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0" r:id="rId4"/>
    <p:sldId id="265" r:id="rId5"/>
    <p:sldId id="266" r:id="rId6"/>
    <p:sldId id="271" r:id="rId7"/>
    <p:sldId id="267" r:id="rId8"/>
    <p:sldId id="268" r:id="rId9"/>
    <p:sldId id="259" r:id="rId10"/>
    <p:sldId id="272" r:id="rId11"/>
    <p:sldId id="262" r:id="rId12"/>
    <p:sldId id="263" r:id="rId13"/>
    <p:sldId id="264" r:id="rId14"/>
    <p:sldId id="26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86" y="2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DDD756-8F13-420F-A5BD-2C3B3FB53B89}"/>
              </a:ext>
            </a:extLst>
          </p:cNvPr>
          <p:cNvSpPr/>
          <p:nvPr userDrawn="1"/>
        </p:nvSpPr>
        <p:spPr>
          <a:xfrm>
            <a:off x="370114" y="571500"/>
            <a:ext cx="11400972" cy="60034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4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528217" y="1587"/>
            <a:ext cx="12538789" cy="6864877"/>
            <a:chOff x="-346789" y="1587"/>
            <a:chExt cx="12538789" cy="6864877"/>
          </a:xfrm>
        </p:grpSpPr>
        <p:sp>
          <p:nvSpPr>
            <p:cNvPr id="13" name="Rectangle 12"/>
            <p:cNvSpPr/>
            <p:nvPr/>
          </p:nvSpPr>
          <p:spPr>
            <a:xfrm>
              <a:off x="-346789" y="8464"/>
              <a:ext cx="12192000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5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08731" y="0"/>
            <a:ext cx="12955588" cy="6858000"/>
            <a:chOff x="-763588" y="0"/>
            <a:chExt cx="12955588" cy="6858000"/>
          </a:xfrm>
        </p:grpSpPr>
        <p:sp>
          <p:nvSpPr>
            <p:cNvPr id="11" name="Rectangle 10"/>
            <p:cNvSpPr/>
            <p:nvPr/>
          </p:nvSpPr>
          <p:spPr>
            <a:xfrm>
              <a:off x="-763588" y="0"/>
              <a:ext cx="12192000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5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99143" y="343488"/>
            <a:ext cx="12721773" cy="7619207"/>
            <a:chOff x="0" y="-761207"/>
            <a:chExt cx="12721773" cy="7619207"/>
          </a:xfrm>
        </p:grpSpPr>
        <p:sp>
          <p:nvSpPr>
            <p:cNvPr id="17" name="Rectangle 16"/>
            <p:cNvSpPr/>
            <p:nvPr/>
          </p:nvSpPr>
          <p:spPr>
            <a:xfrm>
              <a:off x="455612" y="-690284"/>
              <a:ext cx="12192000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093730" y="1975699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998163" y="3316005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529773" y="-76120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1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7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1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4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7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7085" y="-84906"/>
            <a:ext cx="12444055" cy="6884849"/>
            <a:chOff x="0" y="-26849"/>
            <a:chExt cx="12444055" cy="6884849"/>
          </a:xfrm>
        </p:grpSpPr>
        <p:sp>
          <p:nvSpPr>
            <p:cNvPr id="14" name="Rectangle 13"/>
            <p:cNvSpPr/>
            <p:nvPr/>
          </p:nvSpPr>
          <p:spPr>
            <a:xfrm>
              <a:off x="252055" y="-26849"/>
              <a:ext cx="12192000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3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5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0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580121" y="-80622"/>
            <a:ext cx="12939036" cy="12722565"/>
            <a:chOff x="-413208" y="-5864565"/>
            <a:chExt cx="12939036" cy="12722565"/>
          </a:xfrm>
        </p:grpSpPr>
        <p:sp>
          <p:nvSpPr>
            <p:cNvPr id="14" name="Rectangle 13"/>
            <p:cNvSpPr/>
            <p:nvPr/>
          </p:nvSpPr>
          <p:spPr>
            <a:xfrm>
              <a:off x="333828" y="-5864565"/>
              <a:ext cx="12192000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591209" y="-5262151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191889" y="-2812887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-413208" y="-5661892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6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9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88225" y="0"/>
            <a:ext cx="12580225" cy="6890281"/>
            <a:chOff x="-388225" y="1587"/>
            <a:chExt cx="12580225" cy="6890281"/>
          </a:xfrm>
        </p:grpSpPr>
        <p:sp>
          <p:nvSpPr>
            <p:cNvPr id="7" name="Rectangle 6"/>
            <p:cNvSpPr/>
            <p:nvPr/>
          </p:nvSpPr>
          <p:spPr>
            <a:xfrm>
              <a:off x="-388225" y="33868"/>
              <a:ext cx="12192000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rgbClr val="FFFF00">
                <a:alpha val="20000"/>
              </a:srgb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39B723-52BD-423C-B4FC-DDCCECAEA7E5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60D7C88-AC2B-45EC-A5DF-D17BA8228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8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www.tceq.com/permitting/compacts/pecos.html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www.tceq.com/permitting/compacts/canadian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tceq.com/permitting/compacts/sabine.html" TargetMode="External"/><Relationship Id="rId5" Type="http://schemas.openxmlformats.org/officeDocument/2006/relationships/hyperlink" Target="http://www.tceq.com/permitting/compacts/riogrande.html" TargetMode="External"/><Relationship Id="rId4" Type="http://schemas.openxmlformats.org/officeDocument/2006/relationships/hyperlink" Target="http://www.tceq.com/permitting/compacts/redriver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07A6-DEAB-48A9-BAC5-E4E4D1056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USACE Proposed</a:t>
            </a:r>
            <a:br>
              <a:rPr lang="en-US" dirty="0"/>
            </a:br>
            <a:r>
              <a:rPr lang="en-US" dirty="0"/>
              <a:t>“Water Supply Rule”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BB412-9C1A-437E-A71C-9F428F4D1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 of USACE Reservoir Projects for Domestic, Municipal and Industrial Water Supply</a:t>
            </a:r>
          </a:p>
        </p:txBody>
      </p:sp>
    </p:spTree>
    <p:extLst>
      <p:ext uri="{BB962C8B-B14F-4D97-AF65-F5344CB8AC3E}">
        <p14:creationId xmlns:p14="http://schemas.microsoft.com/office/powerpoint/2010/main" val="325359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39AD-F0AC-49BA-BAD1-0D8E6711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97" y="2184159"/>
            <a:ext cx="4948303" cy="2283824"/>
          </a:xfrm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Others Concerned?</a:t>
            </a:r>
          </a:p>
        </p:txBody>
      </p:sp>
    </p:spTree>
    <p:extLst>
      <p:ext uri="{BB962C8B-B14F-4D97-AF65-F5344CB8AC3E}">
        <p14:creationId xmlns:p14="http://schemas.microsoft.com/office/powerpoint/2010/main" val="418666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94065B-FD93-4239-8C07-A11D96E65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280883"/>
            <a:ext cx="11894457" cy="5018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7FEFBD-F202-4197-80F5-EE21167B69FF}"/>
              </a:ext>
            </a:extLst>
          </p:cNvPr>
          <p:cNvSpPr txBox="1"/>
          <p:nvPr/>
        </p:nvSpPr>
        <p:spPr>
          <a:xfrm>
            <a:off x="402566" y="667110"/>
            <a:ext cx="774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Comments – USACE Website (to date)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03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2856A-9792-4307-A1AC-B9C60383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" y="552093"/>
            <a:ext cx="11961962" cy="6165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C7F259-80ED-4697-BC07-D4FE46D55CF7}"/>
              </a:ext>
            </a:extLst>
          </p:cNvPr>
          <p:cNvSpPr txBox="1"/>
          <p:nvPr/>
        </p:nvSpPr>
        <p:spPr>
          <a:xfrm>
            <a:off x="172528" y="155276"/>
            <a:ext cx="774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Comments – USACE Website (to date)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01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379C5A-F5C8-48F2-AB01-AC963B016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3" y="382466"/>
            <a:ext cx="11270342" cy="61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5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39AD-F0AC-49BA-BAD1-0D8E6711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97" y="2184159"/>
            <a:ext cx="4948303" cy="2283824"/>
          </a:xfrm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Others are Concerned?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5F357-2E07-47B3-82F8-B5D805597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0" y="676919"/>
            <a:ext cx="5381170" cy="59194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State Primacy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Ambiguity/clarity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Water availability vs.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Accounting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Federalism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National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Stakeholder input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700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39AD-F0AC-49BA-BAD1-0D8E6711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97" y="2184159"/>
            <a:ext cx="4948303" cy="2283824"/>
          </a:xfrm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5F357-2E07-47B3-82F8-B5D805597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8685" y="938589"/>
            <a:ext cx="5381170" cy="591941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>
                <a:solidFill>
                  <a:schemeClr val="tx1"/>
                </a:solidFill>
              </a:rPr>
              <a:t>Proposed Rule Lacks Support &amp; Has Generated Concerns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>
                <a:solidFill>
                  <a:schemeClr val="tx1"/>
                </a:solidFill>
              </a:rPr>
              <a:t>No ‘National’ Issue To Address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>
                <a:solidFill>
                  <a:schemeClr val="tx1"/>
                </a:solidFill>
              </a:rPr>
              <a:t>‘Stakeholder’ Input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cap="none" dirty="0">
                <a:solidFill>
                  <a:schemeClr val="tx1"/>
                </a:solidFill>
              </a:rPr>
              <a:t>Substantial Changes Warrant Withdraw &amp; Re-proposing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74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39AD-F0AC-49BA-BAD1-0D8E6711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97" y="2184159"/>
            <a:ext cx="5093446" cy="2283824"/>
          </a:xfrm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NWC Consideration: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5F357-2E07-47B3-82F8-B5D805597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3714" y="834571"/>
            <a:ext cx="5381170" cy="55455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3200" cap="none" dirty="0">
                <a:solidFill>
                  <a:schemeClr val="tx1"/>
                </a:solidFill>
              </a:rPr>
              <a:t>Withdraw proposed rule or restrict </a:t>
            </a:r>
          </a:p>
          <a:p>
            <a:pPr marL="514350" indent="-514350">
              <a:buAutoNum type="arabicPeriod"/>
            </a:pPr>
            <a:r>
              <a:rPr lang="en-US" sz="3200" cap="none" dirty="0">
                <a:solidFill>
                  <a:schemeClr val="tx1"/>
                </a:solidFill>
              </a:rPr>
              <a:t>Encourage COE to identify insufficient / inconsistent regulations</a:t>
            </a:r>
          </a:p>
          <a:p>
            <a:pPr marL="514350" indent="-514350">
              <a:buAutoNum type="arabicPeriod"/>
            </a:pPr>
            <a:r>
              <a:rPr lang="en-US" sz="3200" cap="none" dirty="0">
                <a:solidFill>
                  <a:schemeClr val="tx1"/>
                </a:solidFill>
              </a:rPr>
              <a:t>Ensure current guidance is applied (post-1986)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WS Manual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cap="none" dirty="0">
                <a:solidFill>
                  <a:schemeClr val="tx1"/>
                </a:solidFill>
              </a:rPr>
              <a:t>Planning Guidance H</a:t>
            </a:r>
            <a:r>
              <a:rPr lang="en-US" sz="2600" dirty="0">
                <a:solidFill>
                  <a:schemeClr val="tx1"/>
                </a:solidFill>
              </a:rPr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cap="none" dirty="0">
                <a:solidFill>
                  <a:schemeClr val="tx1"/>
                </a:solidFill>
              </a:rPr>
              <a:t>Areas that need to be address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Surplus water pricing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cap="none" dirty="0">
                <a:solidFill>
                  <a:schemeClr val="tx1"/>
                </a:solidFill>
              </a:rPr>
              <a:t>Specific studies as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cap="none" dirty="0">
                <a:solidFill>
                  <a:schemeClr val="tx1"/>
                </a:solidFill>
              </a:rPr>
              <a:t>Initiate ‘stakeholder’ input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F0514-2B2F-40E1-984D-BBF9B1838E03}"/>
              </a:ext>
            </a:extLst>
          </p:cNvPr>
          <p:cNvSpPr/>
          <p:nvPr/>
        </p:nvSpPr>
        <p:spPr>
          <a:xfrm>
            <a:off x="6757421" y="254782"/>
            <a:ext cx="4657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Comment Letter to USACE</a:t>
            </a:r>
          </a:p>
        </p:txBody>
      </p:sp>
    </p:spTree>
    <p:extLst>
      <p:ext uri="{BB962C8B-B14F-4D97-AF65-F5344CB8AC3E}">
        <p14:creationId xmlns:p14="http://schemas.microsoft.com/office/powerpoint/2010/main" val="26175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39AD-F0AC-49BA-BAD1-0D8E6711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97" y="2184159"/>
            <a:ext cx="4351025" cy="2283824"/>
          </a:xfrm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NWC can &amp; should comment.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5F357-2E07-47B3-82F8-B5D805597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8401" y="4056501"/>
            <a:ext cx="6828971" cy="2283824"/>
          </a:xfrm>
        </p:spPr>
        <p:txBody>
          <a:bodyPr>
            <a:normAutofit/>
          </a:bodyPr>
          <a:lstStyle/>
          <a:p>
            <a:pPr marL="0" lvl="4" algn="r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Natio</a:t>
            </a:r>
            <a:r>
              <a:rPr lang="en-US" altLang="en-US" sz="3200" dirty="0"/>
              <a:t>nal Waterways Conference</a:t>
            </a:r>
          </a:p>
          <a:p>
            <a:pPr marL="0" lvl="4" algn="r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/>
              <a:t>September 27, 2017</a:t>
            </a:r>
          </a:p>
          <a:p>
            <a:pPr marL="0" lvl="4" algn="r">
              <a:lnSpc>
                <a:spcPct val="90000"/>
              </a:lnSpc>
              <a:spcBef>
                <a:spcPct val="0"/>
              </a:spcBef>
            </a:pPr>
            <a:endParaRPr lang="en-US" altLang="en-US" sz="1100" dirty="0"/>
          </a:p>
          <a:p>
            <a:pPr marL="0" lvl="4" algn="r">
              <a:lnSpc>
                <a:spcPct val="90000"/>
              </a:lnSpc>
              <a:spcBef>
                <a:spcPct val="0"/>
              </a:spcBef>
            </a:pPr>
            <a:endParaRPr lang="en-US" altLang="en-US" sz="1200" dirty="0"/>
          </a:p>
          <a:p>
            <a:pPr marL="0" lvl="4" algn="r">
              <a:lnSpc>
                <a:spcPct val="9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rgbClr val="00984B"/>
                </a:solidFill>
              </a:rPr>
              <a:t>J. Tom Ray</a:t>
            </a:r>
          </a:p>
          <a:p>
            <a:pPr marL="0" lvl="4" algn="r">
              <a:lnSpc>
                <a:spcPct val="90000"/>
              </a:lnSpc>
              <a:spcBef>
                <a:spcPct val="0"/>
              </a:spcBef>
            </a:pPr>
            <a:r>
              <a:rPr lang="en-US" altLang="en-US" sz="2000" dirty="0"/>
              <a:t>jtray@lan-inc.com</a:t>
            </a:r>
          </a:p>
          <a:p>
            <a:pPr marL="0" lvl="4" algn="r">
              <a:lnSpc>
                <a:spcPct val="90000"/>
              </a:lnSpc>
              <a:spcBef>
                <a:spcPct val="0"/>
              </a:spcBef>
            </a:pPr>
            <a:r>
              <a:rPr lang="en-US" altLang="en-US" sz="2000" dirty="0"/>
              <a:t>254.855.0880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E7EB-3BDD-490D-9C4F-7074405E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9A18-99EF-44A1-9BC8-AF7878EF1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  <a:p>
            <a:r>
              <a:rPr lang="en-US" dirty="0"/>
              <a:t>Overview of the Comments to Date – Who is supporting?</a:t>
            </a:r>
          </a:p>
          <a:p>
            <a:r>
              <a:rPr lang="en-US" dirty="0"/>
              <a:t>Is the Rule needed?</a:t>
            </a:r>
          </a:p>
          <a:p>
            <a:r>
              <a:rPr lang="en-US" dirty="0"/>
              <a:t>Recommendations for NWC Consideration </a:t>
            </a:r>
          </a:p>
          <a:p>
            <a:pPr marL="0" indent="0" algn="ctr">
              <a:buNone/>
            </a:pPr>
            <a:r>
              <a:rPr lang="en-US" sz="2400" i="1" dirty="0"/>
              <a:t>“…avoiding consequences &amp; supporting the USACE resolution of the actual problems…”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0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5B6E-E89B-4781-A78C-50886FFD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Corps M&amp;I WS Projects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AEEF8-5ABC-47F5-8105-E57297DA9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2014 IWR Database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161CB-5170-43B7-8575-BD91A15EF967}"/>
              </a:ext>
            </a:extLst>
          </p:cNvPr>
          <p:cNvPicPr/>
          <p:nvPr/>
        </p:nvPicPr>
        <p:blipFill rotWithShape="1">
          <a:blip r:embed="rId2"/>
          <a:srcRect l="-401" r="401" b="10135"/>
          <a:stretch/>
        </p:blipFill>
        <p:spPr>
          <a:xfrm>
            <a:off x="4793340" y="0"/>
            <a:ext cx="7231744" cy="437760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18F797-0DE5-4A0A-BEB8-8540F8882CC2}"/>
              </a:ext>
            </a:extLst>
          </p:cNvPr>
          <p:cNvSpPr/>
          <p:nvPr/>
        </p:nvSpPr>
        <p:spPr>
          <a:xfrm>
            <a:off x="752608" y="232259"/>
            <a:ext cx="3931875" cy="3347358"/>
          </a:xfrm>
          <a:custGeom>
            <a:avLst/>
            <a:gdLst>
              <a:gd name="connsiteX0" fmla="*/ 285119 w 3379133"/>
              <a:gd name="connsiteY0" fmla="*/ 25400 h 3073400"/>
              <a:gd name="connsiteX1" fmla="*/ 285119 w 3379133"/>
              <a:gd name="connsiteY1" fmla="*/ 25400 h 3073400"/>
              <a:gd name="connsiteX2" fmla="*/ 290763 w 3379133"/>
              <a:gd name="connsiteY2" fmla="*/ 50800 h 3073400"/>
              <a:gd name="connsiteX3" fmla="*/ 293586 w 3379133"/>
              <a:gd name="connsiteY3" fmla="*/ 59267 h 3073400"/>
              <a:gd name="connsiteX4" fmla="*/ 287941 w 3379133"/>
              <a:gd name="connsiteY4" fmla="*/ 200378 h 3073400"/>
              <a:gd name="connsiteX5" fmla="*/ 282297 w 3379133"/>
              <a:gd name="connsiteY5" fmla="*/ 234245 h 3073400"/>
              <a:gd name="connsiteX6" fmla="*/ 279475 w 3379133"/>
              <a:gd name="connsiteY6" fmla="*/ 245534 h 3073400"/>
              <a:gd name="connsiteX7" fmla="*/ 273830 w 3379133"/>
              <a:gd name="connsiteY7" fmla="*/ 273756 h 3073400"/>
              <a:gd name="connsiteX8" fmla="*/ 265363 w 3379133"/>
              <a:gd name="connsiteY8" fmla="*/ 293512 h 3073400"/>
              <a:gd name="connsiteX9" fmla="*/ 262541 w 3379133"/>
              <a:gd name="connsiteY9" fmla="*/ 321734 h 3073400"/>
              <a:gd name="connsiteX10" fmla="*/ 259719 w 3379133"/>
              <a:gd name="connsiteY10" fmla="*/ 333023 h 3073400"/>
              <a:gd name="connsiteX11" fmla="*/ 251252 w 3379133"/>
              <a:gd name="connsiteY11" fmla="*/ 364067 h 3073400"/>
              <a:gd name="connsiteX12" fmla="*/ 248430 w 3379133"/>
              <a:gd name="connsiteY12" fmla="*/ 375356 h 3073400"/>
              <a:gd name="connsiteX13" fmla="*/ 242786 w 3379133"/>
              <a:gd name="connsiteY13" fmla="*/ 392289 h 3073400"/>
              <a:gd name="connsiteX14" fmla="*/ 237141 w 3379133"/>
              <a:gd name="connsiteY14" fmla="*/ 426156 h 3073400"/>
              <a:gd name="connsiteX15" fmla="*/ 234319 w 3379133"/>
              <a:gd name="connsiteY15" fmla="*/ 434623 h 3073400"/>
              <a:gd name="connsiteX16" fmla="*/ 225852 w 3379133"/>
              <a:gd name="connsiteY16" fmla="*/ 451556 h 3073400"/>
              <a:gd name="connsiteX17" fmla="*/ 220208 w 3379133"/>
              <a:gd name="connsiteY17" fmla="*/ 491067 h 3073400"/>
              <a:gd name="connsiteX18" fmla="*/ 214563 w 3379133"/>
              <a:gd name="connsiteY18" fmla="*/ 508000 h 3073400"/>
              <a:gd name="connsiteX19" fmla="*/ 203275 w 3379133"/>
              <a:gd name="connsiteY19" fmla="*/ 524934 h 3073400"/>
              <a:gd name="connsiteX20" fmla="*/ 197630 w 3379133"/>
              <a:gd name="connsiteY20" fmla="*/ 553156 h 3073400"/>
              <a:gd name="connsiteX21" fmla="*/ 186341 w 3379133"/>
              <a:gd name="connsiteY21" fmla="*/ 572912 h 3073400"/>
              <a:gd name="connsiteX22" fmla="*/ 180697 w 3379133"/>
              <a:gd name="connsiteY22" fmla="*/ 584200 h 3073400"/>
              <a:gd name="connsiteX23" fmla="*/ 175052 w 3379133"/>
              <a:gd name="connsiteY23" fmla="*/ 629356 h 3073400"/>
              <a:gd name="connsiteX24" fmla="*/ 172230 w 3379133"/>
              <a:gd name="connsiteY24" fmla="*/ 646289 h 3073400"/>
              <a:gd name="connsiteX25" fmla="*/ 138363 w 3379133"/>
              <a:gd name="connsiteY25" fmla="*/ 663223 h 3073400"/>
              <a:gd name="connsiteX26" fmla="*/ 129897 w 3379133"/>
              <a:gd name="connsiteY26" fmla="*/ 668867 h 3073400"/>
              <a:gd name="connsiteX27" fmla="*/ 118608 w 3379133"/>
              <a:gd name="connsiteY27" fmla="*/ 674512 h 3073400"/>
              <a:gd name="connsiteX28" fmla="*/ 107319 w 3379133"/>
              <a:gd name="connsiteY28" fmla="*/ 688623 h 3073400"/>
              <a:gd name="connsiteX29" fmla="*/ 101675 w 3379133"/>
              <a:gd name="connsiteY29" fmla="*/ 711200 h 3073400"/>
              <a:gd name="connsiteX30" fmla="*/ 98852 w 3379133"/>
              <a:gd name="connsiteY30" fmla="*/ 722489 h 3073400"/>
              <a:gd name="connsiteX31" fmla="*/ 93208 w 3379133"/>
              <a:gd name="connsiteY31" fmla="*/ 730956 h 3073400"/>
              <a:gd name="connsiteX32" fmla="*/ 90386 w 3379133"/>
              <a:gd name="connsiteY32" fmla="*/ 750712 h 3073400"/>
              <a:gd name="connsiteX33" fmla="*/ 87563 w 3379133"/>
              <a:gd name="connsiteY33" fmla="*/ 762000 h 3073400"/>
              <a:gd name="connsiteX34" fmla="*/ 84741 w 3379133"/>
              <a:gd name="connsiteY34" fmla="*/ 781756 h 3073400"/>
              <a:gd name="connsiteX35" fmla="*/ 64986 w 3379133"/>
              <a:gd name="connsiteY35" fmla="*/ 812800 h 3073400"/>
              <a:gd name="connsiteX36" fmla="*/ 62163 w 3379133"/>
              <a:gd name="connsiteY36" fmla="*/ 826912 h 3073400"/>
              <a:gd name="connsiteX37" fmla="*/ 59341 w 3379133"/>
              <a:gd name="connsiteY37" fmla="*/ 877712 h 3073400"/>
              <a:gd name="connsiteX38" fmla="*/ 50875 w 3379133"/>
              <a:gd name="connsiteY38" fmla="*/ 883356 h 3073400"/>
              <a:gd name="connsiteX39" fmla="*/ 42408 w 3379133"/>
              <a:gd name="connsiteY39" fmla="*/ 891823 h 3073400"/>
              <a:gd name="connsiteX40" fmla="*/ 36763 w 3379133"/>
              <a:gd name="connsiteY40" fmla="*/ 900289 h 3073400"/>
              <a:gd name="connsiteX41" fmla="*/ 19830 w 3379133"/>
              <a:gd name="connsiteY41" fmla="*/ 931334 h 3073400"/>
              <a:gd name="connsiteX42" fmla="*/ 8541 w 3379133"/>
              <a:gd name="connsiteY42" fmla="*/ 951089 h 3073400"/>
              <a:gd name="connsiteX43" fmla="*/ 11363 w 3379133"/>
              <a:gd name="connsiteY43" fmla="*/ 1083734 h 3073400"/>
              <a:gd name="connsiteX44" fmla="*/ 17008 w 3379133"/>
              <a:gd name="connsiteY44" fmla="*/ 1095023 h 3073400"/>
              <a:gd name="connsiteX45" fmla="*/ 31119 w 3379133"/>
              <a:gd name="connsiteY45" fmla="*/ 1114778 h 3073400"/>
              <a:gd name="connsiteX46" fmla="*/ 48052 w 3379133"/>
              <a:gd name="connsiteY46" fmla="*/ 1137356 h 3073400"/>
              <a:gd name="connsiteX47" fmla="*/ 50875 w 3379133"/>
              <a:gd name="connsiteY47" fmla="*/ 1165578 h 3073400"/>
              <a:gd name="connsiteX48" fmla="*/ 56519 w 3379133"/>
              <a:gd name="connsiteY48" fmla="*/ 1171223 h 3073400"/>
              <a:gd name="connsiteX49" fmla="*/ 59341 w 3379133"/>
              <a:gd name="connsiteY49" fmla="*/ 1179689 h 3073400"/>
              <a:gd name="connsiteX50" fmla="*/ 73452 w 3379133"/>
              <a:gd name="connsiteY50" fmla="*/ 1190978 h 3073400"/>
              <a:gd name="connsiteX51" fmla="*/ 81919 w 3379133"/>
              <a:gd name="connsiteY51" fmla="*/ 1272823 h 3073400"/>
              <a:gd name="connsiteX52" fmla="*/ 87563 w 3379133"/>
              <a:gd name="connsiteY52" fmla="*/ 1286934 h 3073400"/>
              <a:gd name="connsiteX53" fmla="*/ 98852 w 3379133"/>
              <a:gd name="connsiteY53" fmla="*/ 1312334 h 3073400"/>
              <a:gd name="connsiteX54" fmla="*/ 104497 w 3379133"/>
              <a:gd name="connsiteY54" fmla="*/ 1374423 h 3073400"/>
              <a:gd name="connsiteX55" fmla="*/ 110141 w 3379133"/>
              <a:gd name="connsiteY55" fmla="*/ 1391356 h 3073400"/>
              <a:gd name="connsiteX56" fmla="*/ 118608 w 3379133"/>
              <a:gd name="connsiteY56" fmla="*/ 1408289 h 3073400"/>
              <a:gd name="connsiteX57" fmla="*/ 127075 w 3379133"/>
              <a:gd name="connsiteY57" fmla="*/ 1439334 h 3073400"/>
              <a:gd name="connsiteX58" fmla="*/ 129897 w 3379133"/>
              <a:gd name="connsiteY58" fmla="*/ 1461912 h 3073400"/>
              <a:gd name="connsiteX59" fmla="*/ 141186 w 3379133"/>
              <a:gd name="connsiteY59" fmla="*/ 1478845 h 3073400"/>
              <a:gd name="connsiteX60" fmla="*/ 152475 w 3379133"/>
              <a:gd name="connsiteY60" fmla="*/ 1504245 h 3073400"/>
              <a:gd name="connsiteX61" fmla="*/ 155297 w 3379133"/>
              <a:gd name="connsiteY61" fmla="*/ 1571978 h 3073400"/>
              <a:gd name="connsiteX62" fmla="*/ 158119 w 3379133"/>
              <a:gd name="connsiteY62" fmla="*/ 1580445 h 3073400"/>
              <a:gd name="connsiteX63" fmla="*/ 166586 w 3379133"/>
              <a:gd name="connsiteY63" fmla="*/ 1588912 h 3073400"/>
              <a:gd name="connsiteX64" fmla="*/ 177875 w 3379133"/>
              <a:gd name="connsiteY64" fmla="*/ 1619956 h 3073400"/>
              <a:gd name="connsiteX65" fmla="*/ 186341 w 3379133"/>
              <a:gd name="connsiteY65" fmla="*/ 1625600 h 3073400"/>
              <a:gd name="connsiteX66" fmla="*/ 197630 w 3379133"/>
              <a:gd name="connsiteY66" fmla="*/ 1642534 h 3073400"/>
              <a:gd name="connsiteX67" fmla="*/ 208919 w 3379133"/>
              <a:gd name="connsiteY67" fmla="*/ 1665112 h 3073400"/>
              <a:gd name="connsiteX68" fmla="*/ 211741 w 3379133"/>
              <a:gd name="connsiteY68" fmla="*/ 1673578 h 3073400"/>
              <a:gd name="connsiteX69" fmla="*/ 225852 w 3379133"/>
              <a:gd name="connsiteY69" fmla="*/ 1698978 h 3073400"/>
              <a:gd name="connsiteX70" fmla="*/ 228675 w 3379133"/>
              <a:gd name="connsiteY70" fmla="*/ 1724378 h 3073400"/>
              <a:gd name="connsiteX71" fmla="*/ 237141 w 3379133"/>
              <a:gd name="connsiteY71" fmla="*/ 1735667 h 3073400"/>
              <a:gd name="connsiteX72" fmla="*/ 242786 w 3379133"/>
              <a:gd name="connsiteY72" fmla="*/ 1749778 h 3073400"/>
              <a:gd name="connsiteX73" fmla="*/ 251252 w 3379133"/>
              <a:gd name="connsiteY73" fmla="*/ 1761067 h 3073400"/>
              <a:gd name="connsiteX74" fmla="*/ 256897 w 3379133"/>
              <a:gd name="connsiteY74" fmla="*/ 1772356 h 3073400"/>
              <a:gd name="connsiteX75" fmla="*/ 259719 w 3379133"/>
              <a:gd name="connsiteY75" fmla="*/ 1783645 h 3073400"/>
              <a:gd name="connsiteX76" fmla="*/ 268186 w 3379133"/>
              <a:gd name="connsiteY76" fmla="*/ 1797756 h 3073400"/>
              <a:gd name="connsiteX77" fmla="*/ 276652 w 3379133"/>
              <a:gd name="connsiteY77" fmla="*/ 1831623 h 3073400"/>
              <a:gd name="connsiteX78" fmla="*/ 285119 w 3379133"/>
              <a:gd name="connsiteY78" fmla="*/ 1837267 h 3073400"/>
              <a:gd name="connsiteX79" fmla="*/ 296408 w 3379133"/>
              <a:gd name="connsiteY79" fmla="*/ 1848556 h 3073400"/>
              <a:gd name="connsiteX80" fmla="*/ 299230 w 3379133"/>
              <a:gd name="connsiteY80" fmla="*/ 1862667 h 3073400"/>
              <a:gd name="connsiteX81" fmla="*/ 313341 w 3379133"/>
              <a:gd name="connsiteY81" fmla="*/ 1871134 h 3073400"/>
              <a:gd name="connsiteX82" fmla="*/ 327452 w 3379133"/>
              <a:gd name="connsiteY82" fmla="*/ 1876778 h 3073400"/>
              <a:gd name="connsiteX83" fmla="*/ 335919 w 3379133"/>
              <a:gd name="connsiteY83" fmla="*/ 1882423 h 3073400"/>
              <a:gd name="connsiteX84" fmla="*/ 350030 w 3379133"/>
              <a:gd name="connsiteY84" fmla="*/ 1888067 h 3073400"/>
              <a:gd name="connsiteX85" fmla="*/ 366963 w 3379133"/>
              <a:gd name="connsiteY85" fmla="*/ 1899356 h 3073400"/>
              <a:gd name="connsiteX86" fmla="*/ 386719 w 3379133"/>
              <a:gd name="connsiteY86" fmla="*/ 1905000 h 3073400"/>
              <a:gd name="connsiteX87" fmla="*/ 429052 w 3379133"/>
              <a:gd name="connsiteY87" fmla="*/ 1907823 h 3073400"/>
              <a:gd name="connsiteX88" fmla="*/ 437519 w 3379133"/>
              <a:gd name="connsiteY88" fmla="*/ 1913467 h 3073400"/>
              <a:gd name="connsiteX89" fmla="*/ 448808 w 3379133"/>
              <a:gd name="connsiteY89" fmla="*/ 1916289 h 3073400"/>
              <a:gd name="connsiteX90" fmla="*/ 451630 w 3379133"/>
              <a:gd name="connsiteY90" fmla="*/ 1924756 h 3073400"/>
              <a:gd name="connsiteX91" fmla="*/ 471386 w 3379133"/>
              <a:gd name="connsiteY91" fmla="*/ 1938867 h 3073400"/>
              <a:gd name="connsiteX92" fmla="*/ 479852 w 3379133"/>
              <a:gd name="connsiteY92" fmla="*/ 1950156 h 3073400"/>
              <a:gd name="connsiteX93" fmla="*/ 496786 w 3379133"/>
              <a:gd name="connsiteY93" fmla="*/ 1975556 h 3073400"/>
              <a:gd name="connsiteX94" fmla="*/ 513719 w 3379133"/>
              <a:gd name="connsiteY94" fmla="*/ 1984023 h 3073400"/>
              <a:gd name="connsiteX95" fmla="*/ 519363 w 3379133"/>
              <a:gd name="connsiteY95" fmla="*/ 1992489 h 3073400"/>
              <a:gd name="connsiteX96" fmla="*/ 530652 w 3379133"/>
              <a:gd name="connsiteY96" fmla="*/ 1995312 h 3073400"/>
              <a:gd name="connsiteX97" fmla="*/ 550408 w 3379133"/>
              <a:gd name="connsiteY97" fmla="*/ 2000956 h 3073400"/>
              <a:gd name="connsiteX98" fmla="*/ 584275 w 3379133"/>
              <a:gd name="connsiteY98" fmla="*/ 2020712 h 3073400"/>
              <a:gd name="connsiteX99" fmla="*/ 587097 w 3379133"/>
              <a:gd name="connsiteY99" fmla="*/ 2034823 h 3073400"/>
              <a:gd name="connsiteX100" fmla="*/ 589919 w 3379133"/>
              <a:gd name="connsiteY100" fmla="*/ 2046112 h 3073400"/>
              <a:gd name="connsiteX101" fmla="*/ 609675 w 3379133"/>
              <a:gd name="connsiteY101" fmla="*/ 2048934 h 3073400"/>
              <a:gd name="connsiteX102" fmla="*/ 623786 w 3379133"/>
              <a:gd name="connsiteY102" fmla="*/ 2051756 h 3073400"/>
              <a:gd name="connsiteX103" fmla="*/ 635075 w 3379133"/>
              <a:gd name="connsiteY103" fmla="*/ 2063045 h 3073400"/>
              <a:gd name="connsiteX104" fmla="*/ 646363 w 3379133"/>
              <a:gd name="connsiteY104" fmla="*/ 2065867 h 3073400"/>
              <a:gd name="connsiteX105" fmla="*/ 705630 w 3379133"/>
              <a:gd name="connsiteY105" fmla="*/ 2074334 h 3073400"/>
              <a:gd name="connsiteX106" fmla="*/ 714097 w 3379133"/>
              <a:gd name="connsiteY106" fmla="*/ 2077156 h 3073400"/>
              <a:gd name="connsiteX107" fmla="*/ 722563 w 3379133"/>
              <a:gd name="connsiteY107" fmla="*/ 2082800 h 3073400"/>
              <a:gd name="connsiteX108" fmla="*/ 739497 w 3379133"/>
              <a:gd name="connsiteY108" fmla="*/ 2088445 h 3073400"/>
              <a:gd name="connsiteX109" fmla="*/ 747963 w 3379133"/>
              <a:gd name="connsiteY109" fmla="*/ 2094089 h 3073400"/>
              <a:gd name="connsiteX110" fmla="*/ 762075 w 3379133"/>
              <a:gd name="connsiteY110" fmla="*/ 2108200 h 3073400"/>
              <a:gd name="connsiteX111" fmla="*/ 764897 w 3379133"/>
              <a:gd name="connsiteY111" fmla="*/ 2116667 h 3073400"/>
              <a:gd name="connsiteX112" fmla="*/ 781830 w 3379133"/>
              <a:gd name="connsiteY112" fmla="*/ 2127956 h 3073400"/>
              <a:gd name="connsiteX113" fmla="*/ 798763 w 3379133"/>
              <a:gd name="connsiteY113" fmla="*/ 2139245 h 3073400"/>
              <a:gd name="connsiteX114" fmla="*/ 807230 w 3379133"/>
              <a:gd name="connsiteY114" fmla="*/ 2144889 h 3073400"/>
              <a:gd name="connsiteX115" fmla="*/ 815697 w 3379133"/>
              <a:gd name="connsiteY115" fmla="*/ 2147712 h 3073400"/>
              <a:gd name="connsiteX116" fmla="*/ 829808 w 3379133"/>
              <a:gd name="connsiteY116" fmla="*/ 2153356 h 3073400"/>
              <a:gd name="connsiteX117" fmla="*/ 846741 w 3379133"/>
              <a:gd name="connsiteY117" fmla="*/ 2159000 h 3073400"/>
              <a:gd name="connsiteX118" fmla="*/ 869319 w 3379133"/>
              <a:gd name="connsiteY118" fmla="*/ 2167467 h 3073400"/>
              <a:gd name="connsiteX119" fmla="*/ 877786 w 3379133"/>
              <a:gd name="connsiteY119" fmla="*/ 2170289 h 3073400"/>
              <a:gd name="connsiteX120" fmla="*/ 903186 w 3379133"/>
              <a:gd name="connsiteY120" fmla="*/ 2175934 h 3073400"/>
              <a:gd name="connsiteX121" fmla="*/ 914475 w 3379133"/>
              <a:gd name="connsiteY121" fmla="*/ 2178756 h 3073400"/>
              <a:gd name="connsiteX122" fmla="*/ 931408 w 3379133"/>
              <a:gd name="connsiteY122" fmla="*/ 2184400 h 3073400"/>
              <a:gd name="connsiteX123" fmla="*/ 953986 w 3379133"/>
              <a:gd name="connsiteY123" fmla="*/ 2192867 h 3073400"/>
              <a:gd name="connsiteX124" fmla="*/ 968097 w 3379133"/>
              <a:gd name="connsiteY124" fmla="*/ 2198512 h 3073400"/>
              <a:gd name="connsiteX125" fmla="*/ 1035830 w 3379133"/>
              <a:gd name="connsiteY125" fmla="*/ 2201334 h 3073400"/>
              <a:gd name="connsiteX126" fmla="*/ 1044297 w 3379133"/>
              <a:gd name="connsiteY126" fmla="*/ 2209800 h 3073400"/>
              <a:gd name="connsiteX127" fmla="*/ 1058408 w 3379133"/>
              <a:gd name="connsiteY127" fmla="*/ 2235200 h 3073400"/>
              <a:gd name="connsiteX128" fmla="*/ 1069697 w 3379133"/>
              <a:gd name="connsiteY128" fmla="*/ 2246489 h 3073400"/>
              <a:gd name="connsiteX129" fmla="*/ 1072519 w 3379133"/>
              <a:gd name="connsiteY129" fmla="*/ 2254956 h 3073400"/>
              <a:gd name="connsiteX130" fmla="*/ 1097919 w 3379133"/>
              <a:gd name="connsiteY130" fmla="*/ 2263423 h 3073400"/>
              <a:gd name="connsiteX131" fmla="*/ 1114852 w 3379133"/>
              <a:gd name="connsiteY131" fmla="*/ 2269067 h 3073400"/>
              <a:gd name="connsiteX132" fmla="*/ 1126141 w 3379133"/>
              <a:gd name="connsiteY132" fmla="*/ 2271889 h 3073400"/>
              <a:gd name="connsiteX133" fmla="*/ 1134608 w 3379133"/>
              <a:gd name="connsiteY133" fmla="*/ 2274712 h 3073400"/>
              <a:gd name="connsiteX134" fmla="*/ 1185408 w 3379133"/>
              <a:gd name="connsiteY134" fmla="*/ 2283178 h 3073400"/>
              <a:gd name="connsiteX135" fmla="*/ 1199519 w 3379133"/>
              <a:gd name="connsiteY135" fmla="*/ 2294467 h 3073400"/>
              <a:gd name="connsiteX136" fmla="*/ 1227741 w 3379133"/>
              <a:gd name="connsiteY136" fmla="*/ 2297289 h 3073400"/>
              <a:gd name="connsiteX137" fmla="*/ 1244675 w 3379133"/>
              <a:gd name="connsiteY137" fmla="*/ 2300112 h 3073400"/>
              <a:gd name="connsiteX138" fmla="*/ 1264430 w 3379133"/>
              <a:gd name="connsiteY138" fmla="*/ 2308578 h 3073400"/>
              <a:gd name="connsiteX139" fmla="*/ 1270075 w 3379133"/>
              <a:gd name="connsiteY139" fmla="*/ 2317045 h 3073400"/>
              <a:gd name="connsiteX140" fmla="*/ 1278541 w 3379133"/>
              <a:gd name="connsiteY140" fmla="*/ 2325512 h 3073400"/>
              <a:gd name="connsiteX141" fmla="*/ 1315230 w 3379133"/>
              <a:gd name="connsiteY141" fmla="*/ 2336800 h 3073400"/>
              <a:gd name="connsiteX142" fmla="*/ 1326519 w 3379133"/>
              <a:gd name="connsiteY142" fmla="*/ 2342445 h 3073400"/>
              <a:gd name="connsiteX143" fmla="*/ 1337808 w 3379133"/>
              <a:gd name="connsiteY143" fmla="*/ 2345267 h 3073400"/>
              <a:gd name="connsiteX144" fmla="*/ 1430941 w 3379133"/>
              <a:gd name="connsiteY144" fmla="*/ 2353734 h 3073400"/>
              <a:gd name="connsiteX145" fmla="*/ 1447875 w 3379133"/>
              <a:gd name="connsiteY145" fmla="*/ 2350912 h 3073400"/>
              <a:gd name="connsiteX146" fmla="*/ 1453519 w 3379133"/>
              <a:gd name="connsiteY146" fmla="*/ 2319867 h 3073400"/>
              <a:gd name="connsiteX147" fmla="*/ 1481741 w 3379133"/>
              <a:gd name="connsiteY147" fmla="*/ 2302934 h 3073400"/>
              <a:gd name="connsiteX148" fmla="*/ 1507141 w 3379133"/>
              <a:gd name="connsiteY148" fmla="*/ 2308578 h 3073400"/>
              <a:gd name="connsiteX149" fmla="*/ 1512786 w 3379133"/>
              <a:gd name="connsiteY149" fmla="*/ 2314223 h 3073400"/>
              <a:gd name="connsiteX150" fmla="*/ 1535363 w 3379133"/>
              <a:gd name="connsiteY150" fmla="*/ 2325512 h 3073400"/>
              <a:gd name="connsiteX151" fmla="*/ 1543830 w 3379133"/>
              <a:gd name="connsiteY151" fmla="*/ 2336800 h 3073400"/>
              <a:gd name="connsiteX152" fmla="*/ 1552297 w 3379133"/>
              <a:gd name="connsiteY152" fmla="*/ 2339623 h 3073400"/>
              <a:gd name="connsiteX153" fmla="*/ 1597452 w 3379133"/>
              <a:gd name="connsiteY153" fmla="*/ 2342445 h 3073400"/>
              <a:gd name="connsiteX154" fmla="*/ 1631319 w 3379133"/>
              <a:gd name="connsiteY154" fmla="*/ 2345267 h 3073400"/>
              <a:gd name="connsiteX155" fmla="*/ 1639786 w 3379133"/>
              <a:gd name="connsiteY155" fmla="*/ 2353734 h 3073400"/>
              <a:gd name="connsiteX156" fmla="*/ 1642608 w 3379133"/>
              <a:gd name="connsiteY156" fmla="*/ 2365023 h 3073400"/>
              <a:gd name="connsiteX157" fmla="*/ 1670830 w 3379133"/>
              <a:gd name="connsiteY157" fmla="*/ 2373489 h 3073400"/>
              <a:gd name="connsiteX158" fmla="*/ 1693408 w 3379133"/>
              <a:gd name="connsiteY158" fmla="*/ 2390423 h 3073400"/>
              <a:gd name="connsiteX159" fmla="*/ 1710341 w 3379133"/>
              <a:gd name="connsiteY159" fmla="*/ 2401712 h 3073400"/>
              <a:gd name="connsiteX160" fmla="*/ 1715986 w 3379133"/>
              <a:gd name="connsiteY160" fmla="*/ 2410178 h 3073400"/>
              <a:gd name="connsiteX161" fmla="*/ 1730097 w 3379133"/>
              <a:gd name="connsiteY161" fmla="*/ 2415823 h 3073400"/>
              <a:gd name="connsiteX162" fmla="*/ 1738563 w 3379133"/>
              <a:gd name="connsiteY162" fmla="*/ 2421467 h 3073400"/>
              <a:gd name="connsiteX163" fmla="*/ 1741386 w 3379133"/>
              <a:gd name="connsiteY163" fmla="*/ 2429934 h 3073400"/>
              <a:gd name="connsiteX164" fmla="*/ 1749852 w 3379133"/>
              <a:gd name="connsiteY164" fmla="*/ 2435578 h 3073400"/>
              <a:gd name="connsiteX165" fmla="*/ 1758319 w 3379133"/>
              <a:gd name="connsiteY165" fmla="*/ 2444045 h 3073400"/>
              <a:gd name="connsiteX166" fmla="*/ 1766786 w 3379133"/>
              <a:gd name="connsiteY166" fmla="*/ 2463800 h 3073400"/>
              <a:gd name="connsiteX167" fmla="*/ 1772430 w 3379133"/>
              <a:gd name="connsiteY167" fmla="*/ 2483556 h 3073400"/>
              <a:gd name="connsiteX168" fmla="*/ 1780897 w 3379133"/>
              <a:gd name="connsiteY168" fmla="*/ 2492023 h 3073400"/>
              <a:gd name="connsiteX169" fmla="*/ 1783719 w 3379133"/>
              <a:gd name="connsiteY169" fmla="*/ 2500489 h 3073400"/>
              <a:gd name="connsiteX170" fmla="*/ 1786541 w 3379133"/>
              <a:gd name="connsiteY170" fmla="*/ 2511778 h 3073400"/>
              <a:gd name="connsiteX171" fmla="*/ 1792186 w 3379133"/>
              <a:gd name="connsiteY171" fmla="*/ 2525889 h 3073400"/>
              <a:gd name="connsiteX172" fmla="*/ 1800652 w 3379133"/>
              <a:gd name="connsiteY172" fmla="*/ 2531534 h 3073400"/>
              <a:gd name="connsiteX173" fmla="*/ 1806297 w 3379133"/>
              <a:gd name="connsiteY173" fmla="*/ 2537178 h 3073400"/>
              <a:gd name="connsiteX174" fmla="*/ 1811941 w 3379133"/>
              <a:gd name="connsiteY174" fmla="*/ 2559756 h 3073400"/>
              <a:gd name="connsiteX175" fmla="*/ 1814763 w 3379133"/>
              <a:gd name="connsiteY175" fmla="*/ 2621845 h 3073400"/>
              <a:gd name="connsiteX176" fmla="*/ 1876852 w 3379133"/>
              <a:gd name="connsiteY176" fmla="*/ 2627489 h 3073400"/>
              <a:gd name="connsiteX177" fmla="*/ 1885319 w 3379133"/>
              <a:gd name="connsiteY177" fmla="*/ 2633134 h 3073400"/>
              <a:gd name="connsiteX178" fmla="*/ 1890963 w 3379133"/>
              <a:gd name="connsiteY178" fmla="*/ 2641600 h 3073400"/>
              <a:gd name="connsiteX179" fmla="*/ 1907897 w 3379133"/>
              <a:gd name="connsiteY179" fmla="*/ 2652889 h 3073400"/>
              <a:gd name="connsiteX180" fmla="*/ 1930475 w 3379133"/>
              <a:gd name="connsiteY180" fmla="*/ 2655712 h 3073400"/>
              <a:gd name="connsiteX181" fmla="*/ 1944586 w 3379133"/>
              <a:gd name="connsiteY181" fmla="*/ 2661356 h 3073400"/>
              <a:gd name="connsiteX182" fmla="*/ 1953052 w 3379133"/>
              <a:gd name="connsiteY182" fmla="*/ 2664178 h 3073400"/>
              <a:gd name="connsiteX183" fmla="*/ 1964341 w 3379133"/>
              <a:gd name="connsiteY183" fmla="*/ 2672645 h 3073400"/>
              <a:gd name="connsiteX184" fmla="*/ 1975630 w 3379133"/>
              <a:gd name="connsiteY184" fmla="*/ 2675467 h 3073400"/>
              <a:gd name="connsiteX185" fmla="*/ 1984097 w 3379133"/>
              <a:gd name="connsiteY185" fmla="*/ 2678289 h 3073400"/>
              <a:gd name="connsiteX186" fmla="*/ 2020786 w 3379133"/>
              <a:gd name="connsiteY186" fmla="*/ 2675467 h 3073400"/>
              <a:gd name="connsiteX187" fmla="*/ 2049008 w 3379133"/>
              <a:gd name="connsiteY187" fmla="*/ 2641600 h 3073400"/>
              <a:gd name="connsiteX188" fmla="*/ 2060297 w 3379133"/>
              <a:gd name="connsiteY188" fmla="*/ 2624667 h 3073400"/>
              <a:gd name="connsiteX189" fmla="*/ 2077230 w 3379133"/>
              <a:gd name="connsiteY189" fmla="*/ 2616200 h 3073400"/>
              <a:gd name="connsiteX190" fmla="*/ 2099808 w 3379133"/>
              <a:gd name="connsiteY190" fmla="*/ 2599267 h 3073400"/>
              <a:gd name="connsiteX191" fmla="*/ 2108275 w 3379133"/>
              <a:gd name="connsiteY191" fmla="*/ 2593623 h 3073400"/>
              <a:gd name="connsiteX192" fmla="*/ 2128030 w 3379133"/>
              <a:gd name="connsiteY192" fmla="*/ 2573867 h 3073400"/>
              <a:gd name="connsiteX193" fmla="*/ 2133675 w 3379133"/>
              <a:gd name="connsiteY193" fmla="*/ 2565400 h 3073400"/>
              <a:gd name="connsiteX194" fmla="*/ 2150608 w 3379133"/>
              <a:gd name="connsiteY194" fmla="*/ 2559756 h 3073400"/>
              <a:gd name="connsiteX195" fmla="*/ 2161897 w 3379133"/>
              <a:gd name="connsiteY195" fmla="*/ 2554112 h 3073400"/>
              <a:gd name="connsiteX196" fmla="*/ 2176008 w 3379133"/>
              <a:gd name="connsiteY196" fmla="*/ 2568223 h 3073400"/>
              <a:gd name="connsiteX197" fmla="*/ 2195763 w 3379133"/>
              <a:gd name="connsiteY197" fmla="*/ 2576689 h 3073400"/>
              <a:gd name="connsiteX198" fmla="*/ 2201408 w 3379133"/>
              <a:gd name="connsiteY198" fmla="*/ 2599267 h 3073400"/>
              <a:gd name="connsiteX199" fmla="*/ 2207052 w 3379133"/>
              <a:gd name="connsiteY199" fmla="*/ 2607734 h 3073400"/>
              <a:gd name="connsiteX200" fmla="*/ 2221163 w 3379133"/>
              <a:gd name="connsiteY200" fmla="*/ 2641600 h 3073400"/>
              <a:gd name="connsiteX201" fmla="*/ 2226808 w 3379133"/>
              <a:gd name="connsiteY201" fmla="*/ 2650067 h 3073400"/>
              <a:gd name="connsiteX202" fmla="*/ 2235275 w 3379133"/>
              <a:gd name="connsiteY202" fmla="*/ 2655712 h 3073400"/>
              <a:gd name="connsiteX203" fmla="*/ 2246563 w 3379133"/>
              <a:gd name="connsiteY203" fmla="*/ 2658534 h 3073400"/>
              <a:gd name="connsiteX204" fmla="*/ 2266319 w 3379133"/>
              <a:gd name="connsiteY204" fmla="*/ 2675467 h 3073400"/>
              <a:gd name="connsiteX205" fmla="*/ 2271963 w 3379133"/>
              <a:gd name="connsiteY205" fmla="*/ 2689578 h 3073400"/>
              <a:gd name="connsiteX206" fmla="*/ 2288897 w 3379133"/>
              <a:gd name="connsiteY206" fmla="*/ 2712156 h 3073400"/>
              <a:gd name="connsiteX207" fmla="*/ 2291719 w 3379133"/>
              <a:gd name="connsiteY207" fmla="*/ 2720623 h 3073400"/>
              <a:gd name="connsiteX208" fmla="*/ 2294541 w 3379133"/>
              <a:gd name="connsiteY208" fmla="*/ 2751667 h 3073400"/>
              <a:gd name="connsiteX209" fmla="*/ 2303008 w 3379133"/>
              <a:gd name="connsiteY209" fmla="*/ 2757312 h 3073400"/>
              <a:gd name="connsiteX210" fmla="*/ 2317119 w 3379133"/>
              <a:gd name="connsiteY210" fmla="*/ 2771423 h 3073400"/>
              <a:gd name="connsiteX211" fmla="*/ 2322763 w 3379133"/>
              <a:gd name="connsiteY211" fmla="*/ 2791178 h 3073400"/>
              <a:gd name="connsiteX212" fmla="*/ 2336875 w 3379133"/>
              <a:gd name="connsiteY212" fmla="*/ 2802467 h 3073400"/>
              <a:gd name="connsiteX213" fmla="*/ 2342519 w 3379133"/>
              <a:gd name="connsiteY213" fmla="*/ 2810934 h 3073400"/>
              <a:gd name="connsiteX214" fmla="*/ 2350986 w 3379133"/>
              <a:gd name="connsiteY214" fmla="*/ 2819400 h 3073400"/>
              <a:gd name="connsiteX215" fmla="*/ 2353808 w 3379133"/>
              <a:gd name="connsiteY215" fmla="*/ 2827867 h 3073400"/>
              <a:gd name="connsiteX216" fmla="*/ 2359452 w 3379133"/>
              <a:gd name="connsiteY216" fmla="*/ 2847623 h 3073400"/>
              <a:gd name="connsiteX217" fmla="*/ 2365097 w 3379133"/>
              <a:gd name="connsiteY217" fmla="*/ 2853267 h 3073400"/>
              <a:gd name="connsiteX218" fmla="*/ 2367919 w 3379133"/>
              <a:gd name="connsiteY218" fmla="*/ 2861734 h 3073400"/>
              <a:gd name="connsiteX219" fmla="*/ 2373563 w 3379133"/>
              <a:gd name="connsiteY219" fmla="*/ 2870200 h 3073400"/>
              <a:gd name="connsiteX220" fmla="*/ 2376386 w 3379133"/>
              <a:gd name="connsiteY220" fmla="*/ 2881489 h 3073400"/>
              <a:gd name="connsiteX221" fmla="*/ 2382030 w 3379133"/>
              <a:gd name="connsiteY221" fmla="*/ 2895600 h 3073400"/>
              <a:gd name="connsiteX222" fmla="*/ 2384852 w 3379133"/>
              <a:gd name="connsiteY222" fmla="*/ 2906889 h 3073400"/>
              <a:gd name="connsiteX223" fmla="*/ 2393319 w 3379133"/>
              <a:gd name="connsiteY223" fmla="*/ 2909712 h 3073400"/>
              <a:gd name="connsiteX224" fmla="*/ 2410252 w 3379133"/>
              <a:gd name="connsiteY224" fmla="*/ 2921000 h 3073400"/>
              <a:gd name="connsiteX225" fmla="*/ 2415897 w 3379133"/>
              <a:gd name="connsiteY225" fmla="*/ 2926645 h 3073400"/>
              <a:gd name="connsiteX226" fmla="*/ 2435652 w 3379133"/>
              <a:gd name="connsiteY226" fmla="*/ 2937934 h 3073400"/>
              <a:gd name="connsiteX227" fmla="*/ 2441297 w 3379133"/>
              <a:gd name="connsiteY227" fmla="*/ 2943578 h 3073400"/>
              <a:gd name="connsiteX228" fmla="*/ 2461052 w 3379133"/>
              <a:gd name="connsiteY228" fmla="*/ 2957689 h 3073400"/>
              <a:gd name="connsiteX229" fmla="*/ 2466697 w 3379133"/>
              <a:gd name="connsiteY229" fmla="*/ 2968978 h 3073400"/>
              <a:gd name="connsiteX230" fmla="*/ 2469519 w 3379133"/>
              <a:gd name="connsiteY230" fmla="*/ 2977445 h 3073400"/>
              <a:gd name="connsiteX231" fmla="*/ 2480808 w 3379133"/>
              <a:gd name="connsiteY231" fmla="*/ 2983089 h 3073400"/>
              <a:gd name="connsiteX232" fmla="*/ 2489275 w 3379133"/>
              <a:gd name="connsiteY232" fmla="*/ 2991556 h 3073400"/>
              <a:gd name="connsiteX233" fmla="*/ 2492097 w 3379133"/>
              <a:gd name="connsiteY233" fmla="*/ 3000023 h 3073400"/>
              <a:gd name="connsiteX234" fmla="*/ 2500563 w 3379133"/>
              <a:gd name="connsiteY234" fmla="*/ 3005667 h 3073400"/>
              <a:gd name="connsiteX235" fmla="*/ 2511852 w 3379133"/>
              <a:gd name="connsiteY235" fmla="*/ 3022600 h 3073400"/>
              <a:gd name="connsiteX236" fmla="*/ 2528786 w 3379133"/>
              <a:gd name="connsiteY236" fmla="*/ 3033889 h 3073400"/>
              <a:gd name="connsiteX237" fmla="*/ 2545719 w 3379133"/>
              <a:gd name="connsiteY237" fmla="*/ 3039534 h 3073400"/>
              <a:gd name="connsiteX238" fmla="*/ 2557008 w 3379133"/>
              <a:gd name="connsiteY238" fmla="*/ 3045178 h 3073400"/>
              <a:gd name="connsiteX239" fmla="*/ 2579586 w 3379133"/>
              <a:gd name="connsiteY239" fmla="*/ 3050823 h 3073400"/>
              <a:gd name="connsiteX240" fmla="*/ 2596519 w 3379133"/>
              <a:gd name="connsiteY240" fmla="*/ 3056467 h 3073400"/>
              <a:gd name="connsiteX241" fmla="*/ 2619097 w 3379133"/>
              <a:gd name="connsiteY241" fmla="*/ 3067756 h 3073400"/>
              <a:gd name="connsiteX242" fmla="*/ 2636030 w 3379133"/>
              <a:gd name="connsiteY242" fmla="*/ 3073400 h 3073400"/>
              <a:gd name="connsiteX243" fmla="*/ 2647319 w 3379133"/>
              <a:gd name="connsiteY243" fmla="*/ 3070578 h 3073400"/>
              <a:gd name="connsiteX244" fmla="*/ 2644497 w 3379133"/>
              <a:gd name="connsiteY244" fmla="*/ 2991556 h 3073400"/>
              <a:gd name="connsiteX245" fmla="*/ 2641675 w 3379133"/>
              <a:gd name="connsiteY245" fmla="*/ 2983089 h 3073400"/>
              <a:gd name="connsiteX246" fmla="*/ 2638852 w 3379133"/>
              <a:gd name="connsiteY246" fmla="*/ 2971800 h 3073400"/>
              <a:gd name="connsiteX247" fmla="*/ 2630386 w 3379133"/>
              <a:gd name="connsiteY247" fmla="*/ 2929467 h 3073400"/>
              <a:gd name="connsiteX248" fmla="*/ 2641675 w 3379133"/>
              <a:gd name="connsiteY248" fmla="*/ 2822223 h 3073400"/>
              <a:gd name="connsiteX249" fmla="*/ 2647319 w 3379133"/>
              <a:gd name="connsiteY249" fmla="*/ 2810934 h 3073400"/>
              <a:gd name="connsiteX250" fmla="*/ 2661430 w 3379133"/>
              <a:gd name="connsiteY250" fmla="*/ 2791178 h 3073400"/>
              <a:gd name="connsiteX251" fmla="*/ 2684008 w 3379133"/>
              <a:gd name="connsiteY251" fmla="*/ 2785534 h 3073400"/>
              <a:gd name="connsiteX252" fmla="*/ 2726341 w 3379133"/>
              <a:gd name="connsiteY252" fmla="*/ 2754489 h 3073400"/>
              <a:gd name="connsiteX253" fmla="*/ 2754563 w 3379133"/>
              <a:gd name="connsiteY253" fmla="*/ 2737556 h 3073400"/>
              <a:gd name="connsiteX254" fmla="*/ 2777141 w 3379133"/>
              <a:gd name="connsiteY254" fmla="*/ 2714978 h 3073400"/>
              <a:gd name="connsiteX255" fmla="*/ 2785608 w 3379133"/>
              <a:gd name="connsiteY255" fmla="*/ 2703689 h 3073400"/>
              <a:gd name="connsiteX256" fmla="*/ 2808186 w 3379133"/>
              <a:gd name="connsiteY256" fmla="*/ 2695223 h 3073400"/>
              <a:gd name="connsiteX257" fmla="*/ 2892852 w 3379133"/>
              <a:gd name="connsiteY257" fmla="*/ 2686756 h 3073400"/>
              <a:gd name="connsiteX258" fmla="*/ 2918252 w 3379133"/>
              <a:gd name="connsiteY258" fmla="*/ 2683934 h 3073400"/>
              <a:gd name="connsiteX259" fmla="*/ 2929541 w 3379133"/>
              <a:gd name="connsiteY259" fmla="*/ 2681112 h 3073400"/>
              <a:gd name="connsiteX260" fmla="*/ 2935186 w 3379133"/>
              <a:gd name="connsiteY260" fmla="*/ 2675467 h 3073400"/>
              <a:gd name="connsiteX261" fmla="*/ 2952119 w 3379133"/>
              <a:gd name="connsiteY261" fmla="*/ 2667000 h 3073400"/>
              <a:gd name="connsiteX262" fmla="*/ 2963408 w 3379133"/>
              <a:gd name="connsiteY262" fmla="*/ 2658534 h 3073400"/>
              <a:gd name="connsiteX263" fmla="*/ 2969052 w 3379133"/>
              <a:gd name="connsiteY263" fmla="*/ 2650067 h 3073400"/>
              <a:gd name="connsiteX264" fmla="*/ 2983163 w 3379133"/>
              <a:gd name="connsiteY264" fmla="*/ 2638778 h 3073400"/>
              <a:gd name="connsiteX265" fmla="*/ 2994452 w 3379133"/>
              <a:gd name="connsiteY265" fmla="*/ 2624667 h 3073400"/>
              <a:gd name="connsiteX266" fmla="*/ 3005741 w 3379133"/>
              <a:gd name="connsiteY266" fmla="*/ 2621845 h 3073400"/>
              <a:gd name="connsiteX267" fmla="*/ 3014208 w 3379133"/>
              <a:gd name="connsiteY267" fmla="*/ 2616200 h 3073400"/>
              <a:gd name="connsiteX268" fmla="*/ 3025497 w 3379133"/>
              <a:gd name="connsiteY268" fmla="*/ 2613378 h 3073400"/>
              <a:gd name="connsiteX269" fmla="*/ 3033963 w 3379133"/>
              <a:gd name="connsiteY269" fmla="*/ 2602089 h 3073400"/>
              <a:gd name="connsiteX270" fmla="*/ 3039608 w 3379133"/>
              <a:gd name="connsiteY270" fmla="*/ 2596445 h 3073400"/>
              <a:gd name="connsiteX271" fmla="*/ 3042430 w 3379133"/>
              <a:gd name="connsiteY271" fmla="*/ 2582334 h 3073400"/>
              <a:gd name="connsiteX272" fmla="*/ 3048075 w 3379133"/>
              <a:gd name="connsiteY272" fmla="*/ 2568223 h 3073400"/>
              <a:gd name="connsiteX273" fmla="*/ 3059363 w 3379133"/>
              <a:gd name="connsiteY273" fmla="*/ 2466623 h 3073400"/>
              <a:gd name="connsiteX274" fmla="*/ 3056541 w 3379133"/>
              <a:gd name="connsiteY274" fmla="*/ 2336800 h 3073400"/>
              <a:gd name="connsiteX275" fmla="*/ 3045252 w 3379133"/>
              <a:gd name="connsiteY275" fmla="*/ 2319867 h 3073400"/>
              <a:gd name="connsiteX276" fmla="*/ 3036786 w 3379133"/>
              <a:gd name="connsiteY276" fmla="*/ 2294467 h 3073400"/>
              <a:gd name="connsiteX277" fmla="*/ 3033963 w 3379133"/>
              <a:gd name="connsiteY277" fmla="*/ 2235200 h 3073400"/>
              <a:gd name="connsiteX278" fmla="*/ 3031141 w 3379133"/>
              <a:gd name="connsiteY278" fmla="*/ 2226734 h 3073400"/>
              <a:gd name="connsiteX279" fmla="*/ 3025497 w 3379133"/>
              <a:gd name="connsiteY279" fmla="*/ 2218267 h 3073400"/>
              <a:gd name="connsiteX280" fmla="*/ 3017030 w 3379133"/>
              <a:gd name="connsiteY280" fmla="*/ 2209800 h 3073400"/>
              <a:gd name="connsiteX281" fmla="*/ 3000097 w 3379133"/>
              <a:gd name="connsiteY281" fmla="*/ 2201334 h 3073400"/>
              <a:gd name="connsiteX282" fmla="*/ 2997275 w 3379133"/>
              <a:gd name="connsiteY282" fmla="*/ 2192867 h 3073400"/>
              <a:gd name="connsiteX283" fmla="*/ 2991630 w 3379133"/>
              <a:gd name="connsiteY283" fmla="*/ 2187223 h 3073400"/>
              <a:gd name="connsiteX284" fmla="*/ 2983163 w 3379133"/>
              <a:gd name="connsiteY284" fmla="*/ 2175934 h 3073400"/>
              <a:gd name="connsiteX285" fmla="*/ 2977519 w 3379133"/>
              <a:gd name="connsiteY285" fmla="*/ 2164645 h 3073400"/>
              <a:gd name="connsiteX286" fmla="*/ 2980341 w 3379133"/>
              <a:gd name="connsiteY286" fmla="*/ 2029178 h 3073400"/>
              <a:gd name="connsiteX287" fmla="*/ 2983163 w 3379133"/>
              <a:gd name="connsiteY287" fmla="*/ 2006600 h 3073400"/>
              <a:gd name="connsiteX288" fmla="*/ 2991630 w 3379133"/>
              <a:gd name="connsiteY288" fmla="*/ 1930400 h 3073400"/>
              <a:gd name="connsiteX289" fmla="*/ 2985986 w 3379133"/>
              <a:gd name="connsiteY289" fmla="*/ 1913467 h 3073400"/>
              <a:gd name="connsiteX290" fmla="*/ 2971875 w 3379133"/>
              <a:gd name="connsiteY290" fmla="*/ 1907823 h 3073400"/>
              <a:gd name="connsiteX291" fmla="*/ 2946475 w 3379133"/>
              <a:gd name="connsiteY291" fmla="*/ 1902178 h 3073400"/>
              <a:gd name="connsiteX292" fmla="*/ 2938008 w 3379133"/>
              <a:gd name="connsiteY292" fmla="*/ 1896534 h 3073400"/>
              <a:gd name="connsiteX293" fmla="*/ 2926719 w 3379133"/>
              <a:gd name="connsiteY293" fmla="*/ 1893712 h 3073400"/>
              <a:gd name="connsiteX294" fmla="*/ 2921075 w 3379133"/>
              <a:gd name="connsiteY294" fmla="*/ 1885245 h 3073400"/>
              <a:gd name="connsiteX295" fmla="*/ 2932363 w 3379133"/>
              <a:gd name="connsiteY295" fmla="*/ 1837267 h 3073400"/>
              <a:gd name="connsiteX296" fmla="*/ 2943652 w 3379133"/>
              <a:gd name="connsiteY296" fmla="*/ 1811867 h 3073400"/>
              <a:gd name="connsiteX297" fmla="*/ 2960586 w 3379133"/>
              <a:gd name="connsiteY297" fmla="*/ 1797756 h 3073400"/>
              <a:gd name="connsiteX298" fmla="*/ 2949297 w 3379133"/>
              <a:gd name="connsiteY298" fmla="*/ 1772356 h 3073400"/>
              <a:gd name="connsiteX299" fmla="*/ 2940830 w 3379133"/>
              <a:gd name="connsiteY299" fmla="*/ 1713089 h 3073400"/>
              <a:gd name="connsiteX300" fmla="*/ 2935186 w 3379133"/>
              <a:gd name="connsiteY300" fmla="*/ 1682045 h 3073400"/>
              <a:gd name="connsiteX301" fmla="*/ 2932363 w 3379133"/>
              <a:gd name="connsiteY301" fmla="*/ 1628423 h 3073400"/>
              <a:gd name="connsiteX302" fmla="*/ 2935186 w 3379133"/>
              <a:gd name="connsiteY302" fmla="*/ 1583267 h 3073400"/>
              <a:gd name="connsiteX303" fmla="*/ 2946475 w 3379133"/>
              <a:gd name="connsiteY303" fmla="*/ 1574800 h 3073400"/>
              <a:gd name="connsiteX304" fmla="*/ 2935186 w 3379133"/>
              <a:gd name="connsiteY304" fmla="*/ 1552223 h 3073400"/>
              <a:gd name="connsiteX305" fmla="*/ 2932363 w 3379133"/>
              <a:gd name="connsiteY305" fmla="*/ 1535289 h 3073400"/>
              <a:gd name="connsiteX306" fmla="*/ 2923897 w 3379133"/>
              <a:gd name="connsiteY306" fmla="*/ 1515534 h 3073400"/>
              <a:gd name="connsiteX307" fmla="*/ 2966230 w 3379133"/>
              <a:gd name="connsiteY307" fmla="*/ 1473200 h 3073400"/>
              <a:gd name="connsiteX308" fmla="*/ 2952119 w 3379133"/>
              <a:gd name="connsiteY308" fmla="*/ 1470378 h 3073400"/>
              <a:gd name="connsiteX309" fmla="*/ 2943652 w 3379133"/>
              <a:gd name="connsiteY309" fmla="*/ 1430867 h 3073400"/>
              <a:gd name="connsiteX310" fmla="*/ 2938008 w 3379133"/>
              <a:gd name="connsiteY310" fmla="*/ 1416756 h 3073400"/>
              <a:gd name="connsiteX311" fmla="*/ 2926719 w 3379133"/>
              <a:gd name="connsiteY311" fmla="*/ 1411112 h 3073400"/>
              <a:gd name="connsiteX312" fmla="*/ 2918252 w 3379133"/>
              <a:gd name="connsiteY312" fmla="*/ 1405467 h 3073400"/>
              <a:gd name="connsiteX313" fmla="*/ 2904141 w 3379133"/>
              <a:gd name="connsiteY313" fmla="*/ 1368778 h 3073400"/>
              <a:gd name="connsiteX314" fmla="*/ 2898497 w 3379133"/>
              <a:gd name="connsiteY314" fmla="*/ 1360312 h 3073400"/>
              <a:gd name="connsiteX315" fmla="*/ 2890030 w 3379133"/>
              <a:gd name="connsiteY315" fmla="*/ 1337734 h 3073400"/>
              <a:gd name="connsiteX316" fmla="*/ 2864630 w 3379133"/>
              <a:gd name="connsiteY316" fmla="*/ 1334912 h 3073400"/>
              <a:gd name="connsiteX317" fmla="*/ 2861808 w 3379133"/>
              <a:gd name="connsiteY317" fmla="*/ 1320800 h 3073400"/>
              <a:gd name="connsiteX318" fmla="*/ 2844875 w 3379133"/>
              <a:gd name="connsiteY318" fmla="*/ 1312334 h 3073400"/>
              <a:gd name="connsiteX319" fmla="*/ 2839230 w 3379133"/>
              <a:gd name="connsiteY319" fmla="*/ 1303867 h 3073400"/>
              <a:gd name="connsiteX320" fmla="*/ 2827941 w 3379133"/>
              <a:gd name="connsiteY320" fmla="*/ 1281289 h 3073400"/>
              <a:gd name="connsiteX321" fmla="*/ 2813830 w 3379133"/>
              <a:gd name="connsiteY321" fmla="*/ 1267178 h 3073400"/>
              <a:gd name="connsiteX322" fmla="*/ 2794075 w 3379133"/>
              <a:gd name="connsiteY322" fmla="*/ 1247423 h 3073400"/>
              <a:gd name="connsiteX323" fmla="*/ 2788430 w 3379133"/>
              <a:gd name="connsiteY323" fmla="*/ 1233312 h 3073400"/>
              <a:gd name="connsiteX324" fmla="*/ 2785608 w 3379133"/>
              <a:gd name="connsiteY324" fmla="*/ 1213556 h 3073400"/>
              <a:gd name="connsiteX325" fmla="*/ 2782786 w 3379133"/>
              <a:gd name="connsiteY325" fmla="*/ 1196623 h 3073400"/>
              <a:gd name="connsiteX326" fmla="*/ 2777141 w 3379133"/>
              <a:gd name="connsiteY326" fmla="*/ 1143000 h 3073400"/>
              <a:gd name="connsiteX327" fmla="*/ 2782786 w 3379133"/>
              <a:gd name="connsiteY327" fmla="*/ 1128889 h 3073400"/>
              <a:gd name="connsiteX328" fmla="*/ 2785608 w 3379133"/>
              <a:gd name="connsiteY328" fmla="*/ 1120423 h 3073400"/>
              <a:gd name="connsiteX329" fmla="*/ 2777141 w 3379133"/>
              <a:gd name="connsiteY329" fmla="*/ 1109134 h 3073400"/>
              <a:gd name="connsiteX330" fmla="*/ 2774319 w 3379133"/>
              <a:gd name="connsiteY330" fmla="*/ 1097845 h 3073400"/>
              <a:gd name="connsiteX331" fmla="*/ 2765852 w 3379133"/>
              <a:gd name="connsiteY331" fmla="*/ 1092200 h 3073400"/>
              <a:gd name="connsiteX332" fmla="*/ 2754563 w 3379133"/>
              <a:gd name="connsiteY332" fmla="*/ 1083734 h 3073400"/>
              <a:gd name="connsiteX333" fmla="*/ 2746097 w 3379133"/>
              <a:gd name="connsiteY333" fmla="*/ 1072445 h 3073400"/>
              <a:gd name="connsiteX334" fmla="*/ 2740452 w 3379133"/>
              <a:gd name="connsiteY334" fmla="*/ 1038578 h 3073400"/>
              <a:gd name="connsiteX335" fmla="*/ 2751741 w 3379133"/>
              <a:gd name="connsiteY335" fmla="*/ 993423 h 3073400"/>
              <a:gd name="connsiteX336" fmla="*/ 2760208 w 3379133"/>
              <a:gd name="connsiteY336" fmla="*/ 970845 h 3073400"/>
              <a:gd name="connsiteX337" fmla="*/ 2765852 w 3379133"/>
              <a:gd name="connsiteY337" fmla="*/ 959556 h 3073400"/>
              <a:gd name="connsiteX338" fmla="*/ 2782786 w 3379133"/>
              <a:gd name="connsiteY338" fmla="*/ 956734 h 3073400"/>
              <a:gd name="connsiteX339" fmla="*/ 2794075 w 3379133"/>
              <a:gd name="connsiteY339" fmla="*/ 953912 h 3073400"/>
              <a:gd name="connsiteX340" fmla="*/ 2808186 w 3379133"/>
              <a:gd name="connsiteY340" fmla="*/ 948267 h 3073400"/>
              <a:gd name="connsiteX341" fmla="*/ 2853341 w 3379133"/>
              <a:gd name="connsiteY341" fmla="*/ 945445 h 3073400"/>
              <a:gd name="connsiteX342" fmla="*/ 2864630 w 3379133"/>
              <a:gd name="connsiteY342" fmla="*/ 942623 h 3073400"/>
              <a:gd name="connsiteX343" fmla="*/ 2873097 w 3379133"/>
              <a:gd name="connsiteY343" fmla="*/ 936978 h 3073400"/>
              <a:gd name="connsiteX344" fmla="*/ 2890030 w 3379133"/>
              <a:gd name="connsiteY344" fmla="*/ 934156 h 3073400"/>
              <a:gd name="connsiteX345" fmla="*/ 2898497 w 3379133"/>
              <a:gd name="connsiteY345" fmla="*/ 931334 h 3073400"/>
              <a:gd name="connsiteX346" fmla="*/ 2921075 w 3379133"/>
              <a:gd name="connsiteY346" fmla="*/ 922867 h 3073400"/>
              <a:gd name="connsiteX347" fmla="*/ 3008563 w 3379133"/>
              <a:gd name="connsiteY347" fmla="*/ 928512 h 3073400"/>
              <a:gd name="connsiteX348" fmla="*/ 3017030 w 3379133"/>
              <a:gd name="connsiteY348" fmla="*/ 931334 h 3073400"/>
              <a:gd name="connsiteX349" fmla="*/ 3031141 w 3379133"/>
              <a:gd name="connsiteY349" fmla="*/ 936978 h 3073400"/>
              <a:gd name="connsiteX350" fmla="*/ 3053719 w 3379133"/>
              <a:gd name="connsiteY350" fmla="*/ 939800 h 3073400"/>
              <a:gd name="connsiteX351" fmla="*/ 3144030 w 3379133"/>
              <a:gd name="connsiteY351" fmla="*/ 942623 h 3073400"/>
              <a:gd name="connsiteX352" fmla="*/ 3225875 w 3379133"/>
              <a:gd name="connsiteY352" fmla="*/ 951089 h 3073400"/>
              <a:gd name="connsiteX353" fmla="*/ 3231519 w 3379133"/>
              <a:gd name="connsiteY353" fmla="*/ 939800 h 3073400"/>
              <a:gd name="connsiteX354" fmla="*/ 3197652 w 3379133"/>
              <a:gd name="connsiteY354" fmla="*/ 883356 h 3073400"/>
              <a:gd name="connsiteX355" fmla="*/ 3141208 w 3379133"/>
              <a:gd name="connsiteY355" fmla="*/ 880534 h 3073400"/>
              <a:gd name="connsiteX356" fmla="*/ 3124275 w 3379133"/>
              <a:gd name="connsiteY356" fmla="*/ 857956 h 3073400"/>
              <a:gd name="connsiteX357" fmla="*/ 3121452 w 3379133"/>
              <a:gd name="connsiteY357" fmla="*/ 841023 h 3073400"/>
              <a:gd name="connsiteX358" fmla="*/ 3115808 w 3379133"/>
              <a:gd name="connsiteY358" fmla="*/ 801512 h 3073400"/>
              <a:gd name="connsiteX359" fmla="*/ 3112986 w 3379133"/>
              <a:gd name="connsiteY359" fmla="*/ 764823 h 3073400"/>
              <a:gd name="connsiteX360" fmla="*/ 3096052 w 3379133"/>
              <a:gd name="connsiteY360" fmla="*/ 756356 h 3073400"/>
              <a:gd name="connsiteX361" fmla="*/ 3076297 w 3379133"/>
              <a:gd name="connsiteY361" fmla="*/ 745067 h 3073400"/>
              <a:gd name="connsiteX362" fmla="*/ 3073475 w 3379133"/>
              <a:gd name="connsiteY362" fmla="*/ 733778 h 3073400"/>
              <a:gd name="connsiteX363" fmla="*/ 3118630 w 3379133"/>
              <a:gd name="connsiteY363" fmla="*/ 657578 h 3073400"/>
              <a:gd name="connsiteX364" fmla="*/ 3160963 w 3379133"/>
              <a:gd name="connsiteY364" fmla="*/ 612423 h 3073400"/>
              <a:gd name="connsiteX365" fmla="*/ 3172252 w 3379133"/>
              <a:gd name="connsiteY365" fmla="*/ 564445 h 3073400"/>
              <a:gd name="connsiteX366" fmla="*/ 3175075 w 3379133"/>
              <a:gd name="connsiteY366" fmla="*/ 522112 h 3073400"/>
              <a:gd name="connsiteX367" fmla="*/ 3299252 w 3379133"/>
              <a:gd name="connsiteY367" fmla="*/ 460023 h 3073400"/>
              <a:gd name="connsiteX368" fmla="*/ 3355697 w 3379133"/>
              <a:gd name="connsiteY368" fmla="*/ 383823 h 3073400"/>
              <a:gd name="connsiteX369" fmla="*/ 3375452 w 3379133"/>
              <a:gd name="connsiteY369" fmla="*/ 369712 h 3073400"/>
              <a:gd name="connsiteX370" fmla="*/ 3378275 w 3379133"/>
              <a:gd name="connsiteY370" fmla="*/ 358423 h 3073400"/>
              <a:gd name="connsiteX371" fmla="*/ 3361341 w 3379133"/>
              <a:gd name="connsiteY371" fmla="*/ 355600 h 3073400"/>
              <a:gd name="connsiteX372" fmla="*/ 3319008 w 3379133"/>
              <a:gd name="connsiteY372" fmla="*/ 361245 h 3073400"/>
              <a:gd name="connsiteX373" fmla="*/ 3276675 w 3379133"/>
              <a:gd name="connsiteY373" fmla="*/ 381000 h 3073400"/>
              <a:gd name="connsiteX374" fmla="*/ 3211763 w 3379133"/>
              <a:gd name="connsiteY374" fmla="*/ 389467 h 3073400"/>
              <a:gd name="connsiteX375" fmla="*/ 3197652 w 3379133"/>
              <a:gd name="connsiteY375" fmla="*/ 392289 h 3073400"/>
              <a:gd name="connsiteX376" fmla="*/ 3172252 w 3379133"/>
              <a:gd name="connsiteY376" fmla="*/ 395112 h 3073400"/>
              <a:gd name="connsiteX377" fmla="*/ 3141208 w 3379133"/>
              <a:gd name="connsiteY377" fmla="*/ 383823 h 3073400"/>
              <a:gd name="connsiteX378" fmla="*/ 3127097 w 3379133"/>
              <a:gd name="connsiteY378" fmla="*/ 375356 h 3073400"/>
              <a:gd name="connsiteX379" fmla="*/ 3121452 w 3379133"/>
              <a:gd name="connsiteY379" fmla="*/ 369712 h 3073400"/>
              <a:gd name="connsiteX380" fmla="*/ 3112986 w 3379133"/>
              <a:gd name="connsiteY380" fmla="*/ 364067 h 3073400"/>
              <a:gd name="connsiteX381" fmla="*/ 3101697 w 3379133"/>
              <a:gd name="connsiteY381" fmla="*/ 352778 h 3073400"/>
              <a:gd name="connsiteX382" fmla="*/ 3073475 w 3379133"/>
              <a:gd name="connsiteY382" fmla="*/ 341489 h 3073400"/>
              <a:gd name="connsiteX383" fmla="*/ 3062186 w 3379133"/>
              <a:gd name="connsiteY383" fmla="*/ 335845 h 3073400"/>
              <a:gd name="connsiteX384" fmla="*/ 3022675 w 3379133"/>
              <a:gd name="connsiteY384" fmla="*/ 330200 h 3073400"/>
              <a:gd name="connsiteX385" fmla="*/ 3008563 w 3379133"/>
              <a:gd name="connsiteY385" fmla="*/ 324556 h 3073400"/>
              <a:gd name="connsiteX386" fmla="*/ 2980341 w 3379133"/>
              <a:gd name="connsiteY386" fmla="*/ 318912 h 3073400"/>
              <a:gd name="connsiteX387" fmla="*/ 2954941 w 3379133"/>
              <a:gd name="connsiteY387" fmla="*/ 313267 h 3073400"/>
              <a:gd name="connsiteX388" fmla="*/ 2918252 w 3379133"/>
              <a:gd name="connsiteY388" fmla="*/ 287867 h 3073400"/>
              <a:gd name="connsiteX389" fmla="*/ 2909786 w 3379133"/>
              <a:gd name="connsiteY389" fmla="*/ 282223 h 3073400"/>
              <a:gd name="connsiteX390" fmla="*/ 2890030 w 3379133"/>
              <a:gd name="connsiteY390" fmla="*/ 270934 h 3073400"/>
              <a:gd name="connsiteX391" fmla="*/ 2870275 w 3379133"/>
              <a:gd name="connsiteY391" fmla="*/ 290689 h 3073400"/>
              <a:gd name="connsiteX392" fmla="*/ 2861808 w 3379133"/>
              <a:gd name="connsiteY392" fmla="*/ 301978 h 3073400"/>
              <a:gd name="connsiteX393" fmla="*/ 2723519 w 3379133"/>
              <a:gd name="connsiteY393" fmla="*/ 321734 h 3073400"/>
              <a:gd name="connsiteX394" fmla="*/ 2698119 w 3379133"/>
              <a:gd name="connsiteY394" fmla="*/ 330200 h 3073400"/>
              <a:gd name="connsiteX395" fmla="*/ 2692475 w 3379133"/>
              <a:gd name="connsiteY395" fmla="*/ 347134 h 3073400"/>
              <a:gd name="connsiteX396" fmla="*/ 2698119 w 3379133"/>
              <a:gd name="connsiteY396" fmla="*/ 454378 h 3073400"/>
              <a:gd name="connsiteX397" fmla="*/ 2712230 w 3379133"/>
              <a:gd name="connsiteY397" fmla="*/ 462845 h 3073400"/>
              <a:gd name="connsiteX398" fmla="*/ 2720697 w 3379133"/>
              <a:gd name="connsiteY398" fmla="*/ 474134 h 3073400"/>
              <a:gd name="connsiteX399" fmla="*/ 2740452 w 3379133"/>
              <a:gd name="connsiteY399" fmla="*/ 485423 h 3073400"/>
              <a:gd name="connsiteX400" fmla="*/ 2757386 w 3379133"/>
              <a:gd name="connsiteY400" fmla="*/ 496712 h 3073400"/>
              <a:gd name="connsiteX401" fmla="*/ 2757386 w 3379133"/>
              <a:gd name="connsiteY401" fmla="*/ 587023 h 3073400"/>
              <a:gd name="connsiteX402" fmla="*/ 2743275 w 3379133"/>
              <a:gd name="connsiteY402" fmla="*/ 654756 h 3073400"/>
              <a:gd name="connsiteX403" fmla="*/ 2740452 w 3379133"/>
              <a:gd name="connsiteY403" fmla="*/ 668867 h 3073400"/>
              <a:gd name="connsiteX404" fmla="*/ 2729163 w 3379133"/>
              <a:gd name="connsiteY404" fmla="*/ 671689 h 3073400"/>
              <a:gd name="connsiteX405" fmla="*/ 2655786 w 3379133"/>
              <a:gd name="connsiteY405" fmla="*/ 663223 h 3073400"/>
              <a:gd name="connsiteX406" fmla="*/ 2619097 w 3379133"/>
              <a:gd name="connsiteY406" fmla="*/ 654756 h 3073400"/>
              <a:gd name="connsiteX407" fmla="*/ 2571119 w 3379133"/>
              <a:gd name="connsiteY407" fmla="*/ 651934 h 3073400"/>
              <a:gd name="connsiteX408" fmla="*/ 2511852 w 3379133"/>
              <a:gd name="connsiteY408" fmla="*/ 643467 h 3073400"/>
              <a:gd name="connsiteX409" fmla="*/ 2466697 w 3379133"/>
              <a:gd name="connsiteY409" fmla="*/ 640645 h 3073400"/>
              <a:gd name="connsiteX410" fmla="*/ 2322763 w 3379133"/>
              <a:gd name="connsiteY410" fmla="*/ 643467 h 3073400"/>
              <a:gd name="connsiteX411" fmla="*/ 2207052 w 3379133"/>
              <a:gd name="connsiteY411" fmla="*/ 649112 h 3073400"/>
              <a:gd name="connsiteX412" fmla="*/ 2105452 w 3379133"/>
              <a:gd name="connsiteY412" fmla="*/ 646289 h 3073400"/>
              <a:gd name="connsiteX413" fmla="*/ 2085697 w 3379133"/>
              <a:gd name="connsiteY413" fmla="*/ 643467 h 3073400"/>
              <a:gd name="connsiteX414" fmla="*/ 2082875 w 3379133"/>
              <a:gd name="connsiteY414" fmla="*/ 635000 h 3073400"/>
              <a:gd name="connsiteX415" fmla="*/ 2077230 w 3379133"/>
              <a:gd name="connsiteY415" fmla="*/ 536223 h 3073400"/>
              <a:gd name="connsiteX416" fmla="*/ 2085697 w 3379133"/>
              <a:gd name="connsiteY416" fmla="*/ 440267 h 3073400"/>
              <a:gd name="connsiteX417" fmla="*/ 2077230 w 3379133"/>
              <a:gd name="connsiteY417" fmla="*/ 392289 h 3073400"/>
              <a:gd name="connsiteX418" fmla="*/ 2085697 w 3379133"/>
              <a:gd name="connsiteY418" fmla="*/ 341489 h 3073400"/>
              <a:gd name="connsiteX419" fmla="*/ 2096986 w 3379133"/>
              <a:gd name="connsiteY419" fmla="*/ 259645 h 3073400"/>
              <a:gd name="connsiteX420" fmla="*/ 2091341 w 3379133"/>
              <a:gd name="connsiteY420" fmla="*/ 273756 h 3073400"/>
              <a:gd name="connsiteX421" fmla="*/ 2017963 w 3379133"/>
              <a:gd name="connsiteY421" fmla="*/ 279400 h 3073400"/>
              <a:gd name="connsiteX422" fmla="*/ 1933297 w 3379133"/>
              <a:gd name="connsiteY422" fmla="*/ 276578 h 3073400"/>
              <a:gd name="connsiteX423" fmla="*/ 1922008 w 3379133"/>
              <a:gd name="connsiteY423" fmla="*/ 270934 h 3073400"/>
              <a:gd name="connsiteX424" fmla="*/ 1882497 w 3379133"/>
              <a:gd name="connsiteY424" fmla="*/ 262467 h 3073400"/>
              <a:gd name="connsiteX425" fmla="*/ 1874030 w 3379133"/>
              <a:gd name="connsiteY425" fmla="*/ 259645 h 3073400"/>
              <a:gd name="connsiteX426" fmla="*/ 1854275 w 3379133"/>
              <a:gd name="connsiteY426" fmla="*/ 254000 h 3073400"/>
              <a:gd name="connsiteX427" fmla="*/ 1831697 w 3379133"/>
              <a:gd name="connsiteY427" fmla="*/ 245534 h 3073400"/>
              <a:gd name="connsiteX428" fmla="*/ 1820408 w 3379133"/>
              <a:gd name="connsiteY428" fmla="*/ 239889 h 3073400"/>
              <a:gd name="connsiteX429" fmla="*/ 1811941 w 3379133"/>
              <a:gd name="connsiteY429" fmla="*/ 234245 h 3073400"/>
              <a:gd name="connsiteX430" fmla="*/ 1775252 w 3379133"/>
              <a:gd name="connsiteY430" fmla="*/ 228600 h 3073400"/>
              <a:gd name="connsiteX431" fmla="*/ 1766786 w 3379133"/>
              <a:gd name="connsiteY431" fmla="*/ 225778 h 3073400"/>
              <a:gd name="connsiteX432" fmla="*/ 1747030 w 3379133"/>
              <a:gd name="connsiteY432" fmla="*/ 220134 h 3073400"/>
              <a:gd name="connsiteX433" fmla="*/ 1727275 w 3379133"/>
              <a:gd name="connsiteY433" fmla="*/ 208845 h 3073400"/>
              <a:gd name="connsiteX434" fmla="*/ 1470452 w 3379133"/>
              <a:gd name="connsiteY434" fmla="*/ 211667 h 3073400"/>
              <a:gd name="connsiteX435" fmla="*/ 1461986 w 3379133"/>
              <a:gd name="connsiteY435" fmla="*/ 208845 h 3073400"/>
              <a:gd name="connsiteX436" fmla="*/ 1405541 w 3379133"/>
              <a:gd name="connsiteY436" fmla="*/ 200378 h 3073400"/>
              <a:gd name="connsiteX437" fmla="*/ 1397075 w 3379133"/>
              <a:gd name="connsiteY437" fmla="*/ 194734 h 3073400"/>
              <a:gd name="connsiteX438" fmla="*/ 1281363 w 3379133"/>
              <a:gd name="connsiteY438" fmla="*/ 186267 h 3073400"/>
              <a:gd name="connsiteX439" fmla="*/ 1224919 w 3379133"/>
              <a:gd name="connsiteY439" fmla="*/ 180623 h 3073400"/>
              <a:gd name="connsiteX440" fmla="*/ 1188230 w 3379133"/>
              <a:gd name="connsiteY440" fmla="*/ 169334 h 3073400"/>
              <a:gd name="connsiteX441" fmla="*/ 1171297 w 3379133"/>
              <a:gd name="connsiteY441" fmla="*/ 166512 h 3073400"/>
              <a:gd name="connsiteX442" fmla="*/ 1106386 w 3379133"/>
              <a:gd name="connsiteY442" fmla="*/ 160867 h 3073400"/>
              <a:gd name="connsiteX443" fmla="*/ 1097919 w 3379133"/>
              <a:gd name="connsiteY443" fmla="*/ 158045 h 3073400"/>
              <a:gd name="connsiteX444" fmla="*/ 1083808 w 3379133"/>
              <a:gd name="connsiteY444" fmla="*/ 155223 h 3073400"/>
              <a:gd name="connsiteX445" fmla="*/ 1044297 w 3379133"/>
              <a:gd name="connsiteY445" fmla="*/ 132645 h 3073400"/>
              <a:gd name="connsiteX446" fmla="*/ 976563 w 3379133"/>
              <a:gd name="connsiteY446" fmla="*/ 112889 h 3073400"/>
              <a:gd name="connsiteX447" fmla="*/ 965275 w 3379133"/>
              <a:gd name="connsiteY447" fmla="*/ 107245 h 3073400"/>
              <a:gd name="connsiteX448" fmla="*/ 951163 w 3379133"/>
              <a:gd name="connsiteY448" fmla="*/ 104423 h 3073400"/>
              <a:gd name="connsiteX449" fmla="*/ 931408 w 3379133"/>
              <a:gd name="connsiteY449" fmla="*/ 98778 h 3073400"/>
              <a:gd name="connsiteX450" fmla="*/ 920119 w 3379133"/>
              <a:gd name="connsiteY450" fmla="*/ 90312 h 3073400"/>
              <a:gd name="connsiteX451" fmla="*/ 903186 w 3379133"/>
              <a:gd name="connsiteY451" fmla="*/ 87489 h 3073400"/>
              <a:gd name="connsiteX452" fmla="*/ 872141 w 3379133"/>
              <a:gd name="connsiteY452" fmla="*/ 81845 h 3073400"/>
              <a:gd name="connsiteX453" fmla="*/ 750786 w 3379133"/>
              <a:gd name="connsiteY453" fmla="*/ 70556 h 3073400"/>
              <a:gd name="connsiteX454" fmla="*/ 742319 w 3379133"/>
              <a:gd name="connsiteY454" fmla="*/ 67734 h 3073400"/>
              <a:gd name="connsiteX455" fmla="*/ 691519 w 3379133"/>
              <a:gd name="connsiteY455" fmla="*/ 62089 h 3073400"/>
              <a:gd name="connsiteX456" fmla="*/ 674586 w 3379133"/>
              <a:gd name="connsiteY456" fmla="*/ 56445 h 3073400"/>
              <a:gd name="connsiteX457" fmla="*/ 660475 w 3379133"/>
              <a:gd name="connsiteY457" fmla="*/ 47978 h 3073400"/>
              <a:gd name="connsiteX458" fmla="*/ 643541 w 3379133"/>
              <a:gd name="connsiteY458" fmla="*/ 45156 h 3073400"/>
              <a:gd name="connsiteX459" fmla="*/ 589919 w 3379133"/>
              <a:gd name="connsiteY459" fmla="*/ 39512 h 3073400"/>
              <a:gd name="connsiteX460" fmla="*/ 575808 w 3379133"/>
              <a:gd name="connsiteY460" fmla="*/ 36689 h 3073400"/>
              <a:gd name="connsiteX461" fmla="*/ 544763 w 3379133"/>
              <a:gd name="connsiteY461" fmla="*/ 33867 h 3073400"/>
              <a:gd name="connsiteX462" fmla="*/ 519363 w 3379133"/>
              <a:gd name="connsiteY462" fmla="*/ 14112 h 3073400"/>
              <a:gd name="connsiteX463" fmla="*/ 510897 w 3379133"/>
              <a:gd name="connsiteY463" fmla="*/ 11289 h 3073400"/>
              <a:gd name="connsiteX464" fmla="*/ 502430 w 3379133"/>
              <a:gd name="connsiteY464" fmla="*/ 5645 h 3073400"/>
              <a:gd name="connsiteX465" fmla="*/ 485497 w 3379133"/>
              <a:gd name="connsiteY465" fmla="*/ 0 h 3073400"/>
              <a:gd name="connsiteX466" fmla="*/ 468563 w 3379133"/>
              <a:gd name="connsiteY466" fmla="*/ 39512 h 3073400"/>
              <a:gd name="connsiteX467" fmla="*/ 448808 w 3379133"/>
              <a:gd name="connsiteY467" fmla="*/ 87489 h 3073400"/>
              <a:gd name="connsiteX468" fmla="*/ 443163 w 3379133"/>
              <a:gd name="connsiteY468" fmla="*/ 101600 h 3073400"/>
              <a:gd name="connsiteX469" fmla="*/ 398008 w 3379133"/>
              <a:gd name="connsiteY469" fmla="*/ 104423 h 3073400"/>
              <a:gd name="connsiteX470" fmla="*/ 372608 w 3379133"/>
              <a:gd name="connsiteY470" fmla="*/ 90312 h 3073400"/>
              <a:gd name="connsiteX471" fmla="*/ 350030 w 3379133"/>
              <a:gd name="connsiteY471" fmla="*/ 84667 h 3073400"/>
              <a:gd name="connsiteX472" fmla="*/ 335919 w 3379133"/>
              <a:gd name="connsiteY472" fmla="*/ 76200 h 3073400"/>
              <a:gd name="connsiteX473" fmla="*/ 313341 w 3379133"/>
              <a:gd name="connsiteY473" fmla="*/ 59267 h 3073400"/>
              <a:gd name="connsiteX474" fmla="*/ 287941 w 3379133"/>
              <a:gd name="connsiteY474" fmla="*/ 45156 h 3073400"/>
              <a:gd name="connsiteX475" fmla="*/ 285119 w 3379133"/>
              <a:gd name="connsiteY475" fmla="*/ 2540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</a:cxnLst>
            <a:rect l="l" t="t" r="r" b="b"/>
            <a:pathLst>
              <a:path w="3379133" h="3073400">
                <a:moveTo>
                  <a:pt x="285119" y="25400"/>
                </a:moveTo>
                <a:lnTo>
                  <a:pt x="285119" y="25400"/>
                </a:lnTo>
                <a:cubicBezTo>
                  <a:pt x="287000" y="33867"/>
                  <a:pt x="288659" y="42386"/>
                  <a:pt x="290763" y="50800"/>
                </a:cubicBezTo>
                <a:cubicBezTo>
                  <a:pt x="291485" y="53686"/>
                  <a:pt x="293586" y="56292"/>
                  <a:pt x="293586" y="59267"/>
                </a:cubicBezTo>
                <a:cubicBezTo>
                  <a:pt x="293586" y="74766"/>
                  <a:pt x="291934" y="165773"/>
                  <a:pt x="287941" y="200378"/>
                </a:cubicBezTo>
                <a:cubicBezTo>
                  <a:pt x="286629" y="211747"/>
                  <a:pt x="284406" y="222996"/>
                  <a:pt x="282297" y="234245"/>
                </a:cubicBezTo>
                <a:cubicBezTo>
                  <a:pt x="281582" y="238057"/>
                  <a:pt x="280288" y="241741"/>
                  <a:pt x="279475" y="245534"/>
                </a:cubicBezTo>
                <a:cubicBezTo>
                  <a:pt x="277465" y="254915"/>
                  <a:pt x="278120" y="265175"/>
                  <a:pt x="273830" y="273756"/>
                </a:cubicBezTo>
                <a:cubicBezTo>
                  <a:pt x="266856" y="287706"/>
                  <a:pt x="269517" y="281054"/>
                  <a:pt x="265363" y="293512"/>
                </a:cubicBezTo>
                <a:cubicBezTo>
                  <a:pt x="264422" y="302919"/>
                  <a:pt x="263878" y="312375"/>
                  <a:pt x="262541" y="321734"/>
                </a:cubicBezTo>
                <a:cubicBezTo>
                  <a:pt x="261992" y="325574"/>
                  <a:pt x="260413" y="329207"/>
                  <a:pt x="259719" y="333023"/>
                </a:cubicBezTo>
                <a:cubicBezTo>
                  <a:pt x="254838" y="359871"/>
                  <a:pt x="260798" y="344977"/>
                  <a:pt x="251252" y="364067"/>
                </a:cubicBezTo>
                <a:cubicBezTo>
                  <a:pt x="250311" y="367830"/>
                  <a:pt x="249544" y="371641"/>
                  <a:pt x="248430" y="375356"/>
                </a:cubicBezTo>
                <a:cubicBezTo>
                  <a:pt x="246721" y="381055"/>
                  <a:pt x="242786" y="392289"/>
                  <a:pt x="242786" y="392289"/>
                </a:cubicBezTo>
                <a:cubicBezTo>
                  <a:pt x="241193" y="403435"/>
                  <a:pt x="239891" y="415155"/>
                  <a:pt x="237141" y="426156"/>
                </a:cubicBezTo>
                <a:cubicBezTo>
                  <a:pt x="236420" y="429042"/>
                  <a:pt x="235136" y="431762"/>
                  <a:pt x="234319" y="434623"/>
                </a:cubicBezTo>
                <a:cubicBezTo>
                  <a:pt x="230158" y="449187"/>
                  <a:pt x="234716" y="442694"/>
                  <a:pt x="225852" y="451556"/>
                </a:cubicBezTo>
                <a:cubicBezTo>
                  <a:pt x="225017" y="458236"/>
                  <a:pt x="222242" y="482930"/>
                  <a:pt x="220208" y="491067"/>
                </a:cubicBezTo>
                <a:cubicBezTo>
                  <a:pt x="218765" y="496839"/>
                  <a:pt x="218770" y="503793"/>
                  <a:pt x="214563" y="508000"/>
                </a:cubicBezTo>
                <a:cubicBezTo>
                  <a:pt x="205944" y="516620"/>
                  <a:pt x="210109" y="511265"/>
                  <a:pt x="203275" y="524934"/>
                </a:cubicBezTo>
                <a:cubicBezTo>
                  <a:pt x="202300" y="530782"/>
                  <a:pt x="200155" y="546423"/>
                  <a:pt x="197630" y="553156"/>
                </a:cubicBezTo>
                <a:cubicBezTo>
                  <a:pt x="192978" y="565564"/>
                  <a:pt x="192297" y="562489"/>
                  <a:pt x="186341" y="572912"/>
                </a:cubicBezTo>
                <a:cubicBezTo>
                  <a:pt x="184254" y="576564"/>
                  <a:pt x="182578" y="580437"/>
                  <a:pt x="180697" y="584200"/>
                </a:cubicBezTo>
                <a:cubicBezTo>
                  <a:pt x="174482" y="609062"/>
                  <a:pt x="180083" y="584078"/>
                  <a:pt x="175052" y="629356"/>
                </a:cubicBezTo>
                <a:cubicBezTo>
                  <a:pt x="174420" y="635043"/>
                  <a:pt x="175511" y="641601"/>
                  <a:pt x="172230" y="646289"/>
                </a:cubicBezTo>
                <a:cubicBezTo>
                  <a:pt x="160574" y="662941"/>
                  <a:pt x="152762" y="653624"/>
                  <a:pt x="138363" y="663223"/>
                </a:cubicBezTo>
                <a:cubicBezTo>
                  <a:pt x="135541" y="665104"/>
                  <a:pt x="132842" y="667184"/>
                  <a:pt x="129897" y="668867"/>
                </a:cubicBezTo>
                <a:cubicBezTo>
                  <a:pt x="126244" y="670954"/>
                  <a:pt x="122109" y="672178"/>
                  <a:pt x="118608" y="674512"/>
                </a:cubicBezTo>
                <a:cubicBezTo>
                  <a:pt x="113780" y="677731"/>
                  <a:pt x="110340" y="684090"/>
                  <a:pt x="107319" y="688623"/>
                </a:cubicBezTo>
                <a:lnTo>
                  <a:pt x="101675" y="711200"/>
                </a:lnTo>
                <a:cubicBezTo>
                  <a:pt x="100734" y="714963"/>
                  <a:pt x="101003" y="719261"/>
                  <a:pt x="98852" y="722489"/>
                </a:cubicBezTo>
                <a:lnTo>
                  <a:pt x="93208" y="730956"/>
                </a:lnTo>
                <a:cubicBezTo>
                  <a:pt x="92267" y="737541"/>
                  <a:pt x="91576" y="744167"/>
                  <a:pt x="90386" y="750712"/>
                </a:cubicBezTo>
                <a:cubicBezTo>
                  <a:pt x="89692" y="754528"/>
                  <a:pt x="88257" y="758184"/>
                  <a:pt x="87563" y="762000"/>
                </a:cubicBezTo>
                <a:cubicBezTo>
                  <a:pt x="86373" y="768545"/>
                  <a:pt x="86697" y="775398"/>
                  <a:pt x="84741" y="781756"/>
                </a:cubicBezTo>
                <a:cubicBezTo>
                  <a:pt x="80556" y="795359"/>
                  <a:pt x="73560" y="802083"/>
                  <a:pt x="64986" y="812800"/>
                </a:cubicBezTo>
                <a:cubicBezTo>
                  <a:pt x="64045" y="817504"/>
                  <a:pt x="62579" y="822133"/>
                  <a:pt x="62163" y="826912"/>
                </a:cubicBezTo>
                <a:cubicBezTo>
                  <a:pt x="60694" y="843808"/>
                  <a:pt x="62667" y="861082"/>
                  <a:pt x="59341" y="877712"/>
                </a:cubicBezTo>
                <a:cubicBezTo>
                  <a:pt x="58676" y="881038"/>
                  <a:pt x="53481" y="881185"/>
                  <a:pt x="50875" y="883356"/>
                </a:cubicBezTo>
                <a:cubicBezTo>
                  <a:pt x="47809" y="885911"/>
                  <a:pt x="44963" y="888757"/>
                  <a:pt x="42408" y="891823"/>
                </a:cubicBezTo>
                <a:cubicBezTo>
                  <a:pt x="40237" y="894429"/>
                  <a:pt x="38508" y="897381"/>
                  <a:pt x="36763" y="900289"/>
                </a:cubicBezTo>
                <a:cubicBezTo>
                  <a:pt x="32289" y="907746"/>
                  <a:pt x="23929" y="922110"/>
                  <a:pt x="19830" y="931334"/>
                </a:cubicBezTo>
                <a:cubicBezTo>
                  <a:pt x="11871" y="949243"/>
                  <a:pt x="18466" y="941166"/>
                  <a:pt x="8541" y="951089"/>
                </a:cubicBezTo>
                <a:cubicBezTo>
                  <a:pt x="-7106" y="998035"/>
                  <a:pt x="1731" y="968146"/>
                  <a:pt x="11363" y="1083734"/>
                </a:cubicBezTo>
                <a:cubicBezTo>
                  <a:pt x="11712" y="1087927"/>
                  <a:pt x="14749" y="1091474"/>
                  <a:pt x="17008" y="1095023"/>
                </a:cubicBezTo>
                <a:cubicBezTo>
                  <a:pt x="21353" y="1101850"/>
                  <a:pt x="26630" y="1108045"/>
                  <a:pt x="31119" y="1114778"/>
                </a:cubicBezTo>
                <a:cubicBezTo>
                  <a:pt x="45147" y="1135819"/>
                  <a:pt x="33156" y="1122458"/>
                  <a:pt x="48052" y="1137356"/>
                </a:cubicBezTo>
                <a:cubicBezTo>
                  <a:pt x="48993" y="1146763"/>
                  <a:pt x="48582" y="1156406"/>
                  <a:pt x="50875" y="1165578"/>
                </a:cubicBezTo>
                <a:cubicBezTo>
                  <a:pt x="51520" y="1168159"/>
                  <a:pt x="55150" y="1168941"/>
                  <a:pt x="56519" y="1171223"/>
                </a:cubicBezTo>
                <a:cubicBezTo>
                  <a:pt x="58049" y="1173774"/>
                  <a:pt x="57811" y="1177138"/>
                  <a:pt x="59341" y="1179689"/>
                </a:cubicBezTo>
                <a:cubicBezTo>
                  <a:pt x="62022" y="1184158"/>
                  <a:pt x="69606" y="1188414"/>
                  <a:pt x="73452" y="1190978"/>
                </a:cubicBezTo>
                <a:cubicBezTo>
                  <a:pt x="88850" y="1229469"/>
                  <a:pt x="72821" y="1184865"/>
                  <a:pt x="81919" y="1272823"/>
                </a:cubicBezTo>
                <a:cubicBezTo>
                  <a:pt x="82440" y="1277862"/>
                  <a:pt x="85506" y="1282305"/>
                  <a:pt x="87563" y="1286934"/>
                </a:cubicBezTo>
                <a:cubicBezTo>
                  <a:pt x="103383" y="1322529"/>
                  <a:pt x="82122" y="1270506"/>
                  <a:pt x="98852" y="1312334"/>
                </a:cubicBezTo>
                <a:cubicBezTo>
                  <a:pt x="100734" y="1333030"/>
                  <a:pt x="101558" y="1353850"/>
                  <a:pt x="104497" y="1374423"/>
                </a:cubicBezTo>
                <a:cubicBezTo>
                  <a:pt x="105338" y="1380313"/>
                  <a:pt x="108698" y="1385584"/>
                  <a:pt x="110141" y="1391356"/>
                </a:cubicBezTo>
                <a:cubicBezTo>
                  <a:pt x="113608" y="1405226"/>
                  <a:pt x="110220" y="1399903"/>
                  <a:pt x="118608" y="1408289"/>
                </a:cubicBezTo>
                <a:cubicBezTo>
                  <a:pt x="118979" y="1409588"/>
                  <a:pt x="126180" y="1433966"/>
                  <a:pt x="127075" y="1439334"/>
                </a:cubicBezTo>
                <a:cubicBezTo>
                  <a:pt x="128322" y="1446815"/>
                  <a:pt x="127346" y="1454769"/>
                  <a:pt x="129897" y="1461912"/>
                </a:cubicBezTo>
                <a:cubicBezTo>
                  <a:pt x="132179" y="1468301"/>
                  <a:pt x="138152" y="1472777"/>
                  <a:pt x="141186" y="1478845"/>
                </a:cubicBezTo>
                <a:cubicBezTo>
                  <a:pt x="149095" y="1494665"/>
                  <a:pt x="145267" y="1486228"/>
                  <a:pt x="152475" y="1504245"/>
                </a:cubicBezTo>
                <a:cubicBezTo>
                  <a:pt x="153416" y="1526823"/>
                  <a:pt x="153628" y="1549442"/>
                  <a:pt x="155297" y="1571978"/>
                </a:cubicBezTo>
                <a:cubicBezTo>
                  <a:pt x="155517" y="1574945"/>
                  <a:pt x="156469" y="1577970"/>
                  <a:pt x="158119" y="1580445"/>
                </a:cubicBezTo>
                <a:cubicBezTo>
                  <a:pt x="160333" y="1583766"/>
                  <a:pt x="163764" y="1586090"/>
                  <a:pt x="166586" y="1588912"/>
                </a:cubicBezTo>
                <a:cubicBezTo>
                  <a:pt x="169079" y="1603868"/>
                  <a:pt x="167644" y="1608020"/>
                  <a:pt x="177875" y="1619956"/>
                </a:cubicBezTo>
                <a:cubicBezTo>
                  <a:pt x="180082" y="1622531"/>
                  <a:pt x="183519" y="1623719"/>
                  <a:pt x="186341" y="1625600"/>
                </a:cubicBezTo>
                <a:cubicBezTo>
                  <a:pt x="190104" y="1631245"/>
                  <a:pt x="195484" y="1636098"/>
                  <a:pt x="197630" y="1642534"/>
                </a:cubicBezTo>
                <a:cubicBezTo>
                  <a:pt x="204117" y="1661991"/>
                  <a:pt x="199068" y="1655260"/>
                  <a:pt x="208919" y="1665112"/>
                </a:cubicBezTo>
                <a:cubicBezTo>
                  <a:pt x="209860" y="1667934"/>
                  <a:pt x="210569" y="1670844"/>
                  <a:pt x="211741" y="1673578"/>
                </a:cubicBezTo>
                <a:cubicBezTo>
                  <a:pt x="215788" y="1683021"/>
                  <a:pt x="220503" y="1690063"/>
                  <a:pt x="225852" y="1698978"/>
                </a:cubicBezTo>
                <a:cubicBezTo>
                  <a:pt x="226793" y="1707445"/>
                  <a:pt x="226170" y="1716236"/>
                  <a:pt x="228675" y="1724378"/>
                </a:cubicBezTo>
                <a:cubicBezTo>
                  <a:pt x="230058" y="1728874"/>
                  <a:pt x="234857" y="1731555"/>
                  <a:pt x="237141" y="1735667"/>
                </a:cubicBezTo>
                <a:cubicBezTo>
                  <a:pt x="239601" y="1740096"/>
                  <a:pt x="240326" y="1745349"/>
                  <a:pt x="242786" y="1749778"/>
                </a:cubicBezTo>
                <a:cubicBezTo>
                  <a:pt x="245070" y="1753890"/>
                  <a:pt x="248759" y="1757078"/>
                  <a:pt x="251252" y="1761067"/>
                </a:cubicBezTo>
                <a:cubicBezTo>
                  <a:pt x="253482" y="1764635"/>
                  <a:pt x="255015" y="1768593"/>
                  <a:pt x="256897" y="1772356"/>
                </a:cubicBezTo>
                <a:cubicBezTo>
                  <a:pt x="257838" y="1776119"/>
                  <a:pt x="258144" y="1780101"/>
                  <a:pt x="259719" y="1783645"/>
                </a:cubicBezTo>
                <a:cubicBezTo>
                  <a:pt x="261947" y="1788658"/>
                  <a:pt x="266360" y="1792583"/>
                  <a:pt x="268186" y="1797756"/>
                </a:cubicBezTo>
                <a:cubicBezTo>
                  <a:pt x="272059" y="1808729"/>
                  <a:pt x="266970" y="1825169"/>
                  <a:pt x="276652" y="1831623"/>
                </a:cubicBezTo>
                <a:cubicBezTo>
                  <a:pt x="279474" y="1833504"/>
                  <a:pt x="282544" y="1835060"/>
                  <a:pt x="285119" y="1837267"/>
                </a:cubicBezTo>
                <a:cubicBezTo>
                  <a:pt x="289160" y="1840730"/>
                  <a:pt x="296408" y="1848556"/>
                  <a:pt x="296408" y="1848556"/>
                </a:cubicBezTo>
                <a:cubicBezTo>
                  <a:pt x="297349" y="1853260"/>
                  <a:pt x="297340" y="1858258"/>
                  <a:pt x="299230" y="1862667"/>
                </a:cubicBezTo>
                <a:cubicBezTo>
                  <a:pt x="301912" y="1868925"/>
                  <a:pt x="308014" y="1869136"/>
                  <a:pt x="313341" y="1871134"/>
                </a:cubicBezTo>
                <a:cubicBezTo>
                  <a:pt x="318084" y="1872913"/>
                  <a:pt x="322921" y="1874512"/>
                  <a:pt x="327452" y="1876778"/>
                </a:cubicBezTo>
                <a:cubicBezTo>
                  <a:pt x="330486" y="1878295"/>
                  <a:pt x="332885" y="1880906"/>
                  <a:pt x="335919" y="1882423"/>
                </a:cubicBezTo>
                <a:cubicBezTo>
                  <a:pt x="340450" y="1884689"/>
                  <a:pt x="345583" y="1885641"/>
                  <a:pt x="350030" y="1888067"/>
                </a:cubicBezTo>
                <a:cubicBezTo>
                  <a:pt x="355985" y="1891315"/>
                  <a:pt x="360527" y="1897211"/>
                  <a:pt x="366963" y="1899356"/>
                </a:cubicBezTo>
                <a:cubicBezTo>
                  <a:pt x="372210" y="1901105"/>
                  <a:pt x="381540" y="1904455"/>
                  <a:pt x="386719" y="1905000"/>
                </a:cubicBezTo>
                <a:cubicBezTo>
                  <a:pt x="400784" y="1906481"/>
                  <a:pt x="414941" y="1906882"/>
                  <a:pt x="429052" y="1907823"/>
                </a:cubicBezTo>
                <a:cubicBezTo>
                  <a:pt x="431874" y="1909704"/>
                  <a:pt x="434401" y="1912131"/>
                  <a:pt x="437519" y="1913467"/>
                </a:cubicBezTo>
                <a:cubicBezTo>
                  <a:pt x="441084" y="1914995"/>
                  <a:pt x="445779" y="1913866"/>
                  <a:pt x="448808" y="1916289"/>
                </a:cubicBezTo>
                <a:cubicBezTo>
                  <a:pt x="451131" y="1918147"/>
                  <a:pt x="450099" y="1922205"/>
                  <a:pt x="451630" y="1924756"/>
                </a:cubicBezTo>
                <a:cubicBezTo>
                  <a:pt x="455200" y="1930706"/>
                  <a:pt x="467268" y="1936396"/>
                  <a:pt x="471386" y="1938867"/>
                </a:cubicBezTo>
                <a:cubicBezTo>
                  <a:pt x="474208" y="1942630"/>
                  <a:pt x="477327" y="1946188"/>
                  <a:pt x="479852" y="1950156"/>
                </a:cubicBezTo>
                <a:cubicBezTo>
                  <a:pt x="487249" y="1961781"/>
                  <a:pt x="487606" y="1968212"/>
                  <a:pt x="496786" y="1975556"/>
                </a:cubicBezTo>
                <a:cubicBezTo>
                  <a:pt x="504602" y="1981808"/>
                  <a:pt x="504776" y="1981041"/>
                  <a:pt x="513719" y="1984023"/>
                </a:cubicBezTo>
                <a:cubicBezTo>
                  <a:pt x="515600" y="1986845"/>
                  <a:pt x="516541" y="1990608"/>
                  <a:pt x="519363" y="1992489"/>
                </a:cubicBezTo>
                <a:cubicBezTo>
                  <a:pt x="522590" y="1994641"/>
                  <a:pt x="526910" y="1994291"/>
                  <a:pt x="530652" y="1995312"/>
                </a:cubicBezTo>
                <a:cubicBezTo>
                  <a:pt x="537259" y="1997114"/>
                  <a:pt x="543823" y="1999075"/>
                  <a:pt x="550408" y="2000956"/>
                </a:cubicBezTo>
                <a:cubicBezTo>
                  <a:pt x="572952" y="2038528"/>
                  <a:pt x="538318" y="1988541"/>
                  <a:pt x="584275" y="2020712"/>
                </a:cubicBezTo>
                <a:cubicBezTo>
                  <a:pt x="588205" y="2023463"/>
                  <a:pt x="586057" y="2030140"/>
                  <a:pt x="587097" y="2034823"/>
                </a:cubicBezTo>
                <a:cubicBezTo>
                  <a:pt x="587938" y="2038609"/>
                  <a:pt x="586630" y="2044056"/>
                  <a:pt x="589919" y="2046112"/>
                </a:cubicBezTo>
                <a:cubicBezTo>
                  <a:pt x="595560" y="2049638"/>
                  <a:pt x="603113" y="2047840"/>
                  <a:pt x="609675" y="2048934"/>
                </a:cubicBezTo>
                <a:cubicBezTo>
                  <a:pt x="614407" y="2049723"/>
                  <a:pt x="619082" y="2050815"/>
                  <a:pt x="623786" y="2051756"/>
                </a:cubicBezTo>
                <a:cubicBezTo>
                  <a:pt x="627549" y="2055519"/>
                  <a:pt x="630562" y="2060224"/>
                  <a:pt x="635075" y="2063045"/>
                </a:cubicBezTo>
                <a:cubicBezTo>
                  <a:pt x="638364" y="2065101"/>
                  <a:pt x="642732" y="2064505"/>
                  <a:pt x="646363" y="2065867"/>
                </a:cubicBezTo>
                <a:cubicBezTo>
                  <a:pt x="682109" y="2079273"/>
                  <a:pt x="614886" y="2068997"/>
                  <a:pt x="705630" y="2074334"/>
                </a:cubicBezTo>
                <a:cubicBezTo>
                  <a:pt x="708452" y="2075275"/>
                  <a:pt x="711436" y="2075826"/>
                  <a:pt x="714097" y="2077156"/>
                </a:cubicBezTo>
                <a:cubicBezTo>
                  <a:pt x="717131" y="2078673"/>
                  <a:pt x="719464" y="2081423"/>
                  <a:pt x="722563" y="2082800"/>
                </a:cubicBezTo>
                <a:cubicBezTo>
                  <a:pt x="728000" y="2085217"/>
                  <a:pt x="739497" y="2088445"/>
                  <a:pt x="739497" y="2088445"/>
                </a:cubicBezTo>
                <a:cubicBezTo>
                  <a:pt x="742319" y="2090326"/>
                  <a:pt x="745411" y="2091856"/>
                  <a:pt x="747963" y="2094089"/>
                </a:cubicBezTo>
                <a:cubicBezTo>
                  <a:pt x="752969" y="2098469"/>
                  <a:pt x="762075" y="2108200"/>
                  <a:pt x="762075" y="2108200"/>
                </a:cubicBezTo>
                <a:cubicBezTo>
                  <a:pt x="763016" y="2111022"/>
                  <a:pt x="763367" y="2114116"/>
                  <a:pt x="764897" y="2116667"/>
                </a:cubicBezTo>
                <a:cubicBezTo>
                  <a:pt x="768940" y="2123407"/>
                  <a:pt x="775395" y="2124095"/>
                  <a:pt x="781830" y="2127956"/>
                </a:cubicBezTo>
                <a:cubicBezTo>
                  <a:pt x="787647" y="2131446"/>
                  <a:pt x="793119" y="2135482"/>
                  <a:pt x="798763" y="2139245"/>
                </a:cubicBezTo>
                <a:cubicBezTo>
                  <a:pt x="801585" y="2141126"/>
                  <a:pt x="804012" y="2143816"/>
                  <a:pt x="807230" y="2144889"/>
                </a:cubicBezTo>
                <a:cubicBezTo>
                  <a:pt x="810052" y="2145830"/>
                  <a:pt x="812911" y="2146667"/>
                  <a:pt x="815697" y="2147712"/>
                </a:cubicBezTo>
                <a:cubicBezTo>
                  <a:pt x="820440" y="2149491"/>
                  <a:pt x="825047" y="2151625"/>
                  <a:pt x="829808" y="2153356"/>
                </a:cubicBezTo>
                <a:cubicBezTo>
                  <a:pt x="835399" y="2155389"/>
                  <a:pt x="846741" y="2159000"/>
                  <a:pt x="846741" y="2159000"/>
                </a:cubicBezTo>
                <a:cubicBezTo>
                  <a:pt x="860678" y="2168292"/>
                  <a:pt x="849790" y="2162585"/>
                  <a:pt x="869319" y="2167467"/>
                </a:cubicBezTo>
                <a:cubicBezTo>
                  <a:pt x="872205" y="2168188"/>
                  <a:pt x="874900" y="2169567"/>
                  <a:pt x="877786" y="2170289"/>
                </a:cubicBezTo>
                <a:cubicBezTo>
                  <a:pt x="886200" y="2172393"/>
                  <a:pt x="894735" y="2173984"/>
                  <a:pt x="903186" y="2175934"/>
                </a:cubicBezTo>
                <a:cubicBezTo>
                  <a:pt x="906965" y="2176806"/>
                  <a:pt x="910760" y="2177642"/>
                  <a:pt x="914475" y="2178756"/>
                </a:cubicBezTo>
                <a:cubicBezTo>
                  <a:pt x="920174" y="2180465"/>
                  <a:pt x="931408" y="2184400"/>
                  <a:pt x="931408" y="2184400"/>
                </a:cubicBezTo>
                <a:cubicBezTo>
                  <a:pt x="942424" y="2195418"/>
                  <a:pt x="931575" y="2186755"/>
                  <a:pt x="953986" y="2192867"/>
                </a:cubicBezTo>
                <a:cubicBezTo>
                  <a:pt x="958874" y="2194200"/>
                  <a:pt x="963058" y="2197991"/>
                  <a:pt x="968097" y="2198512"/>
                </a:cubicBezTo>
                <a:cubicBezTo>
                  <a:pt x="990574" y="2200837"/>
                  <a:pt x="1013252" y="2200393"/>
                  <a:pt x="1035830" y="2201334"/>
                </a:cubicBezTo>
                <a:cubicBezTo>
                  <a:pt x="1038652" y="2204156"/>
                  <a:pt x="1041977" y="2206552"/>
                  <a:pt x="1044297" y="2209800"/>
                </a:cubicBezTo>
                <a:cubicBezTo>
                  <a:pt x="1067741" y="2242621"/>
                  <a:pt x="1027766" y="2195804"/>
                  <a:pt x="1058408" y="2235200"/>
                </a:cubicBezTo>
                <a:cubicBezTo>
                  <a:pt x="1061675" y="2239401"/>
                  <a:pt x="1069697" y="2246489"/>
                  <a:pt x="1069697" y="2246489"/>
                </a:cubicBezTo>
                <a:cubicBezTo>
                  <a:pt x="1070638" y="2249311"/>
                  <a:pt x="1070415" y="2252852"/>
                  <a:pt x="1072519" y="2254956"/>
                </a:cubicBezTo>
                <a:cubicBezTo>
                  <a:pt x="1078985" y="2261422"/>
                  <a:pt x="1090074" y="2261283"/>
                  <a:pt x="1097919" y="2263423"/>
                </a:cubicBezTo>
                <a:cubicBezTo>
                  <a:pt x="1103659" y="2264989"/>
                  <a:pt x="1109153" y="2267358"/>
                  <a:pt x="1114852" y="2269067"/>
                </a:cubicBezTo>
                <a:cubicBezTo>
                  <a:pt x="1118567" y="2270181"/>
                  <a:pt x="1122411" y="2270823"/>
                  <a:pt x="1126141" y="2271889"/>
                </a:cubicBezTo>
                <a:cubicBezTo>
                  <a:pt x="1129002" y="2272706"/>
                  <a:pt x="1131722" y="2273990"/>
                  <a:pt x="1134608" y="2274712"/>
                </a:cubicBezTo>
                <a:cubicBezTo>
                  <a:pt x="1161575" y="2281454"/>
                  <a:pt x="1158016" y="2280135"/>
                  <a:pt x="1185408" y="2283178"/>
                </a:cubicBezTo>
                <a:cubicBezTo>
                  <a:pt x="1188704" y="2286475"/>
                  <a:pt x="1194888" y="2293398"/>
                  <a:pt x="1199519" y="2294467"/>
                </a:cubicBezTo>
                <a:cubicBezTo>
                  <a:pt x="1208731" y="2296593"/>
                  <a:pt x="1218360" y="2296116"/>
                  <a:pt x="1227741" y="2297289"/>
                </a:cubicBezTo>
                <a:cubicBezTo>
                  <a:pt x="1233419" y="2297999"/>
                  <a:pt x="1239030" y="2299171"/>
                  <a:pt x="1244675" y="2300112"/>
                </a:cubicBezTo>
                <a:cubicBezTo>
                  <a:pt x="1251260" y="2302934"/>
                  <a:pt x="1258469" y="2304604"/>
                  <a:pt x="1264430" y="2308578"/>
                </a:cubicBezTo>
                <a:cubicBezTo>
                  <a:pt x="1267252" y="2310460"/>
                  <a:pt x="1267904" y="2314439"/>
                  <a:pt x="1270075" y="2317045"/>
                </a:cubicBezTo>
                <a:cubicBezTo>
                  <a:pt x="1272630" y="2320111"/>
                  <a:pt x="1275119" y="2323459"/>
                  <a:pt x="1278541" y="2325512"/>
                </a:cubicBezTo>
                <a:cubicBezTo>
                  <a:pt x="1293658" y="2334582"/>
                  <a:pt x="1299136" y="2334118"/>
                  <a:pt x="1315230" y="2336800"/>
                </a:cubicBezTo>
                <a:cubicBezTo>
                  <a:pt x="1318993" y="2338682"/>
                  <a:pt x="1322580" y="2340968"/>
                  <a:pt x="1326519" y="2342445"/>
                </a:cubicBezTo>
                <a:cubicBezTo>
                  <a:pt x="1330151" y="2343807"/>
                  <a:pt x="1333952" y="2344850"/>
                  <a:pt x="1337808" y="2345267"/>
                </a:cubicBezTo>
                <a:cubicBezTo>
                  <a:pt x="1368800" y="2348618"/>
                  <a:pt x="1399897" y="2350912"/>
                  <a:pt x="1430941" y="2353734"/>
                </a:cubicBezTo>
                <a:cubicBezTo>
                  <a:pt x="1436586" y="2352793"/>
                  <a:pt x="1444362" y="2355429"/>
                  <a:pt x="1447875" y="2350912"/>
                </a:cubicBezTo>
                <a:cubicBezTo>
                  <a:pt x="1449935" y="2348264"/>
                  <a:pt x="1448743" y="2326554"/>
                  <a:pt x="1453519" y="2319867"/>
                </a:cubicBezTo>
                <a:cubicBezTo>
                  <a:pt x="1463204" y="2306308"/>
                  <a:pt x="1466256" y="2308095"/>
                  <a:pt x="1481741" y="2302934"/>
                </a:cubicBezTo>
                <a:cubicBezTo>
                  <a:pt x="1490208" y="2304815"/>
                  <a:pt x="1498990" y="2305614"/>
                  <a:pt x="1507141" y="2308578"/>
                </a:cubicBezTo>
                <a:cubicBezTo>
                  <a:pt x="1509642" y="2309487"/>
                  <a:pt x="1510476" y="2312903"/>
                  <a:pt x="1512786" y="2314223"/>
                </a:cubicBezTo>
                <a:cubicBezTo>
                  <a:pt x="1522225" y="2319617"/>
                  <a:pt x="1527918" y="2318067"/>
                  <a:pt x="1535363" y="2325512"/>
                </a:cubicBezTo>
                <a:cubicBezTo>
                  <a:pt x="1538689" y="2328838"/>
                  <a:pt x="1540217" y="2333789"/>
                  <a:pt x="1543830" y="2336800"/>
                </a:cubicBezTo>
                <a:cubicBezTo>
                  <a:pt x="1546116" y="2338705"/>
                  <a:pt x="1549338" y="2339312"/>
                  <a:pt x="1552297" y="2339623"/>
                </a:cubicBezTo>
                <a:cubicBezTo>
                  <a:pt x="1567295" y="2341202"/>
                  <a:pt x="1582409" y="2341371"/>
                  <a:pt x="1597452" y="2342445"/>
                </a:cubicBezTo>
                <a:cubicBezTo>
                  <a:pt x="1608751" y="2343252"/>
                  <a:pt x="1620030" y="2344326"/>
                  <a:pt x="1631319" y="2345267"/>
                </a:cubicBezTo>
                <a:cubicBezTo>
                  <a:pt x="1634141" y="2348089"/>
                  <a:pt x="1637806" y="2350268"/>
                  <a:pt x="1639786" y="2353734"/>
                </a:cubicBezTo>
                <a:cubicBezTo>
                  <a:pt x="1641710" y="2357102"/>
                  <a:pt x="1639663" y="2362499"/>
                  <a:pt x="1642608" y="2365023"/>
                </a:cubicBezTo>
                <a:cubicBezTo>
                  <a:pt x="1645437" y="2367448"/>
                  <a:pt x="1665363" y="2372122"/>
                  <a:pt x="1670830" y="2373489"/>
                </a:cubicBezTo>
                <a:cubicBezTo>
                  <a:pt x="1690168" y="2392827"/>
                  <a:pt x="1673347" y="2378386"/>
                  <a:pt x="1693408" y="2390423"/>
                </a:cubicBezTo>
                <a:cubicBezTo>
                  <a:pt x="1699225" y="2393913"/>
                  <a:pt x="1710341" y="2401712"/>
                  <a:pt x="1710341" y="2401712"/>
                </a:cubicBezTo>
                <a:cubicBezTo>
                  <a:pt x="1712223" y="2404534"/>
                  <a:pt x="1713226" y="2408207"/>
                  <a:pt x="1715986" y="2410178"/>
                </a:cubicBezTo>
                <a:cubicBezTo>
                  <a:pt x="1720108" y="2413123"/>
                  <a:pt x="1725566" y="2413557"/>
                  <a:pt x="1730097" y="2415823"/>
                </a:cubicBezTo>
                <a:cubicBezTo>
                  <a:pt x="1733131" y="2417340"/>
                  <a:pt x="1735741" y="2419586"/>
                  <a:pt x="1738563" y="2421467"/>
                </a:cubicBezTo>
                <a:cubicBezTo>
                  <a:pt x="1739504" y="2424289"/>
                  <a:pt x="1739527" y="2427611"/>
                  <a:pt x="1741386" y="2429934"/>
                </a:cubicBezTo>
                <a:cubicBezTo>
                  <a:pt x="1743505" y="2432582"/>
                  <a:pt x="1747246" y="2433407"/>
                  <a:pt x="1749852" y="2435578"/>
                </a:cubicBezTo>
                <a:cubicBezTo>
                  <a:pt x="1752918" y="2438133"/>
                  <a:pt x="1755497" y="2441223"/>
                  <a:pt x="1758319" y="2444045"/>
                </a:cubicBezTo>
                <a:cubicBezTo>
                  <a:pt x="1763332" y="2454072"/>
                  <a:pt x="1764019" y="2454117"/>
                  <a:pt x="1766786" y="2463800"/>
                </a:cubicBezTo>
                <a:cubicBezTo>
                  <a:pt x="1767256" y="2465446"/>
                  <a:pt x="1770739" y="2481019"/>
                  <a:pt x="1772430" y="2483556"/>
                </a:cubicBezTo>
                <a:cubicBezTo>
                  <a:pt x="1774644" y="2486877"/>
                  <a:pt x="1778075" y="2489201"/>
                  <a:pt x="1780897" y="2492023"/>
                </a:cubicBezTo>
                <a:cubicBezTo>
                  <a:pt x="1781838" y="2494845"/>
                  <a:pt x="1782902" y="2497629"/>
                  <a:pt x="1783719" y="2500489"/>
                </a:cubicBezTo>
                <a:cubicBezTo>
                  <a:pt x="1784785" y="2504219"/>
                  <a:pt x="1785314" y="2508098"/>
                  <a:pt x="1786541" y="2511778"/>
                </a:cubicBezTo>
                <a:cubicBezTo>
                  <a:pt x="1788143" y="2516584"/>
                  <a:pt x="1789241" y="2521767"/>
                  <a:pt x="1792186" y="2525889"/>
                </a:cubicBezTo>
                <a:cubicBezTo>
                  <a:pt x="1794157" y="2528649"/>
                  <a:pt x="1798003" y="2529415"/>
                  <a:pt x="1800652" y="2531534"/>
                </a:cubicBezTo>
                <a:cubicBezTo>
                  <a:pt x="1802730" y="2533196"/>
                  <a:pt x="1804415" y="2535297"/>
                  <a:pt x="1806297" y="2537178"/>
                </a:cubicBezTo>
                <a:cubicBezTo>
                  <a:pt x="1808178" y="2544704"/>
                  <a:pt x="1811589" y="2552006"/>
                  <a:pt x="1811941" y="2559756"/>
                </a:cubicBezTo>
                <a:cubicBezTo>
                  <a:pt x="1812882" y="2580452"/>
                  <a:pt x="1800428" y="2606887"/>
                  <a:pt x="1814763" y="2621845"/>
                </a:cubicBezTo>
                <a:cubicBezTo>
                  <a:pt x="1829142" y="2636849"/>
                  <a:pt x="1856156" y="2625608"/>
                  <a:pt x="1876852" y="2627489"/>
                </a:cubicBezTo>
                <a:cubicBezTo>
                  <a:pt x="1879674" y="2629371"/>
                  <a:pt x="1882920" y="2630735"/>
                  <a:pt x="1885319" y="2633134"/>
                </a:cubicBezTo>
                <a:cubicBezTo>
                  <a:pt x="1887717" y="2635532"/>
                  <a:pt x="1888844" y="2638952"/>
                  <a:pt x="1890963" y="2641600"/>
                </a:cubicBezTo>
                <a:cubicBezTo>
                  <a:pt x="1895267" y="2646980"/>
                  <a:pt x="1901051" y="2651178"/>
                  <a:pt x="1907897" y="2652889"/>
                </a:cubicBezTo>
                <a:cubicBezTo>
                  <a:pt x="1915255" y="2654729"/>
                  <a:pt x="1922949" y="2654771"/>
                  <a:pt x="1930475" y="2655712"/>
                </a:cubicBezTo>
                <a:cubicBezTo>
                  <a:pt x="1935179" y="2657593"/>
                  <a:pt x="1939843" y="2659577"/>
                  <a:pt x="1944586" y="2661356"/>
                </a:cubicBezTo>
                <a:cubicBezTo>
                  <a:pt x="1947371" y="2662400"/>
                  <a:pt x="1950469" y="2662702"/>
                  <a:pt x="1953052" y="2664178"/>
                </a:cubicBezTo>
                <a:cubicBezTo>
                  <a:pt x="1957136" y="2666512"/>
                  <a:pt x="1960134" y="2670541"/>
                  <a:pt x="1964341" y="2672645"/>
                </a:cubicBezTo>
                <a:cubicBezTo>
                  <a:pt x="1967810" y="2674380"/>
                  <a:pt x="1971900" y="2674402"/>
                  <a:pt x="1975630" y="2675467"/>
                </a:cubicBezTo>
                <a:cubicBezTo>
                  <a:pt x="1978491" y="2676284"/>
                  <a:pt x="1981275" y="2677348"/>
                  <a:pt x="1984097" y="2678289"/>
                </a:cubicBezTo>
                <a:lnTo>
                  <a:pt x="2020786" y="2675467"/>
                </a:lnTo>
                <a:cubicBezTo>
                  <a:pt x="2024463" y="2673812"/>
                  <a:pt x="2043560" y="2649382"/>
                  <a:pt x="2049008" y="2641600"/>
                </a:cubicBezTo>
                <a:cubicBezTo>
                  <a:pt x="2052898" y="2636043"/>
                  <a:pt x="2054653" y="2628430"/>
                  <a:pt x="2060297" y="2624667"/>
                </a:cubicBezTo>
                <a:cubicBezTo>
                  <a:pt x="2084553" y="2608497"/>
                  <a:pt x="2053867" y="2627882"/>
                  <a:pt x="2077230" y="2616200"/>
                </a:cubicBezTo>
                <a:cubicBezTo>
                  <a:pt x="2083615" y="2613007"/>
                  <a:pt x="2095646" y="2602388"/>
                  <a:pt x="2099808" y="2599267"/>
                </a:cubicBezTo>
                <a:cubicBezTo>
                  <a:pt x="2102522" y="2597232"/>
                  <a:pt x="2105754" y="2595892"/>
                  <a:pt x="2108275" y="2593623"/>
                </a:cubicBezTo>
                <a:cubicBezTo>
                  <a:pt x="2115197" y="2587393"/>
                  <a:pt x="2121800" y="2580789"/>
                  <a:pt x="2128030" y="2573867"/>
                </a:cubicBezTo>
                <a:cubicBezTo>
                  <a:pt x="2130299" y="2571346"/>
                  <a:pt x="2130799" y="2567198"/>
                  <a:pt x="2133675" y="2565400"/>
                </a:cubicBezTo>
                <a:cubicBezTo>
                  <a:pt x="2138720" y="2562247"/>
                  <a:pt x="2145084" y="2561965"/>
                  <a:pt x="2150608" y="2559756"/>
                </a:cubicBezTo>
                <a:cubicBezTo>
                  <a:pt x="2154514" y="2558194"/>
                  <a:pt x="2158134" y="2555993"/>
                  <a:pt x="2161897" y="2554112"/>
                </a:cubicBezTo>
                <a:cubicBezTo>
                  <a:pt x="2178907" y="2559782"/>
                  <a:pt x="2162594" y="2552127"/>
                  <a:pt x="2176008" y="2568223"/>
                </a:cubicBezTo>
                <a:cubicBezTo>
                  <a:pt x="2181137" y="2574377"/>
                  <a:pt x="2188692" y="2574921"/>
                  <a:pt x="2195763" y="2576689"/>
                </a:cubicBezTo>
                <a:cubicBezTo>
                  <a:pt x="2197645" y="2584215"/>
                  <a:pt x="2198757" y="2591976"/>
                  <a:pt x="2201408" y="2599267"/>
                </a:cubicBezTo>
                <a:cubicBezTo>
                  <a:pt x="2202567" y="2602455"/>
                  <a:pt x="2205618" y="2604660"/>
                  <a:pt x="2207052" y="2607734"/>
                </a:cubicBezTo>
                <a:cubicBezTo>
                  <a:pt x="2212224" y="2618816"/>
                  <a:pt x="2214379" y="2631425"/>
                  <a:pt x="2221163" y="2641600"/>
                </a:cubicBezTo>
                <a:cubicBezTo>
                  <a:pt x="2223045" y="2644422"/>
                  <a:pt x="2224409" y="2647668"/>
                  <a:pt x="2226808" y="2650067"/>
                </a:cubicBezTo>
                <a:cubicBezTo>
                  <a:pt x="2229207" y="2652466"/>
                  <a:pt x="2232157" y="2654376"/>
                  <a:pt x="2235275" y="2655712"/>
                </a:cubicBezTo>
                <a:cubicBezTo>
                  <a:pt x="2238840" y="2657240"/>
                  <a:pt x="2242800" y="2657593"/>
                  <a:pt x="2246563" y="2658534"/>
                </a:cubicBezTo>
                <a:cubicBezTo>
                  <a:pt x="2253148" y="2664178"/>
                  <a:pt x="2260827" y="2668754"/>
                  <a:pt x="2266319" y="2675467"/>
                </a:cubicBezTo>
                <a:cubicBezTo>
                  <a:pt x="2269527" y="2679388"/>
                  <a:pt x="2269537" y="2685131"/>
                  <a:pt x="2271963" y="2689578"/>
                </a:cubicBezTo>
                <a:cubicBezTo>
                  <a:pt x="2279623" y="2703622"/>
                  <a:pt x="2280457" y="2703717"/>
                  <a:pt x="2288897" y="2712156"/>
                </a:cubicBezTo>
                <a:cubicBezTo>
                  <a:pt x="2289838" y="2714978"/>
                  <a:pt x="2291298" y="2717678"/>
                  <a:pt x="2291719" y="2720623"/>
                </a:cubicBezTo>
                <a:cubicBezTo>
                  <a:pt x="2293188" y="2730909"/>
                  <a:pt x="2291485" y="2741736"/>
                  <a:pt x="2294541" y="2751667"/>
                </a:cubicBezTo>
                <a:cubicBezTo>
                  <a:pt x="2295539" y="2754909"/>
                  <a:pt x="2300455" y="2755078"/>
                  <a:pt x="2303008" y="2757312"/>
                </a:cubicBezTo>
                <a:cubicBezTo>
                  <a:pt x="2308014" y="2761692"/>
                  <a:pt x="2317119" y="2771423"/>
                  <a:pt x="2317119" y="2771423"/>
                </a:cubicBezTo>
                <a:cubicBezTo>
                  <a:pt x="2317646" y="2773532"/>
                  <a:pt x="2321028" y="2788286"/>
                  <a:pt x="2322763" y="2791178"/>
                </a:cubicBezTo>
                <a:cubicBezTo>
                  <a:pt x="2325445" y="2795647"/>
                  <a:pt x="2333028" y="2799903"/>
                  <a:pt x="2336875" y="2802467"/>
                </a:cubicBezTo>
                <a:cubicBezTo>
                  <a:pt x="2338756" y="2805289"/>
                  <a:pt x="2340348" y="2808328"/>
                  <a:pt x="2342519" y="2810934"/>
                </a:cubicBezTo>
                <a:cubicBezTo>
                  <a:pt x="2345074" y="2814000"/>
                  <a:pt x="2348772" y="2816079"/>
                  <a:pt x="2350986" y="2819400"/>
                </a:cubicBezTo>
                <a:cubicBezTo>
                  <a:pt x="2352636" y="2821875"/>
                  <a:pt x="2352953" y="2825017"/>
                  <a:pt x="2353808" y="2827867"/>
                </a:cubicBezTo>
                <a:cubicBezTo>
                  <a:pt x="2355776" y="2834427"/>
                  <a:pt x="2356670" y="2841364"/>
                  <a:pt x="2359452" y="2847623"/>
                </a:cubicBezTo>
                <a:cubicBezTo>
                  <a:pt x="2360533" y="2850055"/>
                  <a:pt x="2363215" y="2851386"/>
                  <a:pt x="2365097" y="2853267"/>
                </a:cubicBezTo>
                <a:cubicBezTo>
                  <a:pt x="2366038" y="2856089"/>
                  <a:pt x="2366589" y="2859073"/>
                  <a:pt x="2367919" y="2861734"/>
                </a:cubicBezTo>
                <a:cubicBezTo>
                  <a:pt x="2369436" y="2864768"/>
                  <a:pt x="2372227" y="2867083"/>
                  <a:pt x="2373563" y="2870200"/>
                </a:cubicBezTo>
                <a:cubicBezTo>
                  <a:pt x="2375091" y="2873765"/>
                  <a:pt x="2375159" y="2877809"/>
                  <a:pt x="2376386" y="2881489"/>
                </a:cubicBezTo>
                <a:cubicBezTo>
                  <a:pt x="2377988" y="2886295"/>
                  <a:pt x="2380428" y="2890794"/>
                  <a:pt x="2382030" y="2895600"/>
                </a:cubicBezTo>
                <a:cubicBezTo>
                  <a:pt x="2383256" y="2899280"/>
                  <a:pt x="2382429" y="2903860"/>
                  <a:pt x="2384852" y="2906889"/>
                </a:cubicBezTo>
                <a:cubicBezTo>
                  <a:pt x="2386710" y="2909212"/>
                  <a:pt x="2390497" y="2908771"/>
                  <a:pt x="2393319" y="2909712"/>
                </a:cubicBezTo>
                <a:cubicBezTo>
                  <a:pt x="2404302" y="2926186"/>
                  <a:pt x="2392027" y="2911888"/>
                  <a:pt x="2410252" y="2921000"/>
                </a:cubicBezTo>
                <a:cubicBezTo>
                  <a:pt x="2412632" y="2922190"/>
                  <a:pt x="2413683" y="2925169"/>
                  <a:pt x="2415897" y="2926645"/>
                </a:cubicBezTo>
                <a:cubicBezTo>
                  <a:pt x="2433294" y="2938243"/>
                  <a:pt x="2421207" y="2926378"/>
                  <a:pt x="2435652" y="2937934"/>
                </a:cubicBezTo>
                <a:cubicBezTo>
                  <a:pt x="2437730" y="2939596"/>
                  <a:pt x="2439253" y="2941875"/>
                  <a:pt x="2441297" y="2943578"/>
                </a:cubicBezTo>
                <a:cubicBezTo>
                  <a:pt x="2448302" y="2949415"/>
                  <a:pt x="2453718" y="2952800"/>
                  <a:pt x="2461052" y="2957689"/>
                </a:cubicBezTo>
                <a:cubicBezTo>
                  <a:pt x="2462934" y="2961452"/>
                  <a:pt x="2465040" y="2965111"/>
                  <a:pt x="2466697" y="2968978"/>
                </a:cubicBezTo>
                <a:cubicBezTo>
                  <a:pt x="2467869" y="2971712"/>
                  <a:pt x="2467415" y="2975341"/>
                  <a:pt x="2469519" y="2977445"/>
                </a:cubicBezTo>
                <a:cubicBezTo>
                  <a:pt x="2472494" y="2980420"/>
                  <a:pt x="2477045" y="2981208"/>
                  <a:pt x="2480808" y="2983089"/>
                </a:cubicBezTo>
                <a:cubicBezTo>
                  <a:pt x="2483630" y="2985911"/>
                  <a:pt x="2487061" y="2988235"/>
                  <a:pt x="2489275" y="2991556"/>
                </a:cubicBezTo>
                <a:cubicBezTo>
                  <a:pt x="2490925" y="2994031"/>
                  <a:pt x="2490239" y="2997700"/>
                  <a:pt x="2492097" y="3000023"/>
                </a:cubicBezTo>
                <a:cubicBezTo>
                  <a:pt x="2494216" y="3002671"/>
                  <a:pt x="2497741" y="3003786"/>
                  <a:pt x="2500563" y="3005667"/>
                </a:cubicBezTo>
                <a:cubicBezTo>
                  <a:pt x="2504326" y="3011311"/>
                  <a:pt x="2506208" y="3018837"/>
                  <a:pt x="2511852" y="3022600"/>
                </a:cubicBezTo>
                <a:cubicBezTo>
                  <a:pt x="2517497" y="3026363"/>
                  <a:pt x="2522350" y="3031743"/>
                  <a:pt x="2528786" y="3033889"/>
                </a:cubicBezTo>
                <a:cubicBezTo>
                  <a:pt x="2534430" y="3035771"/>
                  <a:pt x="2540195" y="3037324"/>
                  <a:pt x="2545719" y="3039534"/>
                </a:cubicBezTo>
                <a:cubicBezTo>
                  <a:pt x="2549625" y="3041096"/>
                  <a:pt x="2553017" y="3043848"/>
                  <a:pt x="2557008" y="3045178"/>
                </a:cubicBezTo>
                <a:cubicBezTo>
                  <a:pt x="2564368" y="3047631"/>
                  <a:pt x="2572226" y="3048370"/>
                  <a:pt x="2579586" y="3050823"/>
                </a:cubicBezTo>
                <a:lnTo>
                  <a:pt x="2596519" y="3056467"/>
                </a:lnTo>
                <a:cubicBezTo>
                  <a:pt x="2621034" y="3064638"/>
                  <a:pt x="2582439" y="3051093"/>
                  <a:pt x="2619097" y="3067756"/>
                </a:cubicBezTo>
                <a:cubicBezTo>
                  <a:pt x="2624513" y="3070218"/>
                  <a:pt x="2636030" y="3073400"/>
                  <a:pt x="2636030" y="3073400"/>
                </a:cubicBezTo>
                <a:cubicBezTo>
                  <a:pt x="2639793" y="3072459"/>
                  <a:pt x="2646920" y="3074436"/>
                  <a:pt x="2647319" y="3070578"/>
                </a:cubicBezTo>
                <a:cubicBezTo>
                  <a:pt x="2650031" y="3044360"/>
                  <a:pt x="2646194" y="3017859"/>
                  <a:pt x="2644497" y="2991556"/>
                </a:cubicBezTo>
                <a:cubicBezTo>
                  <a:pt x="2644305" y="2988587"/>
                  <a:pt x="2642492" y="2985949"/>
                  <a:pt x="2641675" y="2983089"/>
                </a:cubicBezTo>
                <a:cubicBezTo>
                  <a:pt x="2640609" y="2979359"/>
                  <a:pt x="2639724" y="2975580"/>
                  <a:pt x="2638852" y="2971800"/>
                </a:cubicBezTo>
                <a:cubicBezTo>
                  <a:pt x="2632657" y="2944957"/>
                  <a:pt x="2634178" y="2952222"/>
                  <a:pt x="2630386" y="2929467"/>
                </a:cubicBezTo>
                <a:cubicBezTo>
                  <a:pt x="2632459" y="2900446"/>
                  <a:pt x="2632396" y="2854698"/>
                  <a:pt x="2641675" y="2822223"/>
                </a:cubicBezTo>
                <a:cubicBezTo>
                  <a:pt x="2642831" y="2818178"/>
                  <a:pt x="2645060" y="2814483"/>
                  <a:pt x="2647319" y="2810934"/>
                </a:cubicBezTo>
                <a:cubicBezTo>
                  <a:pt x="2651664" y="2804106"/>
                  <a:pt x="2654776" y="2795784"/>
                  <a:pt x="2661430" y="2791178"/>
                </a:cubicBezTo>
                <a:cubicBezTo>
                  <a:pt x="2667808" y="2786762"/>
                  <a:pt x="2676482" y="2787415"/>
                  <a:pt x="2684008" y="2785534"/>
                </a:cubicBezTo>
                <a:cubicBezTo>
                  <a:pt x="2690227" y="2780697"/>
                  <a:pt x="2716001" y="2759658"/>
                  <a:pt x="2726341" y="2754489"/>
                </a:cubicBezTo>
                <a:cubicBezTo>
                  <a:pt x="2738719" y="2748301"/>
                  <a:pt x="2744758" y="2746545"/>
                  <a:pt x="2754563" y="2737556"/>
                </a:cubicBezTo>
                <a:cubicBezTo>
                  <a:pt x="2762409" y="2730364"/>
                  <a:pt x="2770755" y="2723493"/>
                  <a:pt x="2777141" y="2714978"/>
                </a:cubicBezTo>
                <a:cubicBezTo>
                  <a:pt x="2779963" y="2711215"/>
                  <a:pt x="2782037" y="2706750"/>
                  <a:pt x="2785608" y="2703689"/>
                </a:cubicBezTo>
                <a:cubicBezTo>
                  <a:pt x="2791685" y="2698481"/>
                  <a:pt x="2800820" y="2697064"/>
                  <a:pt x="2808186" y="2695223"/>
                </a:cubicBezTo>
                <a:cubicBezTo>
                  <a:pt x="2841930" y="2678350"/>
                  <a:pt x="2811999" y="2691376"/>
                  <a:pt x="2892852" y="2686756"/>
                </a:cubicBezTo>
                <a:cubicBezTo>
                  <a:pt x="2901357" y="2686270"/>
                  <a:pt x="2909785" y="2684875"/>
                  <a:pt x="2918252" y="2683934"/>
                </a:cubicBezTo>
                <a:cubicBezTo>
                  <a:pt x="2922015" y="2682993"/>
                  <a:pt x="2926072" y="2682847"/>
                  <a:pt x="2929541" y="2681112"/>
                </a:cubicBezTo>
                <a:cubicBezTo>
                  <a:pt x="2931921" y="2679922"/>
                  <a:pt x="2933108" y="2677129"/>
                  <a:pt x="2935186" y="2675467"/>
                </a:cubicBezTo>
                <a:cubicBezTo>
                  <a:pt x="2943001" y="2669215"/>
                  <a:pt x="2943177" y="2669981"/>
                  <a:pt x="2952119" y="2667000"/>
                </a:cubicBezTo>
                <a:cubicBezTo>
                  <a:pt x="2955882" y="2664178"/>
                  <a:pt x="2960082" y="2661860"/>
                  <a:pt x="2963408" y="2658534"/>
                </a:cubicBezTo>
                <a:cubicBezTo>
                  <a:pt x="2965806" y="2656136"/>
                  <a:pt x="2966933" y="2652716"/>
                  <a:pt x="2969052" y="2650067"/>
                </a:cubicBezTo>
                <a:cubicBezTo>
                  <a:pt x="2973645" y="2644325"/>
                  <a:pt x="2976881" y="2642967"/>
                  <a:pt x="2983163" y="2638778"/>
                </a:cubicBezTo>
                <a:cubicBezTo>
                  <a:pt x="2985155" y="2635790"/>
                  <a:pt x="2990433" y="2626676"/>
                  <a:pt x="2994452" y="2624667"/>
                </a:cubicBezTo>
                <a:cubicBezTo>
                  <a:pt x="2997921" y="2622932"/>
                  <a:pt x="3001978" y="2622786"/>
                  <a:pt x="3005741" y="2621845"/>
                </a:cubicBezTo>
                <a:cubicBezTo>
                  <a:pt x="3008563" y="2619963"/>
                  <a:pt x="3011090" y="2617536"/>
                  <a:pt x="3014208" y="2616200"/>
                </a:cubicBezTo>
                <a:cubicBezTo>
                  <a:pt x="3017773" y="2614672"/>
                  <a:pt x="3022341" y="2615633"/>
                  <a:pt x="3025497" y="2613378"/>
                </a:cubicBezTo>
                <a:cubicBezTo>
                  <a:pt x="3029324" y="2610644"/>
                  <a:pt x="3030952" y="2605702"/>
                  <a:pt x="3033963" y="2602089"/>
                </a:cubicBezTo>
                <a:cubicBezTo>
                  <a:pt x="3035666" y="2600045"/>
                  <a:pt x="3037726" y="2598326"/>
                  <a:pt x="3039608" y="2596445"/>
                </a:cubicBezTo>
                <a:cubicBezTo>
                  <a:pt x="3040549" y="2591741"/>
                  <a:pt x="3041052" y="2586928"/>
                  <a:pt x="3042430" y="2582334"/>
                </a:cubicBezTo>
                <a:cubicBezTo>
                  <a:pt x="3043886" y="2577482"/>
                  <a:pt x="3047516" y="2573258"/>
                  <a:pt x="3048075" y="2568223"/>
                </a:cubicBezTo>
                <a:cubicBezTo>
                  <a:pt x="3060017" y="2460749"/>
                  <a:pt x="3041831" y="2510456"/>
                  <a:pt x="3059363" y="2466623"/>
                </a:cubicBezTo>
                <a:cubicBezTo>
                  <a:pt x="3058422" y="2423349"/>
                  <a:pt x="3060684" y="2379886"/>
                  <a:pt x="3056541" y="2336800"/>
                </a:cubicBezTo>
                <a:cubicBezTo>
                  <a:pt x="3055892" y="2330047"/>
                  <a:pt x="3045252" y="2319867"/>
                  <a:pt x="3045252" y="2319867"/>
                </a:cubicBezTo>
                <a:cubicBezTo>
                  <a:pt x="3042430" y="2311400"/>
                  <a:pt x="3037211" y="2303381"/>
                  <a:pt x="3036786" y="2294467"/>
                </a:cubicBezTo>
                <a:cubicBezTo>
                  <a:pt x="3035845" y="2274711"/>
                  <a:pt x="3035606" y="2254910"/>
                  <a:pt x="3033963" y="2235200"/>
                </a:cubicBezTo>
                <a:cubicBezTo>
                  <a:pt x="3033716" y="2232236"/>
                  <a:pt x="3032471" y="2229395"/>
                  <a:pt x="3031141" y="2226734"/>
                </a:cubicBezTo>
                <a:cubicBezTo>
                  <a:pt x="3029624" y="2223700"/>
                  <a:pt x="3027668" y="2220873"/>
                  <a:pt x="3025497" y="2218267"/>
                </a:cubicBezTo>
                <a:cubicBezTo>
                  <a:pt x="3022942" y="2215201"/>
                  <a:pt x="3020351" y="2212014"/>
                  <a:pt x="3017030" y="2209800"/>
                </a:cubicBezTo>
                <a:cubicBezTo>
                  <a:pt x="3011779" y="2206300"/>
                  <a:pt x="3005741" y="2204156"/>
                  <a:pt x="3000097" y="2201334"/>
                </a:cubicBezTo>
                <a:cubicBezTo>
                  <a:pt x="2999156" y="2198512"/>
                  <a:pt x="2998806" y="2195418"/>
                  <a:pt x="2997275" y="2192867"/>
                </a:cubicBezTo>
                <a:cubicBezTo>
                  <a:pt x="2995906" y="2190585"/>
                  <a:pt x="2993334" y="2189267"/>
                  <a:pt x="2991630" y="2187223"/>
                </a:cubicBezTo>
                <a:cubicBezTo>
                  <a:pt x="2988619" y="2183610"/>
                  <a:pt x="2985656" y="2179923"/>
                  <a:pt x="2983163" y="2175934"/>
                </a:cubicBezTo>
                <a:cubicBezTo>
                  <a:pt x="2980933" y="2172366"/>
                  <a:pt x="2979400" y="2168408"/>
                  <a:pt x="2977519" y="2164645"/>
                </a:cubicBezTo>
                <a:cubicBezTo>
                  <a:pt x="2978460" y="2119489"/>
                  <a:pt x="2978729" y="2074315"/>
                  <a:pt x="2980341" y="2029178"/>
                </a:cubicBezTo>
                <a:cubicBezTo>
                  <a:pt x="2980612" y="2021598"/>
                  <a:pt x="2982658" y="2014168"/>
                  <a:pt x="2983163" y="2006600"/>
                </a:cubicBezTo>
                <a:cubicBezTo>
                  <a:pt x="2987925" y="1935178"/>
                  <a:pt x="2977875" y="1964793"/>
                  <a:pt x="2991630" y="1930400"/>
                </a:cubicBezTo>
                <a:cubicBezTo>
                  <a:pt x="2989749" y="1924756"/>
                  <a:pt x="2989904" y="1917945"/>
                  <a:pt x="2985986" y="1913467"/>
                </a:cubicBezTo>
                <a:cubicBezTo>
                  <a:pt x="2982650" y="1909654"/>
                  <a:pt x="2976746" y="1909215"/>
                  <a:pt x="2971875" y="1907823"/>
                </a:cubicBezTo>
                <a:cubicBezTo>
                  <a:pt x="2963535" y="1905440"/>
                  <a:pt x="2954942" y="1904060"/>
                  <a:pt x="2946475" y="1902178"/>
                </a:cubicBezTo>
                <a:cubicBezTo>
                  <a:pt x="2943653" y="1900297"/>
                  <a:pt x="2941126" y="1897870"/>
                  <a:pt x="2938008" y="1896534"/>
                </a:cubicBezTo>
                <a:cubicBezTo>
                  <a:pt x="2934443" y="1895006"/>
                  <a:pt x="2929946" y="1895864"/>
                  <a:pt x="2926719" y="1893712"/>
                </a:cubicBezTo>
                <a:cubicBezTo>
                  <a:pt x="2923897" y="1891830"/>
                  <a:pt x="2922956" y="1888067"/>
                  <a:pt x="2921075" y="1885245"/>
                </a:cubicBezTo>
                <a:cubicBezTo>
                  <a:pt x="2921675" y="1882446"/>
                  <a:pt x="2927157" y="1849761"/>
                  <a:pt x="2932363" y="1837267"/>
                </a:cubicBezTo>
                <a:cubicBezTo>
                  <a:pt x="2935926" y="1828714"/>
                  <a:pt x="2938267" y="1819406"/>
                  <a:pt x="2943652" y="1811867"/>
                </a:cubicBezTo>
                <a:cubicBezTo>
                  <a:pt x="2947923" y="1805888"/>
                  <a:pt x="2954941" y="1802460"/>
                  <a:pt x="2960586" y="1797756"/>
                </a:cubicBezTo>
                <a:cubicBezTo>
                  <a:pt x="2935637" y="1792767"/>
                  <a:pt x="2951257" y="1800769"/>
                  <a:pt x="2949297" y="1772356"/>
                </a:cubicBezTo>
                <a:cubicBezTo>
                  <a:pt x="2947924" y="1752447"/>
                  <a:pt x="2943652" y="1732845"/>
                  <a:pt x="2940830" y="1713089"/>
                </a:cubicBezTo>
                <a:cubicBezTo>
                  <a:pt x="2937459" y="1689492"/>
                  <a:pt x="2939621" y="1699788"/>
                  <a:pt x="2935186" y="1682045"/>
                </a:cubicBezTo>
                <a:cubicBezTo>
                  <a:pt x="2934245" y="1664171"/>
                  <a:pt x="2933914" y="1646254"/>
                  <a:pt x="2932363" y="1628423"/>
                </a:cubicBezTo>
                <a:cubicBezTo>
                  <a:pt x="2930296" y="1604656"/>
                  <a:pt x="2918486" y="1625017"/>
                  <a:pt x="2935186" y="1583267"/>
                </a:cubicBezTo>
                <a:cubicBezTo>
                  <a:pt x="2936933" y="1578900"/>
                  <a:pt x="2942712" y="1577622"/>
                  <a:pt x="2946475" y="1574800"/>
                </a:cubicBezTo>
                <a:cubicBezTo>
                  <a:pt x="2958941" y="1531167"/>
                  <a:pt x="2954488" y="1571525"/>
                  <a:pt x="2935186" y="1552223"/>
                </a:cubicBezTo>
                <a:cubicBezTo>
                  <a:pt x="2931140" y="1548177"/>
                  <a:pt x="2933485" y="1540900"/>
                  <a:pt x="2932363" y="1535289"/>
                </a:cubicBezTo>
                <a:cubicBezTo>
                  <a:pt x="2929759" y="1522271"/>
                  <a:pt x="2930783" y="1525862"/>
                  <a:pt x="2923897" y="1515534"/>
                </a:cubicBezTo>
                <a:cubicBezTo>
                  <a:pt x="2938008" y="1501423"/>
                  <a:pt x="2955653" y="1490123"/>
                  <a:pt x="2966230" y="1473200"/>
                </a:cubicBezTo>
                <a:cubicBezTo>
                  <a:pt x="2968772" y="1469132"/>
                  <a:pt x="2954129" y="1474733"/>
                  <a:pt x="2952119" y="1470378"/>
                </a:cubicBezTo>
                <a:cubicBezTo>
                  <a:pt x="2923426" y="1408210"/>
                  <a:pt x="2963333" y="1450548"/>
                  <a:pt x="2943652" y="1430867"/>
                </a:cubicBezTo>
                <a:cubicBezTo>
                  <a:pt x="2941771" y="1426163"/>
                  <a:pt x="2941305" y="1420602"/>
                  <a:pt x="2938008" y="1416756"/>
                </a:cubicBezTo>
                <a:cubicBezTo>
                  <a:pt x="2935270" y="1413562"/>
                  <a:pt x="2930372" y="1413199"/>
                  <a:pt x="2926719" y="1411112"/>
                </a:cubicBezTo>
                <a:cubicBezTo>
                  <a:pt x="2923774" y="1409429"/>
                  <a:pt x="2921074" y="1407349"/>
                  <a:pt x="2918252" y="1405467"/>
                </a:cubicBezTo>
                <a:cubicBezTo>
                  <a:pt x="2913334" y="1390712"/>
                  <a:pt x="2911349" y="1383194"/>
                  <a:pt x="2904141" y="1368778"/>
                </a:cubicBezTo>
                <a:cubicBezTo>
                  <a:pt x="2902624" y="1365744"/>
                  <a:pt x="2900378" y="1363134"/>
                  <a:pt x="2898497" y="1360312"/>
                </a:cubicBezTo>
                <a:cubicBezTo>
                  <a:pt x="2897620" y="1356803"/>
                  <a:pt x="2894194" y="1339627"/>
                  <a:pt x="2890030" y="1337734"/>
                </a:cubicBezTo>
                <a:cubicBezTo>
                  <a:pt x="2882275" y="1334209"/>
                  <a:pt x="2873097" y="1335853"/>
                  <a:pt x="2864630" y="1334912"/>
                </a:cubicBezTo>
                <a:cubicBezTo>
                  <a:pt x="2863689" y="1330208"/>
                  <a:pt x="2864188" y="1324965"/>
                  <a:pt x="2861808" y="1320800"/>
                </a:cubicBezTo>
                <a:cubicBezTo>
                  <a:pt x="2859234" y="1316295"/>
                  <a:pt x="2849220" y="1313782"/>
                  <a:pt x="2844875" y="1312334"/>
                </a:cubicBezTo>
                <a:cubicBezTo>
                  <a:pt x="2842993" y="1309512"/>
                  <a:pt x="2840854" y="1306845"/>
                  <a:pt x="2839230" y="1303867"/>
                </a:cubicBezTo>
                <a:cubicBezTo>
                  <a:pt x="2835201" y="1296480"/>
                  <a:pt x="2833891" y="1287239"/>
                  <a:pt x="2827941" y="1281289"/>
                </a:cubicBezTo>
                <a:cubicBezTo>
                  <a:pt x="2823237" y="1276585"/>
                  <a:pt x="2819365" y="1270868"/>
                  <a:pt x="2813830" y="1267178"/>
                </a:cubicBezTo>
                <a:cubicBezTo>
                  <a:pt x="2803496" y="1260289"/>
                  <a:pt x="2801897" y="1260460"/>
                  <a:pt x="2794075" y="1247423"/>
                </a:cubicBezTo>
                <a:cubicBezTo>
                  <a:pt x="2791469" y="1243079"/>
                  <a:pt x="2790312" y="1238016"/>
                  <a:pt x="2788430" y="1233312"/>
                </a:cubicBezTo>
                <a:cubicBezTo>
                  <a:pt x="2787489" y="1226727"/>
                  <a:pt x="2786619" y="1220131"/>
                  <a:pt x="2785608" y="1213556"/>
                </a:cubicBezTo>
                <a:cubicBezTo>
                  <a:pt x="2784738" y="1207900"/>
                  <a:pt x="2783468" y="1202304"/>
                  <a:pt x="2782786" y="1196623"/>
                </a:cubicBezTo>
                <a:cubicBezTo>
                  <a:pt x="2780645" y="1178778"/>
                  <a:pt x="2779023" y="1160874"/>
                  <a:pt x="2777141" y="1143000"/>
                </a:cubicBezTo>
                <a:cubicBezTo>
                  <a:pt x="2779023" y="1138296"/>
                  <a:pt x="2781007" y="1133632"/>
                  <a:pt x="2782786" y="1128889"/>
                </a:cubicBezTo>
                <a:cubicBezTo>
                  <a:pt x="2783831" y="1126104"/>
                  <a:pt x="2786425" y="1123283"/>
                  <a:pt x="2785608" y="1120423"/>
                </a:cubicBezTo>
                <a:cubicBezTo>
                  <a:pt x="2784316" y="1115900"/>
                  <a:pt x="2779963" y="1112897"/>
                  <a:pt x="2777141" y="1109134"/>
                </a:cubicBezTo>
                <a:cubicBezTo>
                  <a:pt x="2776200" y="1105371"/>
                  <a:pt x="2776471" y="1101072"/>
                  <a:pt x="2774319" y="1097845"/>
                </a:cubicBezTo>
                <a:cubicBezTo>
                  <a:pt x="2772437" y="1095023"/>
                  <a:pt x="2768612" y="1094172"/>
                  <a:pt x="2765852" y="1092200"/>
                </a:cubicBezTo>
                <a:cubicBezTo>
                  <a:pt x="2762024" y="1089466"/>
                  <a:pt x="2757889" y="1087060"/>
                  <a:pt x="2754563" y="1083734"/>
                </a:cubicBezTo>
                <a:cubicBezTo>
                  <a:pt x="2751237" y="1080408"/>
                  <a:pt x="2748919" y="1076208"/>
                  <a:pt x="2746097" y="1072445"/>
                </a:cubicBezTo>
                <a:cubicBezTo>
                  <a:pt x="2744215" y="1061156"/>
                  <a:pt x="2740452" y="1050023"/>
                  <a:pt x="2740452" y="1038578"/>
                </a:cubicBezTo>
                <a:cubicBezTo>
                  <a:pt x="2740452" y="1004065"/>
                  <a:pt x="2743309" y="1013661"/>
                  <a:pt x="2751741" y="993423"/>
                </a:cubicBezTo>
                <a:cubicBezTo>
                  <a:pt x="2754832" y="986003"/>
                  <a:pt x="2757117" y="978265"/>
                  <a:pt x="2760208" y="970845"/>
                </a:cubicBezTo>
                <a:cubicBezTo>
                  <a:pt x="2761826" y="966962"/>
                  <a:pt x="2762284" y="961786"/>
                  <a:pt x="2765852" y="959556"/>
                </a:cubicBezTo>
                <a:cubicBezTo>
                  <a:pt x="2770705" y="956523"/>
                  <a:pt x="2777175" y="957856"/>
                  <a:pt x="2782786" y="956734"/>
                </a:cubicBezTo>
                <a:cubicBezTo>
                  <a:pt x="2786589" y="955973"/>
                  <a:pt x="2790395" y="955139"/>
                  <a:pt x="2794075" y="953912"/>
                </a:cubicBezTo>
                <a:cubicBezTo>
                  <a:pt x="2798881" y="952310"/>
                  <a:pt x="2803171" y="948983"/>
                  <a:pt x="2808186" y="948267"/>
                </a:cubicBezTo>
                <a:cubicBezTo>
                  <a:pt x="2823115" y="946134"/>
                  <a:pt x="2838289" y="946386"/>
                  <a:pt x="2853341" y="945445"/>
                </a:cubicBezTo>
                <a:cubicBezTo>
                  <a:pt x="2857104" y="944504"/>
                  <a:pt x="2861065" y="944151"/>
                  <a:pt x="2864630" y="942623"/>
                </a:cubicBezTo>
                <a:cubicBezTo>
                  <a:pt x="2867748" y="941287"/>
                  <a:pt x="2869879" y="938051"/>
                  <a:pt x="2873097" y="936978"/>
                </a:cubicBezTo>
                <a:cubicBezTo>
                  <a:pt x="2878526" y="935168"/>
                  <a:pt x="2884444" y="935397"/>
                  <a:pt x="2890030" y="934156"/>
                </a:cubicBezTo>
                <a:cubicBezTo>
                  <a:pt x="2892934" y="933511"/>
                  <a:pt x="2895675" y="932275"/>
                  <a:pt x="2898497" y="931334"/>
                </a:cubicBezTo>
                <a:cubicBezTo>
                  <a:pt x="2906911" y="925723"/>
                  <a:pt x="2909355" y="922541"/>
                  <a:pt x="2921075" y="922867"/>
                </a:cubicBezTo>
                <a:cubicBezTo>
                  <a:pt x="2950287" y="923679"/>
                  <a:pt x="3008563" y="928512"/>
                  <a:pt x="3008563" y="928512"/>
                </a:cubicBezTo>
                <a:cubicBezTo>
                  <a:pt x="3011385" y="929453"/>
                  <a:pt x="3014244" y="930290"/>
                  <a:pt x="3017030" y="931334"/>
                </a:cubicBezTo>
                <a:cubicBezTo>
                  <a:pt x="3021773" y="933113"/>
                  <a:pt x="3026205" y="935839"/>
                  <a:pt x="3031141" y="936978"/>
                </a:cubicBezTo>
                <a:cubicBezTo>
                  <a:pt x="3038531" y="938683"/>
                  <a:pt x="3046144" y="939421"/>
                  <a:pt x="3053719" y="939800"/>
                </a:cubicBezTo>
                <a:cubicBezTo>
                  <a:pt x="3083800" y="941304"/>
                  <a:pt x="3113926" y="941682"/>
                  <a:pt x="3144030" y="942623"/>
                </a:cubicBezTo>
                <a:cubicBezTo>
                  <a:pt x="3181509" y="955115"/>
                  <a:pt x="3155019" y="948009"/>
                  <a:pt x="3225875" y="951089"/>
                </a:cubicBezTo>
                <a:cubicBezTo>
                  <a:pt x="3227756" y="947326"/>
                  <a:pt x="3231239" y="943998"/>
                  <a:pt x="3231519" y="939800"/>
                </a:cubicBezTo>
                <a:cubicBezTo>
                  <a:pt x="3233347" y="912384"/>
                  <a:pt x="3229198" y="893532"/>
                  <a:pt x="3197652" y="883356"/>
                </a:cubicBezTo>
                <a:cubicBezTo>
                  <a:pt x="3179724" y="877573"/>
                  <a:pt x="3160023" y="881475"/>
                  <a:pt x="3141208" y="880534"/>
                </a:cubicBezTo>
                <a:cubicBezTo>
                  <a:pt x="3132827" y="847007"/>
                  <a:pt x="3147779" y="897128"/>
                  <a:pt x="3124275" y="857956"/>
                </a:cubicBezTo>
                <a:cubicBezTo>
                  <a:pt x="3121331" y="853049"/>
                  <a:pt x="3122261" y="846688"/>
                  <a:pt x="3121452" y="841023"/>
                </a:cubicBezTo>
                <a:cubicBezTo>
                  <a:pt x="3114380" y="791523"/>
                  <a:pt x="3122548" y="841954"/>
                  <a:pt x="3115808" y="801512"/>
                </a:cubicBezTo>
                <a:cubicBezTo>
                  <a:pt x="3114867" y="789282"/>
                  <a:pt x="3117902" y="776060"/>
                  <a:pt x="3112986" y="764823"/>
                </a:cubicBezTo>
                <a:cubicBezTo>
                  <a:pt x="3110456" y="759041"/>
                  <a:pt x="3101609" y="759348"/>
                  <a:pt x="3096052" y="756356"/>
                </a:cubicBezTo>
                <a:cubicBezTo>
                  <a:pt x="3089374" y="752760"/>
                  <a:pt x="3082882" y="748830"/>
                  <a:pt x="3076297" y="745067"/>
                </a:cubicBezTo>
                <a:cubicBezTo>
                  <a:pt x="3075356" y="741304"/>
                  <a:pt x="3073475" y="737657"/>
                  <a:pt x="3073475" y="733778"/>
                </a:cubicBezTo>
                <a:cubicBezTo>
                  <a:pt x="3073475" y="690874"/>
                  <a:pt x="3081195" y="697892"/>
                  <a:pt x="3118630" y="657578"/>
                </a:cubicBezTo>
                <a:cubicBezTo>
                  <a:pt x="3169622" y="602664"/>
                  <a:pt x="3134076" y="646034"/>
                  <a:pt x="3160963" y="612423"/>
                </a:cubicBezTo>
                <a:cubicBezTo>
                  <a:pt x="3164726" y="596430"/>
                  <a:pt x="3169716" y="580677"/>
                  <a:pt x="3172252" y="564445"/>
                </a:cubicBezTo>
                <a:cubicBezTo>
                  <a:pt x="3174435" y="550472"/>
                  <a:pt x="3164931" y="531966"/>
                  <a:pt x="3175075" y="522112"/>
                </a:cubicBezTo>
                <a:cubicBezTo>
                  <a:pt x="3212442" y="485813"/>
                  <a:pt x="3254011" y="472948"/>
                  <a:pt x="3299252" y="460023"/>
                </a:cubicBezTo>
                <a:cubicBezTo>
                  <a:pt x="3343964" y="415311"/>
                  <a:pt x="3261080" y="499944"/>
                  <a:pt x="3355697" y="383823"/>
                </a:cubicBezTo>
                <a:cubicBezTo>
                  <a:pt x="3360809" y="377550"/>
                  <a:pt x="3368867" y="374416"/>
                  <a:pt x="3375452" y="369712"/>
                </a:cubicBezTo>
                <a:cubicBezTo>
                  <a:pt x="3376393" y="365949"/>
                  <a:pt x="3381018" y="361166"/>
                  <a:pt x="3378275" y="358423"/>
                </a:cubicBezTo>
                <a:cubicBezTo>
                  <a:pt x="3374229" y="354376"/>
                  <a:pt x="3367057" y="355328"/>
                  <a:pt x="3361341" y="355600"/>
                </a:cubicBezTo>
                <a:cubicBezTo>
                  <a:pt x="3347121" y="356277"/>
                  <a:pt x="3333119" y="359363"/>
                  <a:pt x="3319008" y="361245"/>
                </a:cubicBezTo>
                <a:cubicBezTo>
                  <a:pt x="3304897" y="367830"/>
                  <a:pt x="3291734" y="377037"/>
                  <a:pt x="3276675" y="381000"/>
                </a:cubicBezTo>
                <a:cubicBezTo>
                  <a:pt x="3255573" y="386553"/>
                  <a:pt x="3233364" y="386381"/>
                  <a:pt x="3211763" y="389467"/>
                </a:cubicBezTo>
                <a:cubicBezTo>
                  <a:pt x="3207014" y="390145"/>
                  <a:pt x="3202401" y="391611"/>
                  <a:pt x="3197652" y="392289"/>
                </a:cubicBezTo>
                <a:cubicBezTo>
                  <a:pt x="3189219" y="393494"/>
                  <a:pt x="3180719" y="394171"/>
                  <a:pt x="3172252" y="395112"/>
                </a:cubicBezTo>
                <a:cubicBezTo>
                  <a:pt x="3164357" y="392480"/>
                  <a:pt x="3149056" y="387747"/>
                  <a:pt x="3141208" y="383823"/>
                </a:cubicBezTo>
                <a:cubicBezTo>
                  <a:pt x="3136302" y="381370"/>
                  <a:pt x="3131561" y="378544"/>
                  <a:pt x="3127097" y="375356"/>
                </a:cubicBezTo>
                <a:cubicBezTo>
                  <a:pt x="3124932" y="373809"/>
                  <a:pt x="3123530" y="371374"/>
                  <a:pt x="3121452" y="369712"/>
                </a:cubicBezTo>
                <a:cubicBezTo>
                  <a:pt x="3118803" y="367593"/>
                  <a:pt x="3115561" y="366274"/>
                  <a:pt x="3112986" y="364067"/>
                </a:cubicBezTo>
                <a:cubicBezTo>
                  <a:pt x="3108946" y="360604"/>
                  <a:pt x="3106187" y="355635"/>
                  <a:pt x="3101697" y="352778"/>
                </a:cubicBezTo>
                <a:cubicBezTo>
                  <a:pt x="3084868" y="342069"/>
                  <a:pt x="3086387" y="347023"/>
                  <a:pt x="3073475" y="341489"/>
                </a:cubicBezTo>
                <a:cubicBezTo>
                  <a:pt x="3069608" y="339832"/>
                  <a:pt x="3066293" y="336758"/>
                  <a:pt x="3062186" y="335845"/>
                </a:cubicBezTo>
                <a:cubicBezTo>
                  <a:pt x="3049199" y="332959"/>
                  <a:pt x="3035845" y="332082"/>
                  <a:pt x="3022675" y="330200"/>
                </a:cubicBezTo>
                <a:cubicBezTo>
                  <a:pt x="3017971" y="328319"/>
                  <a:pt x="3013369" y="326158"/>
                  <a:pt x="3008563" y="324556"/>
                </a:cubicBezTo>
                <a:cubicBezTo>
                  <a:pt x="2998726" y="321277"/>
                  <a:pt x="2990768" y="320997"/>
                  <a:pt x="2980341" y="318912"/>
                </a:cubicBezTo>
                <a:cubicBezTo>
                  <a:pt x="2971836" y="317211"/>
                  <a:pt x="2963408" y="315149"/>
                  <a:pt x="2954941" y="313267"/>
                </a:cubicBezTo>
                <a:cubicBezTo>
                  <a:pt x="2922190" y="291432"/>
                  <a:pt x="2954366" y="313146"/>
                  <a:pt x="2918252" y="287867"/>
                </a:cubicBezTo>
                <a:cubicBezTo>
                  <a:pt x="2915473" y="285922"/>
                  <a:pt x="2912499" y="284258"/>
                  <a:pt x="2909786" y="282223"/>
                </a:cubicBezTo>
                <a:cubicBezTo>
                  <a:pt x="2896117" y="271971"/>
                  <a:pt x="2902959" y="275243"/>
                  <a:pt x="2890030" y="270934"/>
                </a:cubicBezTo>
                <a:cubicBezTo>
                  <a:pt x="2872475" y="279711"/>
                  <a:pt x="2882678" y="272084"/>
                  <a:pt x="2870275" y="290689"/>
                </a:cubicBezTo>
                <a:cubicBezTo>
                  <a:pt x="2867666" y="294603"/>
                  <a:pt x="2866346" y="300740"/>
                  <a:pt x="2861808" y="301978"/>
                </a:cubicBezTo>
                <a:cubicBezTo>
                  <a:pt x="2824268" y="312216"/>
                  <a:pt x="2764856" y="317382"/>
                  <a:pt x="2723519" y="321734"/>
                </a:cubicBezTo>
                <a:cubicBezTo>
                  <a:pt x="2715052" y="324556"/>
                  <a:pt x="2705026" y="324549"/>
                  <a:pt x="2698119" y="330200"/>
                </a:cubicBezTo>
                <a:cubicBezTo>
                  <a:pt x="2693514" y="333968"/>
                  <a:pt x="2692475" y="347134"/>
                  <a:pt x="2692475" y="347134"/>
                </a:cubicBezTo>
                <a:cubicBezTo>
                  <a:pt x="2694356" y="382882"/>
                  <a:pt x="2692095" y="419091"/>
                  <a:pt x="2698119" y="454378"/>
                </a:cubicBezTo>
                <a:cubicBezTo>
                  <a:pt x="2699042" y="459785"/>
                  <a:pt x="2708102" y="459233"/>
                  <a:pt x="2712230" y="462845"/>
                </a:cubicBezTo>
                <a:cubicBezTo>
                  <a:pt x="2715770" y="465942"/>
                  <a:pt x="2717024" y="471196"/>
                  <a:pt x="2720697" y="474134"/>
                </a:cubicBezTo>
                <a:cubicBezTo>
                  <a:pt x="2726619" y="478872"/>
                  <a:pt x="2733993" y="481448"/>
                  <a:pt x="2740452" y="485423"/>
                </a:cubicBezTo>
                <a:cubicBezTo>
                  <a:pt x="2746230" y="488978"/>
                  <a:pt x="2751741" y="492949"/>
                  <a:pt x="2757386" y="496712"/>
                </a:cubicBezTo>
                <a:cubicBezTo>
                  <a:pt x="2768613" y="530392"/>
                  <a:pt x="2762400" y="508474"/>
                  <a:pt x="2757386" y="587023"/>
                </a:cubicBezTo>
                <a:cubicBezTo>
                  <a:pt x="2754138" y="637907"/>
                  <a:pt x="2758214" y="624876"/>
                  <a:pt x="2743275" y="654756"/>
                </a:cubicBezTo>
                <a:cubicBezTo>
                  <a:pt x="2742334" y="659460"/>
                  <a:pt x="2743523" y="665182"/>
                  <a:pt x="2740452" y="668867"/>
                </a:cubicBezTo>
                <a:cubicBezTo>
                  <a:pt x="2737969" y="671847"/>
                  <a:pt x="2733038" y="671850"/>
                  <a:pt x="2729163" y="671689"/>
                </a:cubicBezTo>
                <a:cubicBezTo>
                  <a:pt x="2726059" y="671560"/>
                  <a:pt x="2673505" y="667312"/>
                  <a:pt x="2655786" y="663223"/>
                </a:cubicBezTo>
                <a:cubicBezTo>
                  <a:pt x="2636589" y="658793"/>
                  <a:pt x="2637721" y="656375"/>
                  <a:pt x="2619097" y="654756"/>
                </a:cubicBezTo>
                <a:cubicBezTo>
                  <a:pt x="2603137" y="653368"/>
                  <a:pt x="2587112" y="652875"/>
                  <a:pt x="2571119" y="651934"/>
                </a:cubicBezTo>
                <a:cubicBezTo>
                  <a:pt x="2546579" y="647844"/>
                  <a:pt x="2535430" y="645353"/>
                  <a:pt x="2511852" y="643467"/>
                </a:cubicBezTo>
                <a:cubicBezTo>
                  <a:pt x="2496819" y="642264"/>
                  <a:pt x="2481749" y="641586"/>
                  <a:pt x="2466697" y="640645"/>
                </a:cubicBezTo>
                <a:lnTo>
                  <a:pt x="2322763" y="643467"/>
                </a:lnTo>
                <a:cubicBezTo>
                  <a:pt x="2284167" y="644726"/>
                  <a:pt x="2245665" y="648611"/>
                  <a:pt x="2207052" y="649112"/>
                </a:cubicBezTo>
                <a:cubicBezTo>
                  <a:pt x="2173175" y="649552"/>
                  <a:pt x="2139319" y="647230"/>
                  <a:pt x="2105452" y="646289"/>
                </a:cubicBezTo>
                <a:cubicBezTo>
                  <a:pt x="2098867" y="645348"/>
                  <a:pt x="2091647" y="646442"/>
                  <a:pt x="2085697" y="643467"/>
                </a:cubicBezTo>
                <a:cubicBezTo>
                  <a:pt x="2083036" y="642137"/>
                  <a:pt x="2083080" y="637968"/>
                  <a:pt x="2082875" y="635000"/>
                </a:cubicBezTo>
                <a:cubicBezTo>
                  <a:pt x="2073138" y="493826"/>
                  <a:pt x="2085047" y="606583"/>
                  <a:pt x="2077230" y="536223"/>
                </a:cubicBezTo>
                <a:cubicBezTo>
                  <a:pt x="2080052" y="504238"/>
                  <a:pt x="2085014" y="472369"/>
                  <a:pt x="2085697" y="440267"/>
                </a:cubicBezTo>
                <a:cubicBezTo>
                  <a:pt x="2086002" y="425908"/>
                  <a:pt x="2081003" y="407381"/>
                  <a:pt x="2077230" y="392289"/>
                </a:cubicBezTo>
                <a:cubicBezTo>
                  <a:pt x="2080052" y="375356"/>
                  <a:pt x="2082626" y="358379"/>
                  <a:pt x="2085697" y="341489"/>
                </a:cubicBezTo>
                <a:cubicBezTo>
                  <a:pt x="2093973" y="295972"/>
                  <a:pt x="2089832" y="402739"/>
                  <a:pt x="2096986" y="259645"/>
                </a:cubicBezTo>
                <a:cubicBezTo>
                  <a:pt x="2097239" y="254585"/>
                  <a:pt x="2096256" y="272527"/>
                  <a:pt x="2091341" y="273756"/>
                </a:cubicBezTo>
                <a:cubicBezTo>
                  <a:pt x="2067542" y="279706"/>
                  <a:pt x="2042422" y="277519"/>
                  <a:pt x="2017963" y="279400"/>
                </a:cubicBezTo>
                <a:cubicBezTo>
                  <a:pt x="1982248" y="285354"/>
                  <a:pt x="1992614" y="285052"/>
                  <a:pt x="1933297" y="276578"/>
                </a:cubicBezTo>
                <a:cubicBezTo>
                  <a:pt x="1929132" y="275983"/>
                  <a:pt x="1925962" y="272372"/>
                  <a:pt x="1922008" y="270934"/>
                </a:cubicBezTo>
                <a:cubicBezTo>
                  <a:pt x="1905083" y="264780"/>
                  <a:pt x="1900071" y="264977"/>
                  <a:pt x="1882497" y="262467"/>
                </a:cubicBezTo>
                <a:cubicBezTo>
                  <a:pt x="1879675" y="261526"/>
                  <a:pt x="1876879" y="260500"/>
                  <a:pt x="1874030" y="259645"/>
                </a:cubicBezTo>
                <a:cubicBezTo>
                  <a:pt x="1867470" y="257677"/>
                  <a:pt x="1860772" y="256166"/>
                  <a:pt x="1854275" y="254000"/>
                </a:cubicBezTo>
                <a:cubicBezTo>
                  <a:pt x="1846650" y="251458"/>
                  <a:pt x="1839116" y="248625"/>
                  <a:pt x="1831697" y="245534"/>
                </a:cubicBezTo>
                <a:cubicBezTo>
                  <a:pt x="1827813" y="243916"/>
                  <a:pt x="1824061" y="241976"/>
                  <a:pt x="1820408" y="239889"/>
                </a:cubicBezTo>
                <a:cubicBezTo>
                  <a:pt x="1817463" y="238206"/>
                  <a:pt x="1815232" y="235068"/>
                  <a:pt x="1811941" y="234245"/>
                </a:cubicBezTo>
                <a:cubicBezTo>
                  <a:pt x="1799937" y="231244"/>
                  <a:pt x="1787482" y="230482"/>
                  <a:pt x="1775252" y="228600"/>
                </a:cubicBezTo>
                <a:cubicBezTo>
                  <a:pt x="1772430" y="227659"/>
                  <a:pt x="1769635" y="226633"/>
                  <a:pt x="1766786" y="225778"/>
                </a:cubicBezTo>
                <a:cubicBezTo>
                  <a:pt x="1760226" y="223810"/>
                  <a:pt x="1753466" y="222475"/>
                  <a:pt x="1747030" y="220134"/>
                </a:cubicBezTo>
                <a:cubicBezTo>
                  <a:pt x="1739155" y="217270"/>
                  <a:pt x="1734044" y="213358"/>
                  <a:pt x="1727275" y="208845"/>
                </a:cubicBezTo>
                <a:cubicBezTo>
                  <a:pt x="1596568" y="214073"/>
                  <a:pt x="1593101" y="217242"/>
                  <a:pt x="1470452" y="211667"/>
                </a:cubicBezTo>
                <a:cubicBezTo>
                  <a:pt x="1467480" y="211532"/>
                  <a:pt x="1464903" y="209428"/>
                  <a:pt x="1461986" y="208845"/>
                </a:cubicBezTo>
                <a:cubicBezTo>
                  <a:pt x="1439007" y="204249"/>
                  <a:pt x="1427302" y="203098"/>
                  <a:pt x="1405541" y="200378"/>
                </a:cubicBezTo>
                <a:cubicBezTo>
                  <a:pt x="1402719" y="198497"/>
                  <a:pt x="1400386" y="195470"/>
                  <a:pt x="1397075" y="194734"/>
                </a:cubicBezTo>
                <a:cubicBezTo>
                  <a:pt x="1362688" y="187092"/>
                  <a:pt x="1313586" y="187506"/>
                  <a:pt x="1281363" y="186267"/>
                </a:cubicBezTo>
                <a:cubicBezTo>
                  <a:pt x="1248053" y="179606"/>
                  <a:pt x="1287756" y="186907"/>
                  <a:pt x="1224919" y="180623"/>
                </a:cubicBezTo>
                <a:cubicBezTo>
                  <a:pt x="1207009" y="178832"/>
                  <a:pt x="1208459" y="175113"/>
                  <a:pt x="1188230" y="169334"/>
                </a:cubicBezTo>
                <a:cubicBezTo>
                  <a:pt x="1182728" y="167762"/>
                  <a:pt x="1176941" y="167453"/>
                  <a:pt x="1171297" y="166512"/>
                </a:cubicBezTo>
                <a:cubicBezTo>
                  <a:pt x="1143552" y="157262"/>
                  <a:pt x="1174710" y="166808"/>
                  <a:pt x="1106386" y="160867"/>
                </a:cubicBezTo>
                <a:cubicBezTo>
                  <a:pt x="1103422" y="160609"/>
                  <a:pt x="1100805" y="158766"/>
                  <a:pt x="1097919" y="158045"/>
                </a:cubicBezTo>
                <a:cubicBezTo>
                  <a:pt x="1093265" y="156882"/>
                  <a:pt x="1088512" y="156164"/>
                  <a:pt x="1083808" y="155223"/>
                </a:cubicBezTo>
                <a:cubicBezTo>
                  <a:pt x="1070638" y="147697"/>
                  <a:pt x="1058070" y="139002"/>
                  <a:pt x="1044297" y="132645"/>
                </a:cubicBezTo>
                <a:cubicBezTo>
                  <a:pt x="1018548" y="120761"/>
                  <a:pt x="1003241" y="121226"/>
                  <a:pt x="976563" y="112889"/>
                </a:cubicBezTo>
                <a:cubicBezTo>
                  <a:pt x="972548" y="111634"/>
                  <a:pt x="969266" y="108575"/>
                  <a:pt x="965275" y="107245"/>
                </a:cubicBezTo>
                <a:cubicBezTo>
                  <a:pt x="960724" y="105728"/>
                  <a:pt x="955817" y="105587"/>
                  <a:pt x="951163" y="104423"/>
                </a:cubicBezTo>
                <a:cubicBezTo>
                  <a:pt x="944519" y="102762"/>
                  <a:pt x="937993" y="100660"/>
                  <a:pt x="931408" y="98778"/>
                </a:cubicBezTo>
                <a:cubicBezTo>
                  <a:pt x="927645" y="95956"/>
                  <a:pt x="924486" y="92059"/>
                  <a:pt x="920119" y="90312"/>
                </a:cubicBezTo>
                <a:cubicBezTo>
                  <a:pt x="914806" y="88187"/>
                  <a:pt x="908797" y="88611"/>
                  <a:pt x="903186" y="87489"/>
                </a:cubicBezTo>
                <a:cubicBezTo>
                  <a:pt x="880999" y="83051"/>
                  <a:pt x="903359" y="85220"/>
                  <a:pt x="872141" y="81845"/>
                </a:cubicBezTo>
                <a:cubicBezTo>
                  <a:pt x="800440" y="74093"/>
                  <a:pt x="804869" y="74716"/>
                  <a:pt x="750786" y="70556"/>
                </a:cubicBezTo>
                <a:cubicBezTo>
                  <a:pt x="747964" y="69615"/>
                  <a:pt x="745236" y="68317"/>
                  <a:pt x="742319" y="67734"/>
                </a:cubicBezTo>
                <a:cubicBezTo>
                  <a:pt x="728018" y="64874"/>
                  <a:pt x="704600" y="63279"/>
                  <a:pt x="691519" y="62089"/>
                </a:cubicBezTo>
                <a:cubicBezTo>
                  <a:pt x="685875" y="60208"/>
                  <a:pt x="679688" y="59506"/>
                  <a:pt x="674586" y="56445"/>
                </a:cubicBezTo>
                <a:cubicBezTo>
                  <a:pt x="669882" y="53623"/>
                  <a:pt x="665630" y="49853"/>
                  <a:pt x="660475" y="47978"/>
                </a:cubicBezTo>
                <a:cubicBezTo>
                  <a:pt x="655097" y="46022"/>
                  <a:pt x="649206" y="45965"/>
                  <a:pt x="643541" y="45156"/>
                </a:cubicBezTo>
                <a:cubicBezTo>
                  <a:pt x="621958" y="42073"/>
                  <a:pt x="613029" y="41613"/>
                  <a:pt x="589919" y="39512"/>
                </a:cubicBezTo>
                <a:cubicBezTo>
                  <a:pt x="585215" y="38571"/>
                  <a:pt x="580568" y="37284"/>
                  <a:pt x="575808" y="36689"/>
                </a:cubicBezTo>
                <a:cubicBezTo>
                  <a:pt x="565497" y="35400"/>
                  <a:pt x="554844" y="36387"/>
                  <a:pt x="544763" y="33867"/>
                </a:cubicBezTo>
                <a:cubicBezTo>
                  <a:pt x="530549" y="30314"/>
                  <a:pt x="530204" y="21856"/>
                  <a:pt x="519363" y="14112"/>
                </a:cubicBezTo>
                <a:cubicBezTo>
                  <a:pt x="516942" y="12383"/>
                  <a:pt x="513558" y="12619"/>
                  <a:pt x="510897" y="11289"/>
                </a:cubicBezTo>
                <a:cubicBezTo>
                  <a:pt x="507863" y="9772"/>
                  <a:pt x="505530" y="7023"/>
                  <a:pt x="502430" y="5645"/>
                </a:cubicBezTo>
                <a:cubicBezTo>
                  <a:pt x="496993" y="3229"/>
                  <a:pt x="485497" y="0"/>
                  <a:pt x="485497" y="0"/>
                </a:cubicBezTo>
                <a:cubicBezTo>
                  <a:pt x="458559" y="5389"/>
                  <a:pt x="473798" y="-2369"/>
                  <a:pt x="468563" y="39512"/>
                </a:cubicBezTo>
                <a:cubicBezTo>
                  <a:pt x="464162" y="74716"/>
                  <a:pt x="467866" y="64620"/>
                  <a:pt x="448808" y="87489"/>
                </a:cubicBezTo>
                <a:cubicBezTo>
                  <a:pt x="446926" y="92193"/>
                  <a:pt x="445676" y="97201"/>
                  <a:pt x="443163" y="101600"/>
                </a:cubicBezTo>
                <a:cubicBezTo>
                  <a:pt x="434350" y="117023"/>
                  <a:pt x="409572" y="105249"/>
                  <a:pt x="398008" y="104423"/>
                </a:cubicBezTo>
                <a:cubicBezTo>
                  <a:pt x="393482" y="101707"/>
                  <a:pt x="378685" y="92338"/>
                  <a:pt x="372608" y="90312"/>
                </a:cubicBezTo>
                <a:cubicBezTo>
                  <a:pt x="362957" y="87095"/>
                  <a:pt x="358472" y="88888"/>
                  <a:pt x="350030" y="84667"/>
                </a:cubicBezTo>
                <a:cubicBezTo>
                  <a:pt x="345124" y="82214"/>
                  <a:pt x="340202" y="79627"/>
                  <a:pt x="335919" y="76200"/>
                </a:cubicBezTo>
                <a:cubicBezTo>
                  <a:pt x="312757" y="57670"/>
                  <a:pt x="331226" y="65228"/>
                  <a:pt x="313341" y="59267"/>
                </a:cubicBezTo>
                <a:cubicBezTo>
                  <a:pt x="300744" y="49819"/>
                  <a:pt x="303464" y="50330"/>
                  <a:pt x="287941" y="45156"/>
                </a:cubicBezTo>
                <a:cubicBezTo>
                  <a:pt x="287049" y="44859"/>
                  <a:pt x="285589" y="28693"/>
                  <a:pt x="285119" y="25400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BD5F5-00AF-4E5F-82E7-EFF8FD1A3BD9}"/>
              </a:ext>
            </a:extLst>
          </p:cNvPr>
          <p:cNvSpPr txBox="1"/>
          <p:nvPr/>
        </p:nvSpPr>
        <p:spPr>
          <a:xfrm>
            <a:off x="224971" y="3077029"/>
            <a:ext cx="249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Prior-Appropriation </a:t>
            </a:r>
          </a:p>
          <a:p>
            <a:r>
              <a:rPr lang="en-US" b="1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78433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5B6E-E89B-4781-A78C-50886FFD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Corps M&amp;I WS Projects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AEEF8-5ABC-47F5-8105-E57297DA9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2014 IWR Database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161CB-5170-43B7-8575-BD91A15EF967}"/>
              </a:ext>
            </a:extLst>
          </p:cNvPr>
          <p:cNvPicPr/>
          <p:nvPr/>
        </p:nvPicPr>
        <p:blipFill rotWithShape="1">
          <a:blip r:embed="rId2"/>
          <a:srcRect l="-401" r="401" b="10135"/>
          <a:stretch/>
        </p:blipFill>
        <p:spPr>
          <a:xfrm>
            <a:off x="2507340" y="232259"/>
            <a:ext cx="7231744" cy="437760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18F797-0DE5-4A0A-BEB8-8540F8882CC2}"/>
              </a:ext>
            </a:extLst>
          </p:cNvPr>
          <p:cNvSpPr/>
          <p:nvPr/>
        </p:nvSpPr>
        <p:spPr>
          <a:xfrm>
            <a:off x="2718545" y="471745"/>
            <a:ext cx="4074883" cy="3347358"/>
          </a:xfrm>
          <a:custGeom>
            <a:avLst/>
            <a:gdLst>
              <a:gd name="connsiteX0" fmla="*/ 285119 w 3379133"/>
              <a:gd name="connsiteY0" fmla="*/ 25400 h 3073400"/>
              <a:gd name="connsiteX1" fmla="*/ 285119 w 3379133"/>
              <a:gd name="connsiteY1" fmla="*/ 25400 h 3073400"/>
              <a:gd name="connsiteX2" fmla="*/ 290763 w 3379133"/>
              <a:gd name="connsiteY2" fmla="*/ 50800 h 3073400"/>
              <a:gd name="connsiteX3" fmla="*/ 293586 w 3379133"/>
              <a:gd name="connsiteY3" fmla="*/ 59267 h 3073400"/>
              <a:gd name="connsiteX4" fmla="*/ 287941 w 3379133"/>
              <a:gd name="connsiteY4" fmla="*/ 200378 h 3073400"/>
              <a:gd name="connsiteX5" fmla="*/ 282297 w 3379133"/>
              <a:gd name="connsiteY5" fmla="*/ 234245 h 3073400"/>
              <a:gd name="connsiteX6" fmla="*/ 279475 w 3379133"/>
              <a:gd name="connsiteY6" fmla="*/ 245534 h 3073400"/>
              <a:gd name="connsiteX7" fmla="*/ 273830 w 3379133"/>
              <a:gd name="connsiteY7" fmla="*/ 273756 h 3073400"/>
              <a:gd name="connsiteX8" fmla="*/ 265363 w 3379133"/>
              <a:gd name="connsiteY8" fmla="*/ 293512 h 3073400"/>
              <a:gd name="connsiteX9" fmla="*/ 262541 w 3379133"/>
              <a:gd name="connsiteY9" fmla="*/ 321734 h 3073400"/>
              <a:gd name="connsiteX10" fmla="*/ 259719 w 3379133"/>
              <a:gd name="connsiteY10" fmla="*/ 333023 h 3073400"/>
              <a:gd name="connsiteX11" fmla="*/ 251252 w 3379133"/>
              <a:gd name="connsiteY11" fmla="*/ 364067 h 3073400"/>
              <a:gd name="connsiteX12" fmla="*/ 248430 w 3379133"/>
              <a:gd name="connsiteY12" fmla="*/ 375356 h 3073400"/>
              <a:gd name="connsiteX13" fmla="*/ 242786 w 3379133"/>
              <a:gd name="connsiteY13" fmla="*/ 392289 h 3073400"/>
              <a:gd name="connsiteX14" fmla="*/ 237141 w 3379133"/>
              <a:gd name="connsiteY14" fmla="*/ 426156 h 3073400"/>
              <a:gd name="connsiteX15" fmla="*/ 234319 w 3379133"/>
              <a:gd name="connsiteY15" fmla="*/ 434623 h 3073400"/>
              <a:gd name="connsiteX16" fmla="*/ 225852 w 3379133"/>
              <a:gd name="connsiteY16" fmla="*/ 451556 h 3073400"/>
              <a:gd name="connsiteX17" fmla="*/ 220208 w 3379133"/>
              <a:gd name="connsiteY17" fmla="*/ 491067 h 3073400"/>
              <a:gd name="connsiteX18" fmla="*/ 214563 w 3379133"/>
              <a:gd name="connsiteY18" fmla="*/ 508000 h 3073400"/>
              <a:gd name="connsiteX19" fmla="*/ 203275 w 3379133"/>
              <a:gd name="connsiteY19" fmla="*/ 524934 h 3073400"/>
              <a:gd name="connsiteX20" fmla="*/ 197630 w 3379133"/>
              <a:gd name="connsiteY20" fmla="*/ 553156 h 3073400"/>
              <a:gd name="connsiteX21" fmla="*/ 186341 w 3379133"/>
              <a:gd name="connsiteY21" fmla="*/ 572912 h 3073400"/>
              <a:gd name="connsiteX22" fmla="*/ 180697 w 3379133"/>
              <a:gd name="connsiteY22" fmla="*/ 584200 h 3073400"/>
              <a:gd name="connsiteX23" fmla="*/ 175052 w 3379133"/>
              <a:gd name="connsiteY23" fmla="*/ 629356 h 3073400"/>
              <a:gd name="connsiteX24" fmla="*/ 172230 w 3379133"/>
              <a:gd name="connsiteY24" fmla="*/ 646289 h 3073400"/>
              <a:gd name="connsiteX25" fmla="*/ 138363 w 3379133"/>
              <a:gd name="connsiteY25" fmla="*/ 663223 h 3073400"/>
              <a:gd name="connsiteX26" fmla="*/ 129897 w 3379133"/>
              <a:gd name="connsiteY26" fmla="*/ 668867 h 3073400"/>
              <a:gd name="connsiteX27" fmla="*/ 118608 w 3379133"/>
              <a:gd name="connsiteY27" fmla="*/ 674512 h 3073400"/>
              <a:gd name="connsiteX28" fmla="*/ 107319 w 3379133"/>
              <a:gd name="connsiteY28" fmla="*/ 688623 h 3073400"/>
              <a:gd name="connsiteX29" fmla="*/ 101675 w 3379133"/>
              <a:gd name="connsiteY29" fmla="*/ 711200 h 3073400"/>
              <a:gd name="connsiteX30" fmla="*/ 98852 w 3379133"/>
              <a:gd name="connsiteY30" fmla="*/ 722489 h 3073400"/>
              <a:gd name="connsiteX31" fmla="*/ 93208 w 3379133"/>
              <a:gd name="connsiteY31" fmla="*/ 730956 h 3073400"/>
              <a:gd name="connsiteX32" fmla="*/ 90386 w 3379133"/>
              <a:gd name="connsiteY32" fmla="*/ 750712 h 3073400"/>
              <a:gd name="connsiteX33" fmla="*/ 87563 w 3379133"/>
              <a:gd name="connsiteY33" fmla="*/ 762000 h 3073400"/>
              <a:gd name="connsiteX34" fmla="*/ 84741 w 3379133"/>
              <a:gd name="connsiteY34" fmla="*/ 781756 h 3073400"/>
              <a:gd name="connsiteX35" fmla="*/ 64986 w 3379133"/>
              <a:gd name="connsiteY35" fmla="*/ 812800 h 3073400"/>
              <a:gd name="connsiteX36" fmla="*/ 62163 w 3379133"/>
              <a:gd name="connsiteY36" fmla="*/ 826912 h 3073400"/>
              <a:gd name="connsiteX37" fmla="*/ 59341 w 3379133"/>
              <a:gd name="connsiteY37" fmla="*/ 877712 h 3073400"/>
              <a:gd name="connsiteX38" fmla="*/ 50875 w 3379133"/>
              <a:gd name="connsiteY38" fmla="*/ 883356 h 3073400"/>
              <a:gd name="connsiteX39" fmla="*/ 42408 w 3379133"/>
              <a:gd name="connsiteY39" fmla="*/ 891823 h 3073400"/>
              <a:gd name="connsiteX40" fmla="*/ 36763 w 3379133"/>
              <a:gd name="connsiteY40" fmla="*/ 900289 h 3073400"/>
              <a:gd name="connsiteX41" fmla="*/ 19830 w 3379133"/>
              <a:gd name="connsiteY41" fmla="*/ 931334 h 3073400"/>
              <a:gd name="connsiteX42" fmla="*/ 8541 w 3379133"/>
              <a:gd name="connsiteY42" fmla="*/ 951089 h 3073400"/>
              <a:gd name="connsiteX43" fmla="*/ 11363 w 3379133"/>
              <a:gd name="connsiteY43" fmla="*/ 1083734 h 3073400"/>
              <a:gd name="connsiteX44" fmla="*/ 17008 w 3379133"/>
              <a:gd name="connsiteY44" fmla="*/ 1095023 h 3073400"/>
              <a:gd name="connsiteX45" fmla="*/ 31119 w 3379133"/>
              <a:gd name="connsiteY45" fmla="*/ 1114778 h 3073400"/>
              <a:gd name="connsiteX46" fmla="*/ 48052 w 3379133"/>
              <a:gd name="connsiteY46" fmla="*/ 1137356 h 3073400"/>
              <a:gd name="connsiteX47" fmla="*/ 50875 w 3379133"/>
              <a:gd name="connsiteY47" fmla="*/ 1165578 h 3073400"/>
              <a:gd name="connsiteX48" fmla="*/ 56519 w 3379133"/>
              <a:gd name="connsiteY48" fmla="*/ 1171223 h 3073400"/>
              <a:gd name="connsiteX49" fmla="*/ 59341 w 3379133"/>
              <a:gd name="connsiteY49" fmla="*/ 1179689 h 3073400"/>
              <a:gd name="connsiteX50" fmla="*/ 73452 w 3379133"/>
              <a:gd name="connsiteY50" fmla="*/ 1190978 h 3073400"/>
              <a:gd name="connsiteX51" fmla="*/ 81919 w 3379133"/>
              <a:gd name="connsiteY51" fmla="*/ 1272823 h 3073400"/>
              <a:gd name="connsiteX52" fmla="*/ 87563 w 3379133"/>
              <a:gd name="connsiteY52" fmla="*/ 1286934 h 3073400"/>
              <a:gd name="connsiteX53" fmla="*/ 98852 w 3379133"/>
              <a:gd name="connsiteY53" fmla="*/ 1312334 h 3073400"/>
              <a:gd name="connsiteX54" fmla="*/ 104497 w 3379133"/>
              <a:gd name="connsiteY54" fmla="*/ 1374423 h 3073400"/>
              <a:gd name="connsiteX55" fmla="*/ 110141 w 3379133"/>
              <a:gd name="connsiteY55" fmla="*/ 1391356 h 3073400"/>
              <a:gd name="connsiteX56" fmla="*/ 118608 w 3379133"/>
              <a:gd name="connsiteY56" fmla="*/ 1408289 h 3073400"/>
              <a:gd name="connsiteX57" fmla="*/ 127075 w 3379133"/>
              <a:gd name="connsiteY57" fmla="*/ 1439334 h 3073400"/>
              <a:gd name="connsiteX58" fmla="*/ 129897 w 3379133"/>
              <a:gd name="connsiteY58" fmla="*/ 1461912 h 3073400"/>
              <a:gd name="connsiteX59" fmla="*/ 141186 w 3379133"/>
              <a:gd name="connsiteY59" fmla="*/ 1478845 h 3073400"/>
              <a:gd name="connsiteX60" fmla="*/ 152475 w 3379133"/>
              <a:gd name="connsiteY60" fmla="*/ 1504245 h 3073400"/>
              <a:gd name="connsiteX61" fmla="*/ 155297 w 3379133"/>
              <a:gd name="connsiteY61" fmla="*/ 1571978 h 3073400"/>
              <a:gd name="connsiteX62" fmla="*/ 158119 w 3379133"/>
              <a:gd name="connsiteY62" fmla="*/ 1580445 h 3073400"/>
              <a:gd name="connsiteX63" fmla="*/ 166586 w 3379133"/>
              <a:gd name="connsiteY63" fmla="*/ 1588912 h 3073400"/>
              <a:gd name="connsiteX64" fmla="*/ 177875 w 3379133"/>
              <a:gd name="connsiteY64" fmla="*/ 1619956 h 3073400"/>
              <a:gd name="connsiteX65" fmla="*/ 186341 w 3379133"/>
              <a:gd name="connsiteY65" fmla="*/ 1625600 h 3073400"/>
              <a:gd name="connsiteX66" fmla="*/ 197630 w 3379133"/>
              <a:gd name="connsiteY66" fmla="*/ 1642534 h 3073400"/>
              <a:gd name="connsiteX67" fmla="*/ 208919 w 3379133"/>
              <a:gd name="connsiteY67" fmla="*/ 1665112 h 3073400"/>
              <a:gd name="connsiteX68" fmla="*/ 211741 w 3379133"/>
              <a:gd name="connsiteY68" fmla="*/ 1673578 h 3073400"/>
              <a:gd name="connsiteX69" fmla="*/ 225852 w 3379133"/>
              <a:gd name="connsiteY69" fmla="*/ 1698978 h 3073400"/>
              <a:gd name="connsiteX70" fmla="*/ 228675 w 3379133"/>
              <a:gd name="connsiteY70" fmla="*/ 1724378 h 3073400"/>
              <a:gd name="connsiteX71" fmla="*/ 237141 w 3379133"/>
              <a:gd name="connsiteY71" fmla="*/ 1735667 h 3073400"/>
              <a:gd name="connsiteX72" fmla="*/ 242786 w 3379133"/>
              <a:gd name="connsiteY72" fmla="*/ 1749778 h 3073400"/>
              <a:gd name="connsiteX73" fmla="*/ 251252 w 3379133"/>
              <a:gd name="connsiteY73" fmla="*/ 1761067 h 3073400"/>
              <a:gd name="connsiteX74" fmla="*/ 256897 w 3379133"/>
              <a:gd name="connsiteY74" fmla="*/ 1772356 h 3073400"/>
              <a:gd name="connsiteX75" fmla="*/ 259719 w 3379133"/>
              <a:gd name="connsiteY75" fmla="*/ 1783645 h 3073400"/>
              <a:gd name="connsiteX76" fmla="*/ 268186 w 3379133"/>
              <a:gd name="connsiteY76" fmla="*/ 1797756 h 3073400"/>
              <a:gd name="connsiteX77" fmla="*/ 276652 w 3379133"/>
              <a:gd name="connsiteY77" fmla="*/ 1831623 h 3073400"/>
              <a:gd name="connsiteX78" fmla="*/ 285119 w 3379133"/>
              <a:gd name="connsiteY78" fmla="*/ 1837267 h 3073400"/>
              <a:gd name="connsiteX79" fmla="*/ 296408 w 3379133"/>
              <a:gd name="connsiteY79" fmla="*/ 1848556 h 3073400"/>
              <a:gd name="connsiteX80" fmla="*/ 299230 w 3379133"/>
              <a:gd name="connsiteY80" fmla="*/ 1862667 h 3073400"/>
              <a:gd name="connsiteX81" fmla="*/ 313341 w 3379133"/>
              <a:gd name="connsiteY81" fmla="*/ 1871134 h 3073400"/>
              <a:gd name="connsiteX82" fmla="*/ 327452 w 3379133"/>
              <a:gd name="connsiteY82" fmla="*/ 1876778 h 3073400"/>
              <a:gd name="connsiteX83" fmla="*/ 335919 w 3379133"/>
              <a:gd name="connsiteY83" fmla="*/ 1882423 h 3073400"/>
              <a:gd name="connsiteX84" fmla="*/ 350030 w 3379133"/>
              <a:gd name="connsiteY84" fmla="*/ 1888067 h 3073400"/>
              <a:gd name="connsiteX85" fmla="*/ 366963 w 3379133"/>
              <a:gd name="connsiteY85" fmla="*/ 1899356 h 3073400"/>
              <a:gd name="connsiteX86" fmla="*/ 386719 w 3379133"/>
              <a:gd name="connsiteY86" fmla="*/ 1905000 h 3073400"/>
              <a:gd name="connsiteX87" fmla="*/ 429052 w 3379133"/>
              <a:gd name="connsiteY87" fmla="*/ 1907823 h 3073400"/>
              <a:gd name="connsiteX88" fmla="*/ 437519 w 3379133"/>
              <a:gd name="connsiteY88" fmla="*/ 1913467 h 3073400"/>
              <a:gd name="connsiteX89" fmla="*/ 448808 w 3379133"/>
              <a:gd name="connsiteY89" fmla="*/ 1916289 h 3073400"/>
              <a:gd name="connsiteX90" fmla="*/ 451630 w 3379133"/>
              <a:gd name="connsiteY90" fmla="*/ 1924756 h 3073400"/>
              <a:gd name="connsiteX91" fmla="*/ 471386 w 3379133"/>
              <a:gd name="connsiteY91" fmla="*/ 1938867 h 3073400"/>
              <a:gd name="connsiteX92" fmla="*/ 479852 w 3379133"/>
              <a:gd name="connsiteY92" fmla="*/ 1950156 h 3073400"/>
              <a:gd name="connsiteX93" fmla="*/ 496786 w 3379133"/>
              <a:gd name="connsiteY93" fmla="*/ 1975556 h 3073400"/>
              <a:gd name="connsiteX94" fmla="*/ 513719 w 3379133"/>
              <a:gd name="connsiteY94" fmla="*/ 1984023 h 3073400"/>
              <a:gd name="connsiteX95" fmla="*/ 519363 w 3379133"/>
              <a:gd name="connsiteY95" fmla="*/ 1992489 h 3073400"/>
              <a:gd name="connsiteX96" fmla="*/ 530652 w 3379133"/>
              <a:gd name="connsiteY96" fmla="*/ 1995312 h 3073400"/>
              <a:gd name="connsiteX97" fmla="*/ 550408 w 3379133"/>
              <a:gd name="connsiteY97" fmla="*/ 2000956 h 3073400"/>
              <a:gd name="connsiteX98" fmla="*/ 584275 w 3379133"/>
              <a:gd name="connsiteY98" fmla="*/ 2020712 h 3073400"/>
              <a:gd name="connsiteX99" fmla="*/ 587097 w 3379133"/>
              <a:gd name="connsiteY99" fmla="*/ 2034823 h 3073400"/>
              <a:gd name="connsiteX100" fmla="*/ 589919 w 3379133"/>
              <a:gd name="connsiteY100" fmla="*/ 2046112 h 3073400"/>
              <a:gd name="connsiteX101" fmla="*/ 609675 w 3379133"/>
              <a:gd name="connsiteY101" fmla="*/ 2048934 h 3073400"/>
              <a:gd name="connsiteX102" fmla="*/ 623786 w 3379133"/>
              <a:gd name="connsiteY102" fmla="*/ 2051756 h 3073400"/>
              <a:gd name="connsiteX103" fmla="*/ 635075 w 3379133"/>
              <a:gd name="connsiteY103" fmla="*/ 2063045 h 3073400"/>
              <a:gd name="connsiteX104" fmla="*/ 646363 w 3379133"/>
              <a:gd name="connsiteY104" fmla="*/ 2065867 h 3073400"/>
              <a:gd name="connsiteX105" fmla="*/ 705630 w 3379133"/>
              <a:gd name="connsiteY105" fmla="*/ 2074334 h 3073400"/>
              <a:gd name="connsiteX106" fmla="*/ 714097 w 3379133"/>
              <a:gd name="connsiteY106" fmla="*/ 2077156 h 3073400"/>
              <a:gd name="connsiteX107" fmla="*/ 722563 w 3379133"/>
              <a:gd name="connsiteY107" fmla="*/ 2082800 h 3073400"/>
              <a:gd name="connsiteX108" fmla="*/ 739497 w 3379133"/>
              <a:gd name="connsiteY108" fmla="*/ 2088445 h 3073400"/>
              <a:gd name="connsiteX109" fmla="*/ 747963 w 3379133"/>
              <a:gd name="connsiteY109" fmla="*/ 2094089 h 3073400"/>
              <a:gd name="connsiteX110" fmla="*/ 762075 w 3379133"/>
              <a:gd name="connsiteY110" fmla="*/ 2108200 h 3073400"/>
              <a:gd name="connsiteX111" fmla="*/ 764897 w 3379133"/>
              <a:gd name="connsiteY111" fmla="*/ 2116667 h 3073400"/>
              <a:gd name="connsiteX112" fmla="*/ 781830 w 3379133"/>
              <a:gd name="connsiteY112" fmla="*/ 2127956 h 3073400"/>
              <a:gd name="connsiteX113" fmla="*/ 798763 w 3379133"/>
              <a:gd name="connsiteY113" fmla="*/ 2139245 h 3073400"/>
              <a:gd name="connsiteX114" fmla="*/ 807230 w 3379133"/>
              <a:gd name="connsiteY114" fmla="*/ 2144889 h 3073400"/>
              <a:gd name="connsiteX115" fmla="*/ 815697 w 3379133"/>
              <a:gd name="connsiteY115" fmla="*/ 2147712 h 3073400"/>
              <a:gd name="connsiteX116" fmla="*/ 829808 w 3379133"/>
              <a:gd name="connsiteY116" fmla="*/ 2153356 h 3073400"/>
              <a:gd name="connsiteX117" fmla="*/ 846741 w 3379133"/>
              <a:gd name="connsiteY117" fmla="*/ 2159000 h 3073400"/>
              <a:gd name="connsiteX118" fmla="*/ 869319 w 3379133"/>
              <a:gd name="connsiteY118" fmla="*/ 2167467 h 3073400"/>
              <a:gd name="connsiteX119" fmla="*/ 877786 w 3379133"/>
              <a:gd name="connsiteY119" fmla="*/ 2170289 h 3073400"/>
              <a:gd name="connsiteX120" fmla="*/ 903186 w 3379133"/>
              <a:gd name="connsiteY120" fmla="*/ 2175934 h 3073400"/>
              <a:gd name="connsiteX121" fmla="*/ 914475 w 3379133"/>
              <a:gd name="connsiteY121" fmla="*/ 2178756 h 3073400"/>
              <a:gd name="connsiteX122" fmla="*/ 931408 w 3379133"/>
              <a:gd name="connsiteY122" fmla="*/ 2184400 h 3073400"/>
              <a:gd name="connsiteX123" fmla="*/ 953986 w 3379133"/>
              <a:gd name="connsiteY123" fmla="*/ 2192867 h 3073400"/>
              <a:gd name="connsiteX124" fmla="*/ 968097 w 3379133"/>
              <a:gd name="connsiteY124" fmla="*/ 2198512 h 3073400"/>
              <a:gd name="connsiteX125" fmla="*/ 1035830 w 3379133"/>
              <a:gd name="connsiteY125" fmla="*/ 2201334 h 3073400"/>
              <a:gd name="connsiteX126" fmla="*/ 1044297 w 3379133"/>
              <a:gd name="connsiteY126" fmla="*/ 2209800 h 3073400"/>
              <a:gd name="connsiteX127" fmla="*/ 1058408 w 3379133"/>
              <a:gd name="connsiteY127" fmla="*/ 2235200 h 3073400"/>
              <a:gd name="connsiteX128" fmla="*/ 1069697 w 3379133"/>
              <a:gd name="connsiteY128" fmla="*/ 2246489 h 3073400"/>
              <a:gd name="connsiteX129" fmla="*/ 1072519 w 3379133"/>
              <a:gd name="connsiteY129" fmla="*/ 2254956 h 3073400"/>
              <a:gd name="connsiteX130" fmla="*/ 1097919 w 3379133"/>
              <a:gd name="connsiteY130" fmla="*/ 2263423 h 3073400"/>
              <a:gd name="connsiteX131" fmla="*/ 1114852 w 3379133"/>
              <a:gd name="connsiteY131" fmla="*/ 2269067 h 3073400"/>
              <a:gd name="connsiteX132" fmla="*/ 1126141 w 3379133"/>
              <a:gd name="connsiteY132" fmla="*/ 2271889 h 3073400"/>
              <a:gd name="connsiteX133" fmla="*/ 1134608 w 3379133"/>
              <a:gd name="connsiteY133" fmla="*/ 2274712 h 3073400"/>
              <a:gd name="connsiteX134" fmla="*/ 1185408 w 3379133"/>
              <a:gd name="connsiteY134" fmla="*/ 2283178 h 3073400"/>
              <a:gd name="connsiteX135" fmla="*/ 1199519 w 3379133"/>
              <a:gd name="connsiteY135" fmla="*/ 2294467 h 3073400"/>
              <a:gd name="connsiteX136" fmla="*/ 1227741 w 3379133"/>
              <a:gd name="connsiteY136" fmla="*/ 2297289 h 3073400"/>
              <a:gd name="connsiteX137" fmla="*/ 1244675 w 3379133"/>
              <a:gd name="connsiteY137" fmla="*/ 2300112 h 3073400"/>
              <a:gd name="connsiteX138" fmla="*/ 1264430 w 3379133"/>
              <a:gd name="connsiteY138" fmla="*/ 2308578 h 3073400"/>
              <a:gd name="connsiteX139" fmla="*/ 1270075 w 3379133"/>
              <a:gd name="connsiteY139" fmla="*/ 2317045 h 3073400"/>
              <a:gd name="connsiteX140" fmla="*/ 1278541 w 3379133"/>
              <a:gd name="connsiteY140" fmla="*/ 2325512 h 3073400"/>
              <a:gd name="connsiteX141" fmla="*/ 1315230 w 3379133"/>
              <a:gd name="connsiteY141" fmla="*/ 2336800 h 3073400"/>
              <a:gd name="connsiteX142" fmla="*/ 1326519 w 3379133"/>
              <a:gd name="connsiteY142" fmla="*/ 2342445 h 3073400"/>
              <a:gd name="connsiteX143" fmla="*/ 1337808 w 3379133"/>
              <a:gd name="connsiteY143" fmla="*/ 2345267 h 3073400"/>
              <a:gd name="connsiteX144" fmla="*/ 1430941 w 3379133"/>
              <a:gd name="connsiteY144" fmla="*/ 2353734 h 3073400"/>
              <a:gd name="connsiteX145" fmla="*/ 1447875 w 3379133"/>
              <a:gd name="connsiteY145" fmla="*/ 2350912 h 3073400"/>
              <a:gd name="connsiteX146" fmla="*/ 1453519 w 3379133"/>
              <a:gd name="connsiteY146" fmla="*/ 2319867 h 3073400"/>
              <a:gd name="connsiteX147" fmla="*/ 1481741 w 3379133"/>
              <a:gd name="connsiteY147" fmla="*/ 2302934 h 3073400"/>
              <a:gd name="connsiteX148" fmla="*/ 1507141 w 3379133"/>
              <a:gd name="connsiteY148" fmla="*/ 2308578 h 3073400"/>
              <a:gd name="connsiteX149" fmla="*/ 1512786 w 3379133"/>
              <a:gd name="connsiteY149" fmla="*/ 2314223 h 3073400"/>
              <a:gd name="connsiteX150" fmla="*/ 1535363 w 3379133"/>
              <a:gd name="connsiteY150" fmla="*/ 2325512 h 3073400"/>
              <a:gd name="connsiteX151" fmla="*/ 1543830 w 3379133"/>
              <a:gd name="connsiteY151" fmla="*/ 2336800 h 3073400"/>
              <a:gd name="connsiteX152" fmla="*/ 1552297 w 3379133"/>
              <a:gd name="connsiteY152" fmla="*/ 2339623 h 3073400"/>
              <a:gd name="connsiteX153" fmla="*/ 1597452 w 3379133"/>
              <a:gd name="connsiteY153" fmla="*/ 2342445 h 3073400"/>
              <a:gd name="connsiteX154" fmla="*/ 1631319 w 3379133"/>
              <a:gd name="connsiteY154" fmla="*/ 2345267 h 3073400"/>
              <a:gd name="connsiteX155" fmla="*/ 1639786 w 3379133"/>
              <a:gd name="connsiteY155" fmla="*/ 2353734 h 3073400"/>
              <a:gd name="connsiteX156" fmla="*/ 1642608 w 3379133"/>
              <a:gd name="connsiteY156" fmla="*/ 2365023 h 3073400"/>
              <a:gd name="connsiteX157" fmla="*/ 1670830 w 3379133"/>
              <a:gd name="connsiteY157" fmla="*/ 2373489 h 3073400"/>
              <a:gd name="connsiteX158" fmla="*/ 1693408 w 3379133"/>
              <a:gd name="connsiteY158" fmla="*/ 2390423 h 3073400"/>
              <a:gd name="connsiteX159" fmla="*/ 1710341 w 3379133"/>
              <a:gd name="connsiteY159" fmla="*/ 2401712 h 3073400"/>
              <a:gd name="connsiteX160" fmla="*/ 1715986 w 3379133"/>
              <a:gd name="connsiteY160" fmla="*/ 2410178 h 3073400"/>
              <a:gd name="connsiteX161" fmla="*/ 1730097 w 3379133"/>
              <a:gd name="connsiteY161" fmla="*/ 2415823 h 3073400"/>
              <a:gd name="connsiteX162" fmla="*/ 1738563 w 3379133"/>
              <a:gd name="connsiteY162" fmla="*/ 2421467 h 3073400"/>
              <a:gd name="connsiteX163" fmla="*/ 1741386 w 3379133"/>
              <a:gd name="connsiteY163" fmla="*/ 2429934 h 3073400"/>
              <a:gd name="connsiteX164" fmla="*/ 1749852 w 3379133"/>
              <a:gd name="connsiteY164" fmla="*/ 2435578 h 3073400"/>
              <a:gd name="connsiteX165" fmla="*/ 1758319 w 3379133"/>
              <a:gd name="connsiteY165" fmla="*/ 2444045 h 3073400"/>
              <a:gd name="connsiteX166" fmla="*/ 1766786 w 3379133"/>
              <a:gd name="connsiteY166" fmla="*/ 2463800 h 3073400"/>
              <a:gd name="connsiteX167" fmla="*/ 1772430 w 3379133"/>
              <a:gd name="connsiteY167" fmla="*/ 2483556 h 3073400"/>
              <a:gd name="connsiteX168" fmla="*/ 1780897 w 3379133"/>
              <a:gd name="connsiteY168" fmla="*/ 2492023 h 3073400"/>
              <a:gd name="connsiteX169" fmla="*/ 1783719 w 3379133"/>
              <a:gd name="connsiteY169" fmla="*/ 2500489 h 3073400"/>
              <a:gd name="connsiteX170" fmla="*/ 1786541 w 3379133"/>
              <a:gd name="connsiteY170" fmla="*/ 2511778 h 3073400"/>
              <a:gd name="connsiteX171" fmla="*/ 1792186 w 3379133"/>
              <a:gd name="connsiteY171" fmla="*/ 2525889 h 3073400"/>
              <a:gd name="connsiteX172" fmla="*/ 1800652 w 3379133"/>
              <a:gd name="connsiteY172" fmla="*/ 2531534 h 3073400"/>
              <a:gd name="connsiteX173" fmla="*/ 1806297 w 3379133"/>
              <a:gd name="connsiteY173" fmla="*/ 2537178 h 3073400"/>
              <a:gd name="connsiteX174" fmla="*/ 1811941 w 3379133"/>
              <a:gd name="connsiteY174" fmla="*/ 2559756 h 3073400"/>
              <a:gd name="connsiteX175" fmla="*/ 1814763 w 3379133"/>
              <a:gd name="connsiteY175" fmla="*/ 2621845 h 3073400"/>
              <a:gd name="connsiteX176" fmla="*/ 1876852 w 3379133"/>
              <a:gd name="connsiteY176" fmla="*/ 2627489 h 3073400"/>
              <a:gd name="connsiteX177" fmla="*/ 1885319 w 3379133"/>
              <a:gd name="connsiteY177" fmla="*/ 2633134 h 3073400"/>
              <a:gd name="connsiteX178" fmla="*/ 1890963 w 3379133"/>
              <a:gd name="connsiteY178" fmla="*/ 2641600 h 3073400"/>
              <a:gd name="connsiteX179" fmla="*/ 1907897 w 3379133"/>
              <a:gd name="connsiteY179" fmla="*/ 2652889 h 3073400"/>
              <a:gd name="connsiteX180" fmla="*/ 1930475 w 3379133"/>
              <a:gd name="connsiteY180" fmla="*/ 2655712 h 3073400"/>
              <a:gd name="connsiteX181" fmla="*/ 1944586 w 3379133"/>
              <a:gd name="connsiteY181" fmla="*/ 2661356 h 3073400"/>
              <a:gd name="connsiteX182" fmla="*/ 1953052 w 3379133"/>
              <a:gd name="connsiteY182" fmla="*/ 2664178 h 3073400"/>
              <a:gd name="connsiteX183" fmla="*/ 1964341 w 3379133"/>
              <a:gd name="connsiteY183" fmla="*/ 2672645 h 3073400"/>
              <a:gd name="connsiteX184" fmla="*/ 1975630 w 3379133"/>
              <a:gd name="connsiteY184" fmla="*/ 2675467 h 3073400"/>
              <a:gd name="connsiteX185" fmla="*/ 1984097 w 3379133"/>
              <a:gd name="connsiteY185" fmla="*/ 2678289 h 3073400"/>
              <a:gd name="connsiteX186" fmla="*/ 2020786 w 3379133"/>
              <a:gd name="connsiteY186" fmla="*/ 2675467 h 3073400"/>
              <a:gd name="connsiteX187" fmla="*/ 2049008 w 3379133"/>
              <a:gd name="connsiteY187" fmla="*/ 2641600 h 3073400"/>
              <a:gd name="connsiteX188" fmla="*/ 2060297 w 3379133"/>
              <a:gd name="connsiteY188" fmla="*/ 2624667 h 3073400"/>
              <a:gd name="connsiteX189" fmla="*/ 2077230 w 3379133"/>
              <a:gd name="connsiteY189" fmla="*/ 2616200 h 3073400"/>
              <a:gd name="connsiteX190" fmla="*/ 2099808 w 3379133"/>
              <a:gd name="connsiteY190" fmla="*/ 2599267 h 3073400"/>
              <a:gd name="connsiteX191" fmla="*/ 2108275 w 3379133"/>
              <a:gd name="connsiteY191" fmla="*/ 2593623 h 3073400"/>
              <a:gd name="connsiteX192" fmla="*/ 2128030 w 3379133"/>
              <a:gd name="connsiteY192" fmla="*/ 2573867 h 3073400"/>
              <a:gd name="connsiteX193" fmla="*/ 2133675 w 3379133"/>
              <a:gd name="connsiteY193" fmla="*/ 2565400 h 3073400"/>
              <a:gd name="connsiteX194" fmla="*/ 2150608 w 3379133"/>
              <a:gd name="connsiteY194" fmla="*/ 2559756 h 3073400"/>
              <a:gd name="connsiteX195" fmla="*/ 2161897 w 3379133"/>
              <a:gd name="connsiteY195" fmla="*/ 2554112 h 3073400"/>
              <a:gd name="connsiteX196" fmla="*/ 2176008 w 3379133"/>
              <a:gd name="connsiteY196" fmla="*/ 2568223 h 3073400"/>
              <a:gd name="connsiteX197" fmla="*/ 2195763 w 3379133"/>
              <a:gd name="connsiteY197" fmla="*/ 2576689 h 3073400"/>
              <a:gd name="connsiteX198" fmla="*/ 2201408 w 3379133"/>
              <a:gd name="connsiteY198" fmla="*/ 2599267 h 3073400"/>
              <a:gd name="connsiteX199" fmla="*/ 2207052 w 3379133"/>
              <a:gd name="connsiteY199" fmla="*/ 2607734 h 3073400"/>
              <a:gd name="connsiteX200" fmla="*/ 2221163 w 3379133"/>
              <a:gd name="connsiteY200" fmla="*/ 2641600 h 3073400"/>
              <a:gd name="connsiteX201" fmla="*/ 2226808 w 3379133"/>
              <a:gd name="connsiteY201" fmla="*/ 2650067 h 3073400"/>
              <a:gd name="connsiteX202" fmla="*/ 2235275 w 3379133"/>
              <a:gd name="connsiteY202" fmla="*/ 2655712 h 3073400"/>
              <a:gd name="connsiteX203" fmla="*/ 2246563 w 3379133"/>
              <a:gd name="connsiteY203" fmla="*/ 2658534 h 3073400"/>
              <a:gd name="connsiteX204" fmla="*/ 2266319 w 3379133"/>
              <a:gd name="connsiteY204" fmla="*/ 2675467 h 3073400"/>
              <a:gd name="connsiteX205" fmla="*/ 2271963 w 3379133"/>
              <a:gd name="connsiteY205" fmla="*/ 2689578 h 3073400"/>
              <a:gd name="connsiteX206" fmla="*/ 2288897 w 3379133"/>
              <a:gd name="connsiteY206" fmla="*/ 2712156 h 3073400"/>
              <a:gd name="connsiteX207" fmla="*/ 2291719 w 3379133"/>
              <a:gd name="connsiteY207" fmla="*/ 2720623 h 3073400"/>
              <a:gd name="connsiteX208" fmla="*/ 2294541 w 3379133"/>
              <a:gd name="connsiteY208" fmla="*/ 2751667 h 3073400"/>
              <a:gd name="connsiteX209" fmla="*/ 2303008 w 3379133"/>
              <a:gd name="connsiteY209" fmla="*/ 2757312 h 3073400"/>
              <a:gd name="connsiteX210" fmla="*/ 2317119 w 3379133"/>
              <a:gd name="connsiteY210" fmla="*/ 2771423 h 3073400"/>
              <a:gd name="connsiteX211" fmla="*/ 2322763 w 3379133"/>
              <a:gd name="connsiteY211" fmla="*/ 2791178 h 3073400"/>
              <a:gd name="connsiteX212" fmla="*/ 2336875 w 3379133"/>
              <a:gd name="connsiteY212" fmla="*/ 2802467 h 3073400"/>
              <a:gd name="connsiteX213" fmla="*/ 2342519 w 3379133"/>
              <a:gd name="connsiteY213" fmla="*/ 2810934 h 3073400"/>
              <a:gd name="connsiteX214" fmla="*/ 2350986 w 3379133"/>
              <a:gd name="connsiteY214" fmla="*/ 2819400 h 3073400"/>
              <a:gd name="connsiteX215" fmla="*/ 2353808 w 3379133"/>
              <a:gd name="connsiteY215" fmla="*/ 2827867 h 3073400"/>
              <a:gd name="connsiteX216" fmla="*/ 2359452 w 3379133"/>
              <a:gd name="connsiteY216" fmla="*/ 2847623 h 3073400"/>
              <a:gd name="connsiteX217" fmla="*/ 2365097 w 3379133"/>
              <a:gd name="connsiteY217" fmla="*/ 2853267 h 3073400"/>
              <a:gd name="connsiteX218" fmla="*/ 2367919 w 3379133"/>
              <a:gd name="connsiteY218" fmla="*/ 2861734 h 3073400"/>
              <a:gd name="connsiteX219" fmla="*/ 2373563 w 3379133"/>
              <a:gd name="connsiteY219" fmla="*/ 2870200 h 3073400"/>
              <a:gd name="connsiteX220" fmla="*/ 2376386 w 3379133"/>
              <a:gd name="connsiteY220" fmla="*/ 2881489 h 3073400"/>
              <a:gd name="connsiteX221" fmla="*/ 2382030 w 3379133"/>
              <a:gd name="connsiteY221" fmla="*/ 2895600 h 3073400"/>
              <a:gd name="connsiteX222" fmla="*/ 2384852 w 3379133"/>
              <a:gd name="connsiteY222" fmla="*/ 2906889 h 3073400"/>
              <a:gd name="connsiteX223" fmla="*/ 2393319 w 3379133"/>
              <a:gd name="connsiteY223" fmla="*/ 2909712 h 3073400"/>
              <a:gd name="connsiteX224" fmla="*/ 2410252 w 3379133"/>
              <a:gd name="connsiteY224" fmla="*/ 2921000 h 3073400"/>
              <a:gd name="connsiteX225" fmla="*/ 2415897 w 3379133"/>
              <a:gd name="connsiteY225" fmla="*/ 2926645 h 3073400"/>
              <a:gd name="connsiteX226" fmla="*/ 2435652 w 3379133"/>
              <a:gd name="connsiteY226" fmla="*/ 2937934 h 3073400"/>
              <a:gd name="connsiteX227" fmla="*/ 2441297 w 3379133"/>
              <a:gd name="connsiteY227" fmla="*/ 2943578 h 3073400"/>
              <a:gd name="connsiteX228" fmla="*/ 2461052 w 3379133"/>
              <a:gd name="connsiteY228" fmla="*/ 2957689 h 3073400"/>
              <a:gd name="connsiteX229" fmla="*/ 2466697 w 3379133"/>
              <a:gd name="connsiteY229" fmla="*/ 2968978 h 3073400"/>
              <a:gd name="connsiteX230" fmla="*/ 2469519 w 3379133"/>
              <a:gd name="connsiteY230" fmla="*/ 2977445 h 3073400"/>
              <a:gd name="connsiteX231" fmla="*/ 2480808 w 3379133"/>
              <a:gd name="connsiteY231" fmla="*/ 2983089 h 3073400"/>
              <a:gd name="connsiteX232" fmla="*/ 2489275 w 3379133"/>
              <a:gd name="connsiteY232" fmla="*/ 2991556 h 3073400"/>
              <a:gd name="connsiteX233" fmla="*/ 2492097 w 3379133"/>
              <a:gd name="connsiteY233" fmla="*/ 3000023 h 3073400"/>
              <a:gd name="connsiteX234" fmla="*/ 2500563 w 3379133"/>
              <a:gd name="connsiteY234" fmla="*/ 3005667 h 3073400"/>
              <a:gd name="connsiteX235" fmla="*/ 2511852 w 3379133"/>
              <a:gd name="connsiteY235" fmla="*/ 3022600 h 3073400"/>
              <a:gd name="connsiteX236" fmla="*/ 2528786 w 3379133"/>
              <a:gd name="connsiteY236" fmla="*/ 3033889 h 3073400"/>
              <a:gd name="connsiteX237" fmla="*/ 2545719 w 3379133"/>
              <a:gd name="connsiteY237" fmla="*/ 3039534 h 3073400"/>
              <a:gd name="connsiteX238" fmla="*/ 2557008 w 3379133"/>
              <a:gd name="connsiteY238" fmla="*/ 3045178 h 3073400"/>
              <a:gd name="connsiteX239" fmla="*/ 2579586 w 3379133"/>
              <a:gd name="connsiteY239" fmla="*/ 3050823 h 3073400"/>
              <a:gd name="connsiteX240" fmla="*/ 2596519 w 3379133"/>
              <a:gd name="connsiteY240" fmla="*/ 3056467 h 3073400"/>
              <a:gd name="connsiteX241" fmla="*/ 2619097 w 3379133"/>
              <a:gd name="connsiteY241" fmla="*/ 3067756 h 3073400"/>
              <a:gd name="connsiteX242" fmla="*/ 2636030 w 3379133"/>
              <a:gd name="connsiteY242" fmla="*/ 3073400 h 3073400"/>
              <a:gd name="connsiteX243" fmla="*/ 2647319 w 3379133"/>
              <a:gd name="connsiteY243" fmla="*/ 3070578 h 3073400"/>
              <a:gd name="connsiteX244" fmla="*/ 2644497 w 3379133"/>
              <a:gd name="connsiteY244" fmla="*/ 2991556 h 3073400"/>
              <a:gd name="connsiteX245" fmla="*/ 2641675 w 3379133"/>
              <a:gd name="connsiteY245" fmla="*/ 2983089 h 3073400"/>
              <a:gd name="connsiteX246" fmla="*/ 2638852 w 3379133"/>
              <a:gd name="connsiteY246" fmla="*/ 2971800 h 3073400"/>
              <a:gd name="connsiteX247" fmla="*/ 2630386 w 3379133"/>
              <a:gd name="connsiteY247" fmla="*/ 2929467 h 3073400"/>
              <a:gd name="connsiteX248" fmla="*/ 2641675 w 3379133"/>
              <a:gd name="connsiteY248" fmla="*/ 2822223 h 3073400"/>
              <a:gd name="connsiteX249" fmla="*/ 2647319 w 3379133"/>
              <a:gd name="connsiteY249" fmla="*/ 2810934 h 3073400"/>
              <a:gd name="connsiteX250" fmla="*/ 2661430 w 3379133"/>
              <a:gd name="connsiteY250" fmla="*/ 2791178 h 3073400"/>
              <a:gd name="connsiteX251" fmla="*/ 2684008 w 3379133"/>
              <a:gd name="connsiteY251" fmla="*/ 2785534 h 3073400"/>
              <a:gd name="connsiteX252" fmla="*/ 2726341 w 3379133"/>
              <a:gd name="connsiteY252" fmla="*/ 2754489 h 3073400"/>
              <a:gd name="connsiteX253" fmla="*/ 2754563 w 3379133"/>
              <a:gd name="connsiteY253" fmla="*/ 2737556 h 3073400"/>
              <a:gd name="connsiteX254" fmla="*/ 2777141 w 3379133"/>
              <a:gd name="connsiteY254" fmla="*/ 2714978 h 3073400"/>
              <a:gd name="connsiteX255" fmla="*/ 2785608 w 3379133"/>
              <a:gd name="connsiteY255" fmla="*/ 2703689 h 3073400"/>
              <a:gd name="connsiteX256" fmla="*/ 2808186 w 3379133"/>
              <a:gd name="connsiteY256" fmla="*/ 2695223 h 3073400"/>
              <a:gd name="connsiteX257" fmla="*/ 2892852 w 3379133"/>
              <a:gd name="connsiteY257" fmla="*/ 2686756 h 3073400"/>
              <a:gd name="connsiteX258" fmla="*/ 2918252 w 3379133"/>
              <a:gd name="connsiteY258" fmla="*/ 2683934 h 3073400"/>
              <a:gd name="connsiteX259" fmla="*/ 2929541 w 3379133"/>
              <a:gd name="connsiteY259" fmla="*/ 2681112 h 3073400"/>
              <a:gd name="connsiteX260" fmla="*/ 2935186 w 3379133"/>
              <a:gd name="connsiteY260" fmla="*/ 2675467 h 3073400"/>
              <a:gd name="connsiteX261" fmla="*/ 2952119 w 3379133"/>
              <a:gd name="connsiteY261" fmla="*/ 2667000 h 3073400"/>
              <a:gd name="connsiteX262" fmla="*/ 2963408 w 3379133"/>
              <a:gd name="connsiteY262" fmla="*/ 2658534 h 3073400"/>
              <a:gd name="connsiteX263" fmla="*/ 2969052 w 3379133"/>
              <a:gd name="connsiteY263" fmla="*/ 2650067 h 3073400"/>
              <a:gd name="connsiteX264" fmla="*/ 2983163 w 3379133"/>
              <a:gd name="connsiteY264" fmla="*/ 2638778 h 3073400"/>
              <a:gd name="connsiteX265" fmla="*/ 2994452 w 3379133"/>
              <a:gd name="connsiteY265" fmla="*/ 2624667 h 3073400"/>
              <a:gd name="connsiteX266" fmla="*/ 3005741 w 3379133"/>
              <a:gd name="connsiteY266" fmla="*/ 2621845 h 3073400"/>
              <a:gd name="connsiteX267" fmla="*/ 3014208 w 3379133"/>
              <a:gd name="connsiteY267" fmla="*/ 2616200 h 3073400"/>
              <a:gd name="connsiteX268" fmla="*/ 3025497 w 3379133"/>
              <a:gd name="connsiteY268" fmla="*/ 2613378 h 3073400"/>
              <a:gd name="connsiteX269" fmla="*/ 3033963 w 3379133"/>
              <a:gd name="connsiteY269" fmla="*/ 2602089 h 3073400"/>
              <a:gd name="connsiteX270" fmla="*/ 3039608 w 3379133"/>
              <a:gd name="connsiteY270" fmla="*/ 2596445 h 3073400"/>
              <a:gd name="connsiteX271" fmla="*/ 3042430 w 3379133"/>
              <a:gd name="connsiteY271" fmla="*/ 2582334 h 3073400"/>
              <a:gd name="connsiteX272" fmla="*/ 3048075 w 3379133"/>
              <a:gd name="connsiteY272" fmla="*/ 2568223 h 3073400"/>
              <a:gd name="connsiteX273" fmla="*/ 3059363 w 3379133"/>
              <a:gd name="connsiteY273" fmla="*/ 2466623 h 3073400"/>
              <a:gd name="connsiteX274" fmla="*/ 3056541 w 3379133"/>
              <a:gd name="connsiteY274" fmla="*/ 2336800 h 3073400"/>
              <a:gd name="connsiteX275" fmla="*/ 3045252 w 3379133"/>
              <a:gd name="connsiteY275" fmla="*/ 2319867 h 3073400"/>
              <a:gd name="connsiteX276" fmla="*/ 3036786 w 3379133"/>
              <a:gd name="connsiteY276" fmla="*/ 2294467 h 3073400"/>
              <a:gd name="connsiteX277" fmla="*/ 3033963 w 3379133"/>
              <a:gd name="connsiteY277" fmla="*/ 2235200 h 3073400"/>
              <a:gd name="connsiteX278" fmla="*/ 3031141 w 3379133"/>
              <a:gd name="connsiteY278" fmla="*/ 2226734 h 3073400"/>
              <a:gd name="connsiteX279" fmla="*/ 3025497 w 3379133"/>
              <a:gd name="connsiteY279" fmla="*/ 2218267 h 3073400"/>
              <a:gd name="connsiteX280" fmla="*/ 3017030 w 3379133"/>
              <a:gd name="connsiteY280" fmla="*/ 2209800 h 3073400"/>
              <a:gd name="connsiteX281" fmla="*/ 3000097 w 3379133"/>
              <a:gd name="connsiteY281" fmla="*/ 2201334 h 3073400"/>
              <a:gd name="connsiteX282" fmla="*/ 2997275 w 3379133"/>
              <a:gd name="connsiteY282" fmla="*/ 2192867 h 3073400"/>
              <a:gd name="connsiteX283" fmla="*/ 2991630 w 3379133"/>
              <a:gd name="connsiteY283" fmla="*/ 2187223 h 3073400"/>
              <a:gd name="connsiteX284" fmla="*/ 2983163 w 3379133"/>
              <a:gd name="connsiteY284" fmla="*/ 2175934 h 3073400"/>
              <a:gd name="connsiteX285" fmla="*/ 2977519 w 3379133"/>
              <a:gd name="connsiteY285" fmla="*/ 2164645 h 3073400"/>
              <a:gd name="connsiteX286" fmla="*/ 2980341 w 3379133"/>
              <a:gd name="connsiteY286" fmla="*/ 2029178 h 3073400"/>
              <a:gd name="connsiteX287" fmla="*/ 2983163 w 3379133"/>
              <a:gd name="connsiteY287" fmla="*/ 2006600 h 3073400"/>
              <a:gd name="connsiteX288" fmla="*/ 2991630 w 3379133"/>
              <a:gd name="connsiteY288" fmla="*/ 1930400 h 3073400"/>
              <a:gd name="connsiteX289" fmla="*/ 2985986 w 3379133"/>
              <a:gd name="connsiteY289" fmla="*/ 1913467 h 3073400"/>
              <a:gd name="connsiteX290" fmla="*/ 2971875 w 3379133"/>
              <a:gd name="connsiteY290" fmla="*/ 1907823 h 3073400"/>
              <a:gd name="connsiteX291" fmla="*/ 2946475 w 3379133"/>
              <a:gd name="connsiteY291" fmla="*/ 1902178 h 3073400"/>
              <a:gd name="connsiteX292" fmla="*/ 2938008 w 3379133"/>
              <a:gd name="connsiteY292" fmla="*/ 1896534 h 3073400"/>
              <a:gd name="connsiteX293" fmla="*/ 2926719 w 3379133"/>
              <a:gd name="connsiteY293" fmla="*/ 1893712 h 3073400"/>
              <a:gd name="connsiteX294" fmla="*/ 2921075 w 3379133"/>
              <a:gd name="connsiteY294" fmla="*/ 1885245 h 3073400"/>
              <a:gd name="connsiteX295" fmla="*/ 2932363 w 3379133"/>
              <a:gd name="connsiteY295" fmla="*/ 1837267 h 3073400"/>
              <a:gd name="connsiteX296" fmla="*/ 2943652 w 3379133"/>
              <a:gd name="connsiteY296" fmla="*/ 1811867 h 3073400"/>
              <a:gd name="connsiteX297" fmla="*/ 2960586 w 3379133"/>
              <a:gd name="connsiteY297" fmla="*/ 1797756 h 3073400"/>
              <a:gd name="connsiteX298" fmla="*/ 2949297 w 3379133"/>
              <a:gd name="connsiteY298" fmla="*/ 1772356 h 3073400"/>
              <a:gd name="connsiteX299" fmla="*/ 2940830 w 3379133"/>
              <a:gd name="connsiteY299" fmla="*/ 1713089 h 3073400"/>
              <a:gd name="connsiteX300" fmla="*/ 2935186 w 3379133"/>
              <a:gd name="connsiteY300" fmla="*/ 1682045 h 3073400"/>
              <a:gd name="connsiteX301" fmla="*/ 2932363 w 3379133"/>
              <a:gd name="connsiteY301" fmla="*/ 1628423 h 3073400"/>
              <a:gd name="connsiteX302" fmla="*/ 2935186 w 3379133"/>
              <a:gd name="connsiteY302" fmla="*/ 1583267 h 3073400"/>
              <a:gd name="connsiteX303" fmla="*/ 2946475 w 3379133"/>
              <a:gd name="connsiteY303" fmla="*/ 1574800 h 3073400"/>
              <a:gd name="connsiteX304" fmla="*/ 2935186 w 3379133"/>
              <a:gd name="connsiteY304" fmla="*/ 1552223 h 3073400"/>
              <a:gd name="connsiteX305" fmla="*/ 2932363 w 3379133"/>
              <a:gd name="connsiteY305" fmla="*/ 1535289 h 3073400"/>
              <a:gd name="connsiteX306" fmla="*/ 2923897 w 3379133"/>
              <a:gd name="connsiteY306" fmla="*/ 1515534 h 3073400"/>
              <a:gd name="connsiteX307" fmla="*/ 2966230 w 3379133"/>
              <a:gd name="connsiteY307" fmla="*/ 1473200 h 3073400"/>
              <a:gd name="connsiteX308" fmla="*/ 2952119 w 3379133"/>
              <a:gd name="connsiteY308" fmla="*/ 1470378 h 3073400"/>
              <a:gd name="connsiteX309" fmla="*/ 2943652 w 3379133"/>
              <a:gd name="connsiteY309" fmla="*/ 1430867 h 3073400"/>
              <a:gd name="connsiteX310" fmla="*/ 2938008 w 3379133"/>
              <a:gd name="connsiteY310" fmla="*/ 1416756 h 3073400"/>
              <a:gd name="connsiteX311" fmla="*/ 2926719 w 3379133"/>
              <a:gd name="connsiteY311" fmla="*/ 1411112 h 3073400"/>
              <a:gd name="connsiteX312" fmla="*/ 2918252 w 3379133"/>
              <a:gd name="connsiteY312" fmla="*/ 1405467 h 3073400"/>
              <a:gd name="connsiteX313" fmla="*/ 2904141 w 3379133"/>
              <a:gd name="connsiteY313" fmla="*/ 1368778 h 3073400"/>
              <a:gd name="connsiteX314" fmla="*/ 2898497 w 3379133"/>
              <a:gd name="connsiteY314" fmla="*/ 1360312 h 3073400"/>
              <a:gd name="connsiteX315" fmla="*/ 2890030 w 3379133"/>
              <a:gd name="connsiteY315" fmla="*/ 1337734 h 3073400"/>
              <a:gd name="connsiteX316" fmla="*/ 2864630 w 3379133"/>
              <a:gd name="connsiteY316" fmla="*/ 1334912 h 3073400"/>
              <a:gd name="connsiteX317" fmla="*/ 2861808 w 3379133"/>
              <a:gd name="connsiteY317" fmla="*/ 1320800 h 3073400"/>
              <a:gd name="connsiteX318" fmla="*/ 2844875 w 3379133"/>
              <a:gd name="connsiteY318" fmla="*/ 1312334 h 3073400"/>
              <a:gd name="connsiteX319" fmla="*/ 2839230 w 3379133"/>
              <a:gd name="connsiteY319" fmla="*/ 1303867 h 3073400"/>
              <a:gd name="connsiteX320" fmla="*/ 2827941 w 3379133"/>
              <a:gd name="connsiteY320" fmla="*/ 1281289 h 3073400"/>
              <a:gd name="connsiteX321" fmla="*/ 2813830 w 3379133"/>
              <a:gd name="connsiteY321" fmla="*/ 1267178 h 3073400"/>
              <a:gd name="connsiteX322" fmla="*/ 2794075 w 3379133"/>
              <a:gd name="connsiteY322" fmla="*/ 1247423 h 3073400"/>
              <a:gd name="connsiteX323" fmla="*/ 2788430 w 3379133"/>
              <a:gd name="connsiteY323" fmla="*/ 1233312 h 3073400"/>
              <a:gd name="connsiteX324" fmla="*/ 2785608 w 3379133"/>
              <a:gd name="connsiteY324" fmla="*/ 1213556 h 3073400"/>
              <a:gd name="connsiteX325" fmla="*/ 2782786 w 3379133"/>
              <a:gd name="connsiteY325" fmla="*/ 1196623 h 3073400"/>
              <a:gd name="connsiteX326" fmla="*/ 2777141 w 3379133"/>
              <a:gd name="connsiteY326" fmla="*/ 1143000 h 3073400"/>
              <a:gd name="connsiteX327" fmla="*/ 2782786 w 3379133"/>
              <a:gd name="connsiteY327" fmla="*/ 1128889 h 3073400"/>
              <a:gd name="connsiteX328" fmla="*/ 2785608 w 3379133"/>
              <a:gd name="connsiteY328" fmla="*/ 1120423 h 3073400"/>
              <a:gd name="connsiteX329" fmla="*/ 2777141 w 3379133"/>
              <a:gd name="connsiteY329" fmla="*/ 1109134 h 3073400"/>
              <a:gd name="connsiteX330" fmla="*/ 2774319 w 3379133"/>
              <a:gd name="connsiteY330" fmla="*/ 1097845 h 3073400"/>
              <a:gd name="connsiteX331" fmla="*/ 2765852 w 3379133"/>
              <a:gd name="connsiteY331" fmla="*/ 1092200 h 3073400"/>
              <a:gd name="connsiteX332" fmla="*/ 2754563 w 3379133"/>
              <a:gd name="connsiteY332" fmla="*/ 1083734 h 3073400"/>
              <a:gd name="connsiteX333" fmla="*/ 2746097 w 3379133"/>
              <a:gd name="connsiteY333" fmla="*/ 1072445 h 3073400"/>
              <a:gd name="connsiteX334" fmla="*/ 2740452 w 3379133"/>
              <a:gd name="connsiteY334" fmla="*/ 1038578 h 3073400"/>
              <a:gd name="connsiteX335" fmla="*/ 2751741 w 3379133"/>
              <a:gd name="connsiteY335" fmla="*/ 993423 h 3073400"/>
              <a:gd name="connsiteX336" fmla="*/ 2760208 w 3379133"/>
              <a:gd name="connsiteY336" fmla="*/ 970845 h 3073400"/>
              <a:gd name="connsiteX337" fmla="*/ 2765852 w 3379133"/>
              <a:gd name="connsiteY337" fmla="*/ 959556 h 3073400"/>
              <a:gd name="connsiteX338" fmla="*/ 2782786 w 3379133"/>
              <a:gd name="connsiteY338" fmla="*/ 956734 h 3073400"/>
              <a:gd name="connsiteX339" fmla="*/ 2794075 w 3379133"/>
              <a:gd name="connsiteY339" fmla="*/ 953912 h 3073400"/>
              <a:gd name="connsiteX340" fmla="*/ 2808186 w 3379133"/>
              <a:gd name="connsiteY340" fmla="*/ 948267 h 3073400"/>
              <a:gd name="connsiteX341" fmla="*/ 2853341 w 3379133"/>
              <a:gd name="connsiteY341" fmla="*/ 945445 h 3073400"/>
              <a:gd name="connsiteX342" fmla="*/ 2864630 w 3379133"/>
              <a:gd name="connsiteY342" fmla="*/ 942623 h 3073400"/>
              <a:gd name="connsiteX343" fmla="*/ 2873097 w 3379133"/>
              <a:gd name="connsiteY343" fmla="*/ 936978 h 3073400"/>
              <a:gd name="connsiteX344" fmla="*/ 2890030 w 3379133"/>
              <a:gd name="connsiteY344" fmla="*/ 934156 h 3073400"/>
              <a:gd name="connsiteX345" fmla="*/ 2898497 w 3379133"/>
              <a:gd name="connsiteY345" fmla="*/ 931334 h 3073400"/>
              <a:gd name="connsiteX346" fmla="*/ 2921075 w 3379133"/>
              <a:gd name="connsiteY346" fmla="*/ 922867 h 3073400"/>
              <a:gd name="connsiteX347" fmla="*/ 3008563 w 3379133"/>
              <a:gd name="connsiteY347" fmla="*/ 928512 h 3073400"/>
              <a:gd name="connsiteX348" fmla="*/ 3017030 w 3379133"/>
              <a:gd name="connsiteY348" fmla="*/ 931334 h 3073400"/>
              <a:gd name="connsiteX349" fmla="*/ 3031141 w 3379133"/>
              <a:gd name="connsiteY349" fmla="*/ 936978 h 3073400"/>
              <a:gd name="connsiteX350" fmla="*/ 3053719 w 3379133"/>
              <a:gd name="connsiteY350" fmla="*/ 939800 h 3073400"/>
              <a:gd name="connsiteX351" fmla="*/ 3144030 w 3379133"/>
              <a:gd name="connsiteY351" fmla="*/ 942623 h 3073400"/>
              <a:gd name="connsiteX352" fmla="*/ 3225875 w 3379133"/>
              <a:gd name="connsiteY352" fmla="*/ 951089 h 3073400"/>
              <a:gd name="connsiteX353" fmla="*/ 3231519 w 3379133"/>
              <a:gd name="connsiteY353" fmla="*/ 939800 h 3073400"/>
              <a:gd name="connsiteX354" fmla="*/ 3197652 w 3379133"/>
              <a:gd name="connsiteY354" fmla="*/ 883356 h 3073400"/>
              <a:gd name="connsiteX355" fmla="*/ 3141208 w 3379133"/>
              <a:gd name="connsiteY355" fmla="*/ 880534 h 3073400"/>
              <a:gd name="connsiteX356" fmla="*/ 3124275 w 3379133"/>
              <a:gd name="connsiteY356" fmla="*/ 857956 h 3073400"/>
              <a:gd name="connsiteX357" fmla="*/ 3121452 w 3379133"/>
              <a:gd name="connsiteY357" fmla="*/ 841023 h 3073400"/>
              <a:gd name="connsiteX358" fmla="*/ 3115808 w 3379133"/>
              <a:gd name="connsiteY358" fmla="*/ 801512 h 3073400"/>
              <a:gd name="connsiteX359" fmla="*/ 3112986 w 3379133"/>
              <a:gd name="connsiteY359" fmla="*/ 764823 h 3073400"/>
              <a:gd name="connsiteX360" fmla="*/ 3096052 w 3379133"/>
              <a:gd name="connsiteY360" fmla="*/ 756356 h 3073400"/>
              <a:gd name="connsiteX361" fmla="*/ 3076297 w 3379133"/>
              <a:gd name="connsiteY361" fmla="*/ 745067 h 3073400"/>
              <a:gd name="connsiteX362" fmla="*/ 3073475 w 3379133"/>
              <a:gd name="connsiteY362" fmla="*/ 733778 h 3073400"/>
              <a:gd name="connsiteX363" fmla="*/ 3118630 w 3379133"/>
              <a:gd name="connsiteY363" fmla="*/ 657578 h 3073400"/>
              <a:gd name="connsiteX364" fmla="*/ 3160963 w 3379133"/>
              <a:gd name="connsiteY364" fmla="*/ 612423 h 3073400"/>
              <a:gd name="connsiteX365" fmla="*/ 3172252 w 3379133"/>
              <a:gd name="connsiteY365" fmla="*/ 564445 h 3073400"/>
              <a:gd name="connsiteX366" fmla="*/ 3175075 w 3379133"/>
              <a:gd name="connsiteY366" fmla="*/ 522112 h 3073400"/>
              <a:gd name="connsiteX367" fmla="*/ 3299252 w 3379133"/>
              <a:gd name="connsiteY367" fmla="*/ 460023 h 3073400"/>
              <a:gd name="connsiteX368" fmla="*/ 3355697 w 3379133"/>
              <a:gd name="connsiteY368" fmla="*/ 383823 h 3073400"/>
              <a:gd name="connsiteX369" fmla="*/ 3375452 w 3379133"/>
              <a:gd name="connsiteY369" fmla="*/ 369712 h 3073400"/>
              <a:gd name="connsiteX370" fmla="*/ 3378275 w 3379133"/>
              <a:gd name="connsiteY370" fmla="*/ 358423 h 3073400"/>
              <a:gd name="connsiteX371" fmla="*/ 3361341 w 3379133"/>
              <a:gd name="connsiteY371" fmla="*/ 355600 h 3073400"/>
              <a:gd name="connsiteX372" fmla="*/ 3319008 w 3379133"/>
              <a:gd name="connsiteY372" fmla="*/ 361245 h 3073400"/>
              <a:gd name="connsiteX373" fmla="*/ 3276675 w 3379133"/>
              <a:gd name="connsiteY373" fmla="*/ 381000 h 3073400"/>
              <a:gd name="connsiteX374" fmla="*/ 3211763 w 3379133"/>
              <a:gd name="connsiteY374" fmla="*/ 389467 h 3073400"/>
              <a:gd name="connsiteX375" fmla="*/ 3197652 w 3379133"/>
              <a:gd name="connsiteY375" fmla="*/ 392289 h 3073400"/>
              <a:gd name="connsiteX376" fmla="*/ 3172252 w 3379133"/>
              <a:gd name="connsiteY376" fmla="*/ 395112 h 3073400"/>
              <a:gd name="connsiteX377" fmla="*/ 3141208 w 3379133"/>
              <a:gd name="connsiteY377" fmla="*/ 383823 h 3073400"/>
              <a:gd name="connsiteX378" fmla="*/ 3127097 w 3379133"/>
              <a:gd name="connsiteY378" fmla="*/ 375356 h 3073400"/>
              <a:gd name="connsiteX379" fmla="*/ 3121452 w 3379133"/>
              <a:gd name="connsiteY379" fmla="*/ 369712 h 3073400"/>
              <a:gd name="connsiteX380" fmla="*/ 3112986 w 3379133"/>
              <a:gd name="connsiteY380" fmla="*/ 364067 h 3073400"/>
              <a:gd name="connsiteX381" fmla="*/ 3101697 w 3379133"/>
              <a:gd name="connsiteY381" fmla="*/ 352778 h 3073400"/>
              <a:gd name="connsiteX382" fmla="*/ 3073475 w 3379133"/>
              <a:gd name="connsiteY382" fmla="*/ 341489 h 3073400"/>
              <a:gd name="connsiteX383" fmla="*/ 3062186 w 3379133"/>
              <a:gd name="connsiteY383" fmla="*/ 335845 h 3073400"/>
              <a:gd name="connsiteX384" fmla="*/ 3022675 w 3379133"/>
              <a:gd name="connsiteY384" fmla="*/ 330200 h 3073400"/>
              <a:gd name="connsiteX385" fmla="*/ 3008563 w 3379133"/>
              <a:gd name="connsiteY385" fmla="*/ 324556 h 3073400"/>
              <a:gd name="connsiteX386" fmla="*/ 2980341 w 3379133"/>
              <a:gd name="connsiteY386" fmla="*/ 318912 h 3073400"/>
              <a:gd name="connsiteX387" fmla="*/ 2954941 w 3379133"/>
              <a:gd name="connsiteY387" fmla="*/ 313267 h 3073400"/>
              <a:gd name="connsiteX388" fmla="*/ 2918252 w 3379133"/>
              <a:gd name="connsiteY388" fmla="*/ 287867 h 3073400"/>
              <a:gd name="connsiteX389" fmla="*/ 2909786 w 3379133"/>
              <a:gd name="connsiteY389" fmla="*/ 282223 h 3073400"/>
              <a:gd name="connsiteX390" fmla="*/ 2890030 w 3379133"/>
              <a:gd name="connsiteY390" fmla="*/ 270934 h 3073400"/>
              <a:gd name="connsiteX391" fmla="*/ 2870275 w 3379133"/>
              <a:gd name="connsiteY391" fmla="*/ 290689 h 3073400"/>
              <a:gd name="connsiteX392" fmla="*/ 2861808 w 3379133"/>
              <a:gd name="connsiteY392" fmla="*/ 301978 h 3073400"/>
              <a:gd name="connsiteX393" fmla="*/ 2723519 w 3379133"/>
              <a:gd name="connsiteY393" fmla="*/ 321734 h 3073400"/>
              <a:gd name="connsiteX394" fmla="*/ 2698119 w 3379133"/>
              <a:gd name="connsiteY394" fmla="*/ 330200 h 3073400"/>
              <a:gd name="connsiteX395" fmla="*/ 2692475 w 3379133"/>
              <a:gd name="connsiteY395" fmla="*/ 347134 h 3073400"/>
              <a:gd name="connsiteX396" fmla="*/ 2698119 w 3379133"/>
              <a:gd name="connsiteY396" fmla="*/ 454378 h 3073400"/>
              <a:gd name="connsiteX397" fmla="*/ 2712230 w 3379133"/>
              <a:gd name="connsiteY397" fmla="*/ 462845 h 3073400"/>
              <a:gd name="connsiteX398" fmla="*/ 2720697 w 3379133"/>
              <a:gd name="connsiteY398" fmla="*/ 474134 h 3073400"/>
              <a:gd name="connsiteX399" fmla="*/ 2740452 w 3379133"/>
              <a:gd name="connsiteY399" fmla="*/ 485423 h 3073400"/>
              <a:gd name="connsiteX400" fmla="*/ 2757386 w 3379133"/>
              <a:gd name="connsiteY400" fmla="*/ 496712 h 3073400"/>
              <a:gd name="connsiteX401" fmla="*/ 2757386 w 3379133"/>
              <a:gd name="connsiteY401" fmla="*/ 587023 h 3073400"/>
              <a:gd name="connsiteX402" fmla="*/ 2743275 w 3379133"/>
              <a:gd name="connsiteY402" fmla="*/ 654756 h 3073400"/>
              <a:gd name="connsiteX403" fmla="*/ 2740452 w 3379133"/>
              <a:gd name="connsiteY403" fmla="*/ 668867 h 3073400"/>
              <a:gd name="connsiteX404" fmla="*/ 2729163 w 3379133"/>
              <a:gd name="connsiteY404" fmla="*/ 671689 h 3073400"/>
              <a:gd name="connsiteX405" fmla="*/ 2655786 w 3379133"/>
              <a:gd name="connsiteY405" fmla="*/ 663223 h 3073400"/>
              <a:gd name="connsiteX406" fmla="*/ 2619097 w 3379133"/>
              <a:gd name="connsiteY406" fmla="*/ 654756 h 3073400"/>
              <a:gd name="connsiteX407" fmla="*/ 2571119 w 3379133"/>
              <a:gd name="connsiteY407" fmla="*/ 651934 h 3073400"/>
              <a:gd name="connsiteX408" fmla="*/ 2511852 w 3379133"/>
              <a:gd name="connsiteY408" fmla="*/ 643467 h 3073400"/>
              <a:gd name="connsiteX409" fmla="*/ 2466697 w 3379133"/>
              <a:gd name="connsiteY409" fmla="*/ 640645 h 3073400"/>
              <a:gd name="connsiteX410" fmla="*/ 2322763 w 3379133"/>
              <a:gd name="connsiteY410" fmla="*/ 643467 h 3073400"/>
              <a:gd name="connsiteX411" fmla="*/ 2207052 w 3379133"/>
              <a:gd name="connsiteY411" fmla="*/ 649112 h 3073400"/>
              <a:gd name="connsiteX412" fmla="*/ 2105452 w 3379133"/>
              <a:gd name="connsiteY412" fmla="*/ 646289 h 3073400"/>
              <a:gd name="connsiteX413" fmla="*/ 2085697 w 3379133"/>
              <a:gd name="connsiteY413" fmla="*/ 643467 h 3073400"/>
              <a:gd name="connsiteX414" fmla="*/ 2082875 w 3379133"/>
              <a:gd name="connsiteY414" fmla="*/ 635000 h 3073400"/>
              <a:gd name="connsiteX415" fmla="*/ 2077230 w 3379133"/>
              <a:gd name="connsiteY415" fmla="*/ 536223 h 3073400"/>
              <a:gd name="connsiteX416" fmla="*/ 2085697 w 3379133"/>
              <a:gd name="connsiteY416" fmla="*/ 440267 h 3073400"/>
              <a:gd name="connsiteX417" fmla="*/ 2077230 w 3379133"/>
              <a:gd name="connsiteY417" fmla="*/ 392289 h 3073400"/>
              <a:gd name="connsiteX418" fmla="*/ 2085697 w 3379133"/>
              <a:gd name="connsiteY418" fmla="*/ 341489 h 3073400"/>
              <a:gd name="connsiteX419" fmla="*/ 2096986 w 3379133"/>
              <a:gd name="connsiteY419" fmla="*/ 259645 h 3073400"/>
              <a:gd name="connsiteX420" fmla="*/ 2091341 w 3379133"/>
              <a:gd name="connsiteY420" fmla="*/ 273756 h 3073400"/>
              <a:gd name="connsiteX421" fmla="*/ 2017963 w 3379133"/>
              <a:gd name="connsiteY421" fmla="*/ 279400 h 3073400"/>
              <a:gd name="connsiteX422" fmla="*/ 1933297 w 3379133"/>
              <a:gd name="connsiteY422" fmla="*/ 276578 h 3073400"/>
              <a:gd name="connsiteX423" fmla="*/ 1922008 w 3379133"/>
              <a:gd name="connsiteY423" fmla="*/ 270934 h 3073400"/>
              <a:gd name="connsiteX424" fmla="*/ 1882497 w 3379133"/>
              <a:gd name="connsiteY424" fmla="*/ 262467 h 3073400"/>
              <a:gd name="connsiteX425" fmla="*/ 1874030 w 3379133"/>
              <a:gd name="connsiteY425" fmla="*/ 259645 h 3073400"/>
              <a:gd name="connsiteX426" fmla="*/ 1854275 w 3379133"/>
              <a:gd name="connsiteY426" fmla="*/ 254000 h 3073400"/>
              <a:gd name="connsiteX427" fmla="*/ 1831697 w 3379133"/>
              <a:gd name="connsiteY427" fmla="*/ 245534 h 3073400"/>
              <a:gd name="connsiteX428" fmla="*/ 1820408 w 3379133"/>
              <a:gd name="connsiteY428" fmla="*/ 239889 h 3073400"/>
              <a:gd name="connsiteX429" fmla="*/ 1811941 w 3379133"/>
              <a:gd name="connsiteY429" fmla="*/ 234245 h 3073400"/>
              <a:gd name="connsiteX430" fmla="*/ 1775252 w 3379133"/>
              <a:gd name="connsiteY430" fmla="*/ 228600 h 3073400"/>
              <a:gd name="connsiteX431" fmla="*/ 1766786 w 3379133"/>
              <a:gd name="connsiteY431" fmla="*/ 225778 h 3073400"/>
              <a:gd name="connsiteX432" fmla="*/ 1747030 w 3379133"/>
              <a:gd name="connsiteY432" fmla="*/ 220134 h 3073400"/>
              <a:gd name="connsiteX433" fmla="*/ 1727275 w 3379133"/>
              <a:gd name="connsiteY433" fmla="*/ 208845 h 3073400"/>
              <a:gd name="connsiteX434" fmla="*/ 1470452 w 3379133"/>
              <a:gd name="connsiteY434" fmla="*/ 211667 h 3073400"/>
              <a:gd name="connsiteX435" fmla="*/ 1461986 w 3379133"/>
              <a:gd name="connsiteY435" fmla="*/ 208845 h 3073400"/>
              <a:gd name="connsiteX436" fmla="*/ 1405541 w 3379133"/>
              <a:gd name="connsiteY436" fmla="*/ 200378 h 3073400"/>
              <a:gd name="connsiteX437" fmla="*/ 1397075 w 3379133"/>
              <a:gd name="connsiteY437" fmla="*/ 194734 h 3073400"/>
              <a:gd name="connsiteX438" fmla="*/ 1281363 w 3379133"/>
              <a:gd name="connsiteY438" fmla="*/ 186267 h 3073400"/>
              <a:gd name="connsiteX439" fmla="*/ 1224919 w 3379133"/>
              <a:gd name="connsiteY439" fmla="*/ 180623 h 3073400"/>
              <a:gd name="connsiteX440" fmla="*/ 1188230 w 3379133"/>
              <a:gd name="connsiteY440" fmla="*/ 169334 h 3073400"/>
              <a:gd name="connsiteX441" fmla="*/ 1171297 w 3379133"/>
              <a:gd name="connsiteY441" fmla="*/ 166512 h 3073400"/>
              <a:gd name="connsiteX442" fmla="*/ 1106386 w 3379133"/>
              <a:gd name="connsiteY442" fmla="*/ 160867 h 3073400"/>
              <a:gd name="connsiteX443" fmla="*/ 1097919 w 3379133"/>
              <a:gd name="connsiteY443" fmla="*/ 158045 h 3073400"/>
              <a:gd name="connsiteX444" fmla="*/ 1083808 w 3379133"/>
              <a:gd name="connsiteY444" fmla="*/ 155223 h 3073400"/>
              <a:gd name="connsiteX445" fmla="*/ 1044297 w 3379133"/>
              <a:gd name="connsiteY445" fmla="*/ 132645 h 3073400"/>
              <a:gd name="connsiteX446" fmla="*/ 976563 w 3379133"/>
              <a:gd name="connsiteY446" fmla="*/ 112889 h 3073400"/>
              <a:gd name="connsiteX447" fmla="*/ 965275 w 3379133"/>
              <a:gd name="connsiteY447" fmla="*/ 107245 h 3073400"/>
              <a:gd name="connsiteX448" fmla="*/ 951163 w 3379133"/>
              <a:gd name="connsiteY448" fmla="*/ 104423 h 3073400"/>
              <a:gd name="connsiteX449" fmla="*/ 931408 w 3379133"/>
              <a:gd name="connsiteY449" fmla="*/ 98778 h 3073400"/>
              <a:gd name="connsiteX450" fmla="*/ 920119 w 3379133"/>
              <a:gd name="connsiteY450" fmla="*/ 90312 h 3073400"/>
              <a:gd name="connsiteX451" fmla="*/ 903186 w 3379133"/>
              <a:gd name="connsiteY451" fmla="*/ 87489 h 3073400"/>
              <a:gd name="connsiteX452" fmla="*/ 872141 w 3379133"/>
              <a:gd name="connsiteY452" fmla="*/ 81845 h 3073400"/>
              <a:gd name="connsiteX453" fmla="*/ 750786 w 3379133"/>
              <a:gd name="connsiteY453" fmla="*/ 70556 h 3073400"/>
              <a:gd name="connsiteX454" fmla="*/ 742319 w 3379133"/>
              <a:gd name="connsiteY454" fmla="*/ 67734 h 3073400"/>
              <a:gd name="connsiteX455" fmla="*/ 691519 w 3379133"/>
              <a:gd name="connsiteY455" fmla="*/ 62089 h 3073400"/>
              <a:gd name="connsiteX456" fmla="*/ 674586 w 3379133"/>
              <a:gd name="connsiteY456" fmla="*/ 56445 h 3073400"/>
              <a:gd name="connsiteX457" fmla="*/ 660475 w 3379133"/>
              <a:gd name="connsiteY457" fmla="*/ 47978 h 3073400"/>
              <a:gd name="connsiteX458" fmla="*/ 643541 w 3379133"/>
              <a:gd name="connsiteY458" fmla="*/ 45156 h 3073400"/>
              <a:gd name="connsiteX459" fmla="*/ 589919 w 3379133"/>
              <a:gd name="connsiteY459" fmla="*/ 39512 h 3073400"/>
              <a:gd name="connsiteX460" fmla="*/ 575808 w 3379133"/>
              <a:gd name="connsiteY460" fmla="*/ 36689 h 3073400"/>
              <a:gd name="connsiteX461" fmla="*/ 544763 w 3379133"/>
              <a:gd name="connsiteY461" fmla="*/ 33867 h 3073400"/>
              <a:gd name="connsiteX462" fmla="*/ 519363 w 3379133"/>
              <a:gd name="connsiteY462" fmla="*/ 14112 h 3073400"/>
              <a:gd name="connsiteX463" fmla="*/ 510897 w 3379133"/>
              <a:gd name="connsiteY463" fmla="*/ 11289 h 3073400"/>
              <a:gd name="connsiteX464" fmla="*/ 502430 w 3379133"/>
              <a:gd name="connsiteY464" fmla="*/ 5645 h 3073400"/>
              <a:gd name="connsiteX465" fmla="*/ 485497 w 3379133"/>
              <a:gd name="connsiteY465" fmla="*/ 0 h 3073400"/>
              <a:gd name="connsiteX466" fmla="*/ 468563 w 3379133"/>
              <a:gd name="connsiteY466" fmla="*/ 39512 h 3073400"/>
              <a:gd name="connsiteX467" fmla="*/ 448808 w 3379133"/>
              <a:gd name="connsiteY467" fmla="*/ 87489 h 3073400"/>
              <a:gd name="connsiteX468" fmla="*/ 443163 w 3379133"/>
              <a:gd name="connsiteY468" fmla="*/ 101600 h 3073400"/>
              <a:gd name="connsiteX469" fmla="*/ 398008 w 3379133"/>
              <a:gd name="connsiteY469" fmla="*/ 104423 h 3073400"/>
              <a:gd name="connsiteX470" fmla="*/ 372608 w 3379133"/>
              <a:gd name="connsiteY470" fmla="*/ 90312 h 3073400"/>
              <a:gd name="connsiteX471" fmla="*/ 350030 w 3379133"/>
              <a:gd name="connsiteY471" fmla="*/ 84667 h 3073400"/>
              <a:gd name="connsiteX472" fmla="*/ 335919 w 3379133"/>
              <a:gd name="connsiteY472" fmla="*/ 76200 h 3073400"/>
              <a:gd name="connsiteX473" fmla="*/ 313341 w 3379133"/>
              <a:gd name="connsiteY473" fmla="*/ 59267 h 3073400"/>
              <a:gd name="connsiteX474" fmla="*/ 287941 w 3379133"/>
              <a:gd name="connsiteY474" fmla="*/ 45156 h 3073400"/>
              <a:gd name="connsiteX475" fmla="*/ 285119 w 3379133"/>
              <a:gd name="connsiteY475" fmla="*/ 2540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</a:cxnLst>
            <a:rect l="l" t="t" r="r" b="b"/>
            <a:pathLst>
              <a:path w="3379133" h="3073400">
                <a:moveTo>
                  <a:pt x="285119" y="25400"/>
                </a:moveTo>
                <a:lnTo>
                  <a:pt x="285119" y="25400"/>
                </a:lnTo>
                <a:cubicBezTo>
                  <a:pt x="287000" y="33867"/>
                  <a:pt x="288659" y="42386"/>
                  <a:pt x="290763" y="50800"/>
                </a:cubicBezTo>
                <a:cubicBezTo>
                  <a:pt x="291485" y="53686"/>
                  <a:pt x="293586" y="56292"/>
                  <a:pt x="293586" y="59267"/>
                </a:cubicBezTo>
                <a:cubicBezTo>
                  <a:pt x="293586" y="74766"/>
                  <a:pt x="291934" y="165773"/>
                  <a:pt x="287941" y="200378"/>
                </a:cubicBezTo>
                <a:cubicBezTo>
                  <a:pt x="286629" y="211747"/>
                  <a:pt x="284406" y="222996"/>
                  <a:pt x="282297" y="234245"/>
                </a:cubicBezTo>
                <a:cubicBezTo>
                  <a:pt x="281582" y="238057"/>
                  <a:pt x="280288" y="241741"/>
                  <a:pt x="279475" y="245534"/>
                </a:cubicBezTo>
                <a:cubicBezTo>
                  <a:pt x="277465" y="254915"/>
                  <a:pt x="278120" y="265175"/>
                  <a:pt x="273830" y="273756"/>
                </a:cubicBezTo>
                <a:cubicBezTo>
                  <a:pt x="266856" y="287706"/>
                  <a:pt x="269517" y="281054"/>
                  <a:pt x="265363" y="293512"/>
                </a:cubicBezTo>
                <a:cubicBezTo>
                  <a:pt x="264422" y="302919"/>
                  <a:pt x="263878" y="312375"/>
                  <a:pt x="262541" y="321734"/>
                </a:cubicBezTo>
                <a:cubicBezTo>
                  <a:pt x="261992" y="325574"/>
                  <a:pt x="260413" y="329207"/>
                  <a:pt x="259719" y="333023"/>
                </a:cubicBezTo>
                <a:cubicBezTo>
                  <a:pt x="254838" y="359871"/>
                  <a:pt x="260798" y="344977"/>
                  <a:pt x="251252" y="364067"/>
                </a:cubicBezTo>
                <a:cubicBezTo>
                  <a:pt x="250311" y="367830"/>
                  <a:pt x="249544" y="371641"/>
                  <a:pt x="248430" y="375356"/>
                </a:cubicBezTo>
                <a:cubicBezTo>
                  <a:pt x="246721" y="381055"/>
                  <a:pt x="242786" y="392289"/>
                  <a:pt x="242786" y="392289"/>
                </a:cubicBezTo>
                <a:cubicBezTo>
                  <a:pt x="241193" y="403435"/>
                  <a:pt x="239891" y="415155"/>
                  <a:pt x="237141" y="426156"/>
                </a:cubicBezTo>
                <a:cubicBezTo>
                  <a:pt x="236420" y="429042"/>
                  <a:pt x="235136" y="431762"/>
                  <a:pt x="234319" y="434623"/>
                </a:cubicBezTo>
                <a:cubicBezTo>
                  <a:pt x="230158" y="449187"/>
                  <a:pt x="234716" y="442694"/>
                  <a:pt x="225852" y="451556"/>
                </a:cubicBezTo>
                <a:cubicBezTo>
                  <a:pt x="225017" y="458236"/>
                  <a:pt x="222242" y="482930"/>
                  <a:pt x="220208" y="491067"/>
                </a:cubicBezTo>
                <a:cubicBezTo>
                  <a:pt x="218765" y="496839"/>
                  <a:pt x="218770" y="503793"/>
                  <a:pt x="214563" y="508000"/>
                </a:cubicBezTo>
                <a:cubicBezTo>
                  <a:pt x="205944" y="516620"/>
                  <a:pt x="210109" y="511265"/>
                  <a:pt x="203275" y="524934"/>
                </a:cubicBezTo>
                <a:cubicBezTo>
                  <a:pt x="202300" y="530782"/>
                  <a:pt x="200155" y="546423"/>
                  <a:pt x="197630" y="553156"/>
                </a:cubicBezTo>
                <a:cubicBezTo>
                  <a:pt x="192978" y="565564"/>
                  <a:pt x="192297" y="562489"/>
                  <a:pt x="186341" y="572912"/>
                </a:cubicBezTo>
                <a:cubicBezTo>
                  <a:pt x="184254" y="576564"/>
                  <a:pt x="182578" y="580437"/>
                  <a:pt x="180697" y="584200"/>
                </a:cubicBezTo>
                <a:cubicBezTo>
                  <a:pt x="174482" y="609062"/>
                  <a:pt x="180083" y="584078"/>
                  <a:pt x="175052" y="629356"/>
                </a:cubicBezTo>
                <a:cubicBezTo>
                  <a:pt x="174420" y="635043"/>
                  <a:pt x="175511" y="641601"/>
                  <a:pt x="172230" y="646289"/>
                </a:cubicBezTo>
                <a:cubicBezTo>
                  <a:pt x="160574" y="662941"/>
                  <a:pt x="152762" y="653624"/>
                  <a:pt x="138363" y="663223"/>
                </a:cubicBezTo>
                <a:cubicBezTo>
                  <a:pt x="135541" y="665104"/>
                  <a:pt x="132842" y="667184"/>
                  <a:pt x="129897" y="668867"/>
                </a:cubicBezTo>
                <a:cubicBezTo>
                  <a:pt x="126244" y="670954"/>
                  <a:pt x="122109" y="672178"/>
                  <a:pt x="118608" y="674512"/>
                </a:cubicBezTo>
                <a:cubicBezTo>
                  <a:pt x="113780" y="677731"/>
                  <a:pt x="110340" y="684090"/>
                  <a:pt x="107319" y="688623"/>
                </a:cubicBezTo>
                <a:lnTo>
                  <a:pt x="101675" y="711200"/>
                </a:lnTo>
                <a:cubicBezTo>
                  <a:pt x="100734" y="714963"/>
                  <a:pt x="101003" y="719261"/>
                  <a:pt x="98852" y="722489"/>
                </a:cubicBezTo>
                <a:lnTo>
                  <a:pt x="93208" y="730956"/>
                </a:lnTo>
                <a:cubicBezTo>
                  <a:pt x="92267" y="737541"/>
                  <a:pt x="91576" y="744167"/>
                  <a:pt x="90386" y="750712"/>
                </a:cubicBezTo>
                <a:cubicBezTo>
                  <a:pt x="89692" y="754528"/>
                  <a:pt x="88257" y="758184"/>
                  <a:pt x="87563" y="762000"/>
                </a:cubicBezTo>
                <a:cubicBezTo>
                  <a:pt x="86373" y="768545"/>
                  <a:pt x="86697" y="775398"/>
                  <a:pt x="84741" y="781756"/>
                </a:cubicBezTo>
                <a:cubicBezTo>
                  <a:pt x="80556" y="795359"/>
                  <a:pt x="73560" y="802083"/>
                  <a:pt x="64986" y="812800"/>
                </a:cubicBezTo>
                <a:cubicBezTo>
                  <a:pt x="64045" y="817504"/>
                  <a:pt x="62579" y="822133"/>
                  <a:pt x="62163" y="826912"/>
                </a:cubicBezTo>
                <a:cubicBezTo>
                  <a:pt x="60694" y="843808"/>
                  <a:pt x="62667" y="861082"/>
                  <a:pt x="59341" y="877712"/>
                </a:cubicBezTo>
                <a:cubicBezTo>
                  <a:pt x="58676" y="881038"/>
                  <a:pt x="53481" y="881185"/>
                  <a:pt x="50875" y="883356"/>
                </a:cubicBezTo>
                <a:cubicBezTo>
                  <a:pt x="47809" y="885911"/>
                  <a:pt x="44963" y="888757"/>
                  <a:pt x="42408" y="891823"/>
                </a:cubicBezTo>
                <a:cubicBezTo>
                  <a:pt x="40237" y="894429"/>
                  <a:pt x="38508" y="897381"/>
                  <a:pt x="36763" y="900289"/>
                </a:cubicBezTo>
                <a:cubicBezTo>
                  <a:pt x="32289" y="907746"/>
                  <a:pt x="23929" y="922110"/>
                  <a:pt x="19830" y="931334"/>
                </a:cubicBezTo>
                <a:cubicBezTo>
                  <a:pt x="11871" y="949243"/>
                  <a:pt x="18466" y="941166"/>
                  <a:pt x="8541" y="951089"/>
                </a:cubicBezTo>
                <a:cubicBezTo>
                  <a:pt x="-7106" y="998035"/>
                  <a:pt x="1731" y="968146"/>
                  <a:pt x="11363" y="1083734"/>
                </a:cubicBezTo>
                <a:cubicBezTo>
                  <a:pt x="11712" y="1087927"/>
                  <a:pt x="14749" y="1091474"/>
                  <a:pt x="17008" y="1095023"/>
                </a:cubicBezTo>
                <a:cubicBezTo>
                  <a:pt x="21353" y="1101850"/>
                  <a:pt x="26630" y="1108045"/>
                  <a:pt x="31119" y="1114778"/>
                </a:cubicBezTo>
                <a:cubicBezTo>
                  <a:pt x="45147" y="1135819"/>
                  <a:pt x="33156" y="1122458"/>
                  <a:pt x="48052" y="1137356"/>
                </a:cubicBezTo>
                <a:cubicBezTo>
                  <a:pt x="48993" y="1146763"/>
                  <a:pt x="48582" y="1156406"/>
                  <a:pt x="50875" y="1165578"/>
                </a:cubicBezTo>
                <a:cubicBezTo>
                  <a:pt x="51520" y="1168159"/>
                  <a:pt x="55150" y="1168941"/>
                  <a:pt x="56519" y="1171223"/>
                </a:cubicBezTo>
                <a:cubicBezTo>
                  <a:pt x="58049" y="1173774"/>
                  <a:pt x="57811" y="1177138"/>
                  <a:pt x="59341" y="1179689"/>
                </a:cubicBezTo>
                <a:cubicBezTo>
                  <a:pt x="62022" y="1184158"/>
                  <a:pt x="69606" y="1188414"/>
                  <a:pt x="73452" y="1190978"/>
                </a:cubicBezTo>
                <a:cubicBezTo>
                  <a:pt x="88850" y="1229469"/>
                  <a:pt x="72821" y="1184865"/>
                  <a:pt x="81919" y="1272823"/>
                </a:cubicBezTo>
                <a:cubicBezTo>
                  <a:pt x="82440" y="1277862"/>
                  <a:pt x="85506" y="1282305"/>
                  <a:pt x="87563" y="1286934"/>
                </a:cubicBezTo>
                <a:cubicBezTo>
                  <a:pt x="103383" y="1322529"/>
                  <a:pt x="82122" y="1270506"/>
                  <a:pt x="98852" y="1312334"/>
                </a:cubicBezTo>
                <a:cubicBezTo>
                  <a:pt x="100734" y="1333030"/>
                  <a:pt x="101558" y="1353850"/>
                  <a:pt x="104497" y="1374423"/>
                </a:cubicBezTo>
                <a:cubicBezTo>
                  <a:pt x="105338" y="1380313"/>
                  <a:pt x="108698" y="1385584"/>
                  <a:pt x="110141" y="1391356"/>
                </a:cubicBezTo>
                <a:cubicBezTo>
                  <a:pt x="113608" y="1405226"/>
                  <a:pt x="110220" y="1399903"/>
                  <a:pt x="118608" y="1408289"/>
                </a:cubicBezTo>
                <a:cubicBezTo>
                  <a:pt x="118979" y="1409588"/>
                  <a:pt x="126180" y="1433966"/>
                  <a:pt x="127075" y="1439334"/>
                </a:cubicBezTo>
                <a:cubicBezTo>
                  <a:pt x="128322" y="1446815"/>
                  <a:pt x="127346" y="1454769"/>
                  <a:pt x="129897" y="1461912"/>
                </a:cubicBezTo>
                <a:cubicBezTo>
                  <a:pt x="132179" y="1468301"/>
                  <a:pt x="138152" y="1472777"/>
                  <a:pt x="141186" y="1478845"/>
                </a:cubicBezTo>
                <a:cubicBezTo>
                  <a:pt x="149095" y="1494665"/>
                  <a:pt x="145267" y="1486228"/>
                  <a:pt x="152475" y="1504245"/>
                </a:cubicBezTo>
                <a:cubicBezTo>
                  <a:pt x="153416" y="1526823"/>
                  <a:pt x="153628" y="1549442"/>
                  <a:pt x="155297" y="1571978"/>
                </a:cubicBezTo>
                <a:cubicBezTo>
                  <a:pt x="155517" y="1574945"/>
                  <a:pt x="156469" y="1577970"/>
                  <a:pt x="158119" y="1580445"/>
                </a:cubicBezTo>
                <a:cubicBezTo>
                  <a:pt x="160333" y="1583766"/>
                  <a:pt x="163764" y="1586090"/>
                  <a:pt x="166586" y="1588912"/>
                </a:cubicBezTo>
                <a:cubicBezTo>
                  <a:pt x="169079" y="1603868"/>
                  <a:pt x="167644" y="1608020"/>
                  <a:pt x="177875" y="1619956"/>
                </a:cubicBezTo>
                <a:cubicBezTo>
                  <a:pt x="180082" y="1622531"/>
                  <a:pt x="183519" y="1623719"/>
                  <a:pt x="186341" y="1625600"/>
                </a:cubicBezTo>
                <a:cubicBezTo>
                  <a:pt x="190104" y="1631245"/>
                  <a:pt x="195484" y="1636098"/>
                  <a:pt x="197630" y="1642534"/>
                </a:cubicBezTo>
                <a:cubicBezTo>
                  <a:pt x="204117" y="1661991"/>
                  <a:pt x="199068" y="1655260"/>
                  <a:pt x="208919" y="1665112"/>
                </a:cubicBezTo>
                <a:cubicBezTo>
                  <a:pt x="209860" y="1667934"/>
                  <a:pt x="210569" y="1670844"/>
                  <a:pt x="211741" y="1673578"/>
                </a:cubicBezTo>
                <a:cubicBezTo>
                  <a:pt x="215788" y="1683021"/>
                  <a:pt x="220503" y="1690063"/>
                  <a:pt x="225852" y="1698978"/>
                </a:cubicBezTo>
                <a:cubicBezTo>
                  <a:pt x="226793" y="1707445"/>
                  <a:pt x="226170" y="1716236"/>
                  <a:pt x="228675" y="1724378"/>
                </a:cubicBezTo>
                <a:cubicBezTo>
                  <a:pt x="230058" y="1728874"/>
                  <a:pt x="234857" y="1731555"/>
                  <a:pt x="237141" y="1735667"/>
                </a:cubicBezTo>
                <a:cubicBezTo>
                  <a:pt x="239601" y="1740096"/>
                  <a:pt x="240326" y="1745349"/>
                  <a:pt x="242786" y="1749778"/>
                </a:cubicBezTo>
                <a:cubicBezTo>
                  <a:pt x="245070" y="1753890"/>
                  <a:pt x="248759" y="1757078"/>
                  <a:pt x="251252" y="1761067"/>
                </a:cubicBezTo>
                <a:cubicBezTo>
                  <a:pt x="253482" y="1764635"/>
                  <a:pt x="255015" y="1768593"/>
                  <a:pt x="256897" y="1772356"/>
                </a:cubicBezTo>
                <a:cubicBezTo>
                  <a:pt x="257838" y="1776119"/>
                  <a:pt x="258144" y="1780101"/>
                  <a:pt x="259719" y="1783645"/>
                </a:cubicBezTo>
                <a:cubicBezTo>
                  <a:pt x="261947" y="1788658"/>
                  <a:pt x="266360" y="1792583"/>
                  <a:pt x="268186" y="1797756"/>
                </a:cubicBezTo>
                <a:cubicBezTo>
                  <a:pt x="272059" y="1808729"/>
                  <a:pt x="266970" y="1825169"/>
                  <a:pt x="276652" y="1831623"/>
                </a:cubicBezTo>
                <a:cubicBezTo>
                  <a:pt x="279474" y="1833504"/>
                  <a:pt x="282544" y="1835060"/>
                  <a:pt x="285119" y="1837267"/>
                </a:cubicBezTo>
                <a:cubicBezTo>
                  <a:pt x="289160" y="1840730"/>
                  <a:pt x="296408" y="1848556"/>
                  <a:pt x="296408" y="1848556"/>
                </a:cubicBezTo>
                <a:cubicBezTo>
                  <a:pt x="297349" y="1853260"/>
                  <a:pt x="297340" y="1858258"/>
                  <a:pt x="299230" y="1862667"/>
                </a:cubicBezTo>
                <a:cubicBezTo>
                  <a:pt x="301912" y="1868925"/>
                  <a:pt x="308014" y="1869136"/>
                  <a:pt x="313341" y="1871134"/>
                </a:cubicBezTo>
                <a:cubicBezTo>
                  <a:pt x="318084" y="1872913"/>
                  <a:pt x="322921" y="1874512"/>
                  <a:pt x="327452" y="1876778"/>
                </a:cubicBezTo>
                <a:cubicBezTo>
                  <a:pt x="330486" y="1878295"/>
                  <a:pt x="332885" y="1880906"/>
                  <a:pt x="335919" y="1882423"/>
                </a:cubicBezTo>
                <a:cubicBezTo>
                  <a:pt x="340450" y="1884689"/>
                  <a:pt x="345583" y="1885641"/>
                  <a:pt x="350030" y="1888067"/>
                </a:cubicBezTo>
                <a:cubicBezTo>
                  <a:pt x="355985" y="1891315"/>
                  <a:pt x="360527" y="1897211"/>
                  <a:pt x="366963" y="1899356"/>
                </a:cubicBezTo>
                <a:cubicBezTo>
                  <a:pt x="372210" y="1901105"/>
                  <a:pt x="381540" y="1904455"/>
                  <a:pt x="386719" y="1905000"/>
                </a:cubicBezTo>
                <a:cubicBezTo>
                  <a:pt x="400784" y="1906481"/>
                  <a:pt x="414941" y="1906882"/>
                  <a:pt x="429052" y="1907823"/>
                </a:cubicBezTo>
                <a:cubicBezTo>
                  <a:pt x="431874" y="1909704"/>
                  <a:pt x="434401" y="1912131"/>
                  <a:pt x="437519" y="1913467"/>
                </a:cubicBezTo>
                <a:cubicBezTo>
                  <a:pt x="441084" y="1914995"/>
                  <a:pt x="445779" y="1913866"/>
                  <a:pt x="448808" y="1916289"/>
                </a:cubicBezTo>
                <a:cubicBezTo>
                  <a:pt x="451131" y="1918147"/>
                  <a:pt x="450099" y="1922205"/>
                  <a:pt x="451630" y="1924756"/>
                </a:cubicBezTo>
                <a:cubicBezTo>
                  <a:pt x="455200" y="1930706"/>
                  <a:pt x="467268" y="1936396"/>
                  <a:pt x="471386" y="1938867"/>
                </a:cubicBezTo>
                <a:cubicBezTo>
                  <a:pt x="474208" y="1942630"/>
                  <a:pt x="477327" y="1946188"/>
                  <a:pt x="479852" y="1950156"/>
                </a:cubicBezTo>
                <a:cubicBezTo>
                  <a:pt x="487249" y="1961781"/>
                  <a:pt x="487606" y="1968212"/>
                  <a:pt x="496786" y="1975556"/>
                </a:cubicBezTo>
                <a:cubicBezTo>
                  <a:pt x="504602" y="1981808"/>
                  <a:pt x="504776" y="1981041"/>
                  <a:pt x="513719" y="1984023"/>
                </a:cubicBezTo>
                <a:cubicBezTo>
                  <a:pt x="515600" y="1986845"/>
                  <a:pt x="516541" y="1990608"/>
                  <a:pt x="519363" y="1992489"/>
                </a:cubicBezTo>
                <a:cubicBezTo>
                  <a:pt x="522590" y="1994641"/>
                  <a:pt x="526910" y="1994291"/>
                  <a:pt x="530652" y="1995312"/>
                </a:cubicBezTo>
                <a:cubicBezTo>
                  <a:pt x="537259" y="1997114"/>
                  <a:pt x="543823" y="1999075"/>
                  <a:pt x="550408" y="2000956"/>
                </a:cubicBezTo>
                <a:cubicBezTo>
                  <a:pt x="572952" y="2038528"/>
                  <a:pt x="538318" y="1988541"/>
                  <a:pt x="584275" y="2020712"/>
                </a:cubicBezTo>
                <a:cubicBezTo>
                  <a:pt x="588205" y="2023463"/>
                  <a:pt x="586057" y="2030140"/>
                  <a:pt x="587097" y="2034823"/>
                </a:cubicBezTo>
                <a:cubicBezTo>
                  <a:pt x="587938" y="2038609"/>
                  <a:pt x="586630" y="2044056"/>
                  <a:pt x="589919" y="2046112"/>
                </a:cubicBezTo>
                <a:cubicBezTo>
                  <a:pt x="595560" y="2049638"/>
                  <a:pt x="603113" y="2047840"/>
                  <a:pt x="609675" y="2048934"/>
                </a:cubicBezTo>
                <a:cubicBezTo>
                  <a:pt x="614407" y="2049723"/>
                  <a:pt x="619082" y="2050815"/>
                  <a:pt x="623786" y="2051756"/>
                </a:cubicBezTo>
                <a:cubicBezTo>
                  <a:pt x="627549" y="2055519"/>
                  <a:pt x="630562" y="2060224"/>
                  <a:pt x="635075" y="2063045"/>
                </a:cubicBezTo>
                <a:cubicBezTo>
                  <a:pt x="638364" y="2065101"/>
                  <a:pt x="642732" y="2064505"/>
                  <a:pt x="646363" y="2065867"/>
                </a:cubicBezTo>
                <a:cubicBezTo>
                  <a:pt x="682109" y="2079273"/>
                  <a:pt x="614886" y="2068997"/>
                  <a:pt x="705630" y="2074334"/>
                </a:cubicBezTo>
                <a:cubicBezTo>
                  <a:pt x="708452" y="2075275"/>
                  <a:pt x="711436" y="2075826"/>
                  <a:pt x="714097" y="2077156"/>
                </a:cubicBezTo>
                <a:cubicBezTo>
                  <a:pt x="717131" y="2078673"/>
                  <a:pt x="719464" y="2081423"/>
                  <a:pt x="722563" y="2082800"/>
                </a:cubicBezTo>
                <a:cubicBezTo>
                  <a:pt x="728000" y="2085217"/>
                  <a:pt x="739497" y="2088445"/>
                  <a:pt x="739497" y="2088445"/>
                </a:cubicBezTo>
                <a:cubicBezTo>
                  <a:pt x="742319" y="2090326"/>
                  <a:pt x="745411" y="2091856"/>
                  <a:pt x="747963" y="2094089"/>
                </a:cubicBezTo>
                <a:cubicBezTo>
                  <a:pt x="752969" y="2098469"/>
                  <a:pt x="762075" y="2108200"/>
                  <a:pt x="762075" y="2108200"/>
                </a:cubicBezTo>
                <a:cubicBezTo>
                  <a:pt x="763016" y="2111022"/>
                  <a:pt x="763367" y="2114116"/>
                  <a:pt x="764897" y="2116667"/>
                </a:cubicBezTo>
                <a:cubicBezTo>
                  <a:pt x="768940" y="2123407"/>
                  <a:pt x="775395" y="2124095"/>
                  <a:pt x="781830" y="2127956"/>
                </a:cubicBezTo>
                <a:cubicBezTo>
                  <a:pt x="787647" y="2131446"/>
                  <a:pt x="793119" y="2135482"/>
                  <a:pt x="798763" y="2139245"/>
                </a:cubicBezTo>
                <a:cubicBezTo>
                  <a:pt x="801585" y="2141126"/>
                  <a:pt x="804012" y="2143816"/>
                  <a:pt x="807230" y="2144889"/>
                </a:cubicBezTo>
                <a:cubicBezTo>
                  <a:pt x="810052" y="2145830"/>
                  <a:pt x="812911" y="2146667"/>
                  <a:pt x="815697" y="2147712"/>
                </a:cubicBezTo>
                <a:cubicBezTo>
                  <a:pt x="820440" y="2149491"/>
                  <a:pt x="825047" y="2151625"/>
                  <a:pt x="829808" y="2153356"/>
                </a:cubicBezTo>
                <a:cubicBezTo>
                  <a:pt x="835399" y="2155389"/>
                  <a:pt x="846741" y="2159000"/>
                  <a:pt x="846741" y="2159000"/>
                </a:cubicBezTo>
                <a:cubicBezTo>
                  <a:pt x="860678" y="2168292"/>
                  <a:pt x="849790" y="2162585"/>
                  <a:pt x="869319" y="2167467"/>
                </a:cubicBezTo>
                <a:cubicBezTo>
                  <a:pt x="872205" y="2168188"/>
                  <a:pt x="874900" y="2169567"/>
                  <a:pt x="877786" y="2170289"/>
                </a:cubicBezTo>
                <a:cubicBezTo>
                  <a:pt x="886200" y="2172393"/>
                  <a:pt x="894735" y="2173984"/>
                  <a:pt x="903186" y="2175934"/>
                </a:cubicBezTo>
                <a:cubicBezTo>
                  <a:pt x="906965" y="2176806"/>
                  <a:pt x="910760" y="2177642"/>
                  <a:pt x="914475" y="2178756"/>
                </a:cubicBezTo>
                <a:cubicBezTo>
                  <a:pt x="920174" y="2180465"/>
                  <a:pt x="931408" y="2184400"/>
                  <a:pt x="931408" y="2184400"/>
                </a:cubicBezTo>
                <a:cubicBezTo>
                  <a:pt x="942424" y="2195418"/>
                  <a:pt x="931575" y="2186755"/>
                  <a:pt x="953986" y="2192867"/>
                </a:cubicBezTo>
                <a:cubicBezTo>
                  <a:pt x="958874" y="2194200"/>
                  <a:pt x="963058" y="2197991"/>
                  <a:pt x="968097" y="2198512"/>
                </a:cubicBezTo>
                <a:cubicBezTo>
                  <a:pt x="990574" y="2200837"/>
                  <a:pt x="1013252" y="2200393"/>
                  <a:pt x="1035830" y="2201334"/>
                </a:cubicBezTo>
                <a:cubicBezTo>
                  <a:pt x="1038652" y="2204156"/>
                  <a:pt x="1041977" y="2206552"/>
                  <a:pt x="1044297" y="2209800"/>
                </a:cubicBezTo>
                <a:cubicBezTo>
                  <a:pt x="1067741" y="2242621"/>
                  <a:pt x="1027766" y="2195804"/>
                  <a:pt x="1058408" y="2235200"/>
                </a:cubicBezTo>
                <a:cubicBezTo>
                  <a:pt x="1061675" y="2239401"/>
                  <a:pt x="1069697" y="2246489"/>
                  <a:pt x="1069697" y="2246489"/>
                </a:cubicBezTo>
                <a:cubicBezTo>
                  <a:pt x="1070638" y="2249311"/>
                  <a:pt x="1070415" y="2252852"/>
                  <a:pt x="1072519" y="2254956"/>
                </a:cubicBezTo>
                <a:cubicBezTo>
                  <a:pt x="1078985" y="2261422"/>
                  <a:pt x="1090074" y="2261283"/>
                  <a:pt x="1097919" y="2263423"/>
                </a:cubicBezTo>
                <a:cubicBezTo>
                  <a:pt x="1103659" y="2264989"/>
                  <a:pt x="1109153" y="2267358"/>
                  <a:pt x="1114852" y="2269067"/>
                </a:cubicBezTo>
                <a:cubicBezTo>
                  <a:pt x="1118567" y="2270181"/>
                  <a:pt x="1122411" y="2270823"/>
                  <a:pt x="1126141" y="2271889"/>
                </a:cubicBezTo>
                <a:cubicBezTo>
                  <a:pt x="1129002" y="2272706"/>
                  <a:pt x="1131722" y="2273990"/>
                  <a:pt x="1134608" y="2274712"/>
                </a:cubicBezTo>
                <a:cubicBezTo>
                  <a:pt x="1161575" y="2281454"/>
                  <a:pt x="1158016" y="2280135"/>
                  <a:pt x="1185408" y="2283178"/>
                </a:cubicBezTo>
                <a:cubicBezTo>
                  <a:pt x="1188704" y="2286475"/>
                  <a:pt x="1194888" y="2293398"/>
                  <a:pt x="1199519" y="2294467"/>
                </a:cubicBezTo>
                <a:cubicBezTo>
                  <a:pt x="1208731" y="2296593"/>
                  <a:pt x="1218360" y="2296116"/>
                  <a:pt x="1227741" y="2297289"/>
                </a:cubicBezTo>
                <a:cubicBezTo>
                  <a:pt x="1233419" y="2297999"/>
                  <a:pt x="1239030" y="2299171"/>
                  <a:pt x="1244675" y="2300112"/>
                </a:cubicBezTo>
                <a:cubicBezTo>
                  <a:pt x="1251260" y="2302934"/>
                  <a:pt x="1258469" y="2304604"/>
                  <a:pt x="1264430" y="2308578"/>
                </a:cubicBezTo>
                <a:cubicBezTo>
                  <a:pt x="1267252" y="2310460"/>
                  <a:pt x="1267904" y="2314439"/>
                  <a:pt x="1270075" y="2317045"/>
                </a:cubicBezTo>
                <a:cubicBezTo>
                  <a:pt x="1272630" y="2320111"/>
                  <a:pt x="1275119" y="2323459"/>
                  <a:pt x="1278541" y="2325512"/>
                </a:cubicBezTo>
                <a:cubicBezTo>
                  <a:pt x="1293658" y="2334582"/>
                  <a:pt x="1299136" y="2334118"/>
                  <a:pt x="1315230" y="2336800"/>
                </a:cubicBezTo>
                <a:cubicBezTo>
                  <a:pt x="1318993" y="2338682"/>
                  <a:pt x="1322580" y="2340968"/>
                  <a:pt x="1326519" y="2342445"/>
                </a:cubicBezTo>
                <a:cubicBezTo>
                  <a:pt x="1330151" y="2343807"/>
                  <a:pt x="1333952" y="2344850"/>
                  <a:pt x="1337808" y="2345267"/>
                </a:cubicBezTo>
                <a:cubicBezTo>
                  <a:pt x="1368800" y="2348618"/>
                  <a:pt x="1399897" y="2350912"/>
                  <a:pt x="1430941" y="2353734"/>
                </a:cubicBezTo>
                <a:cubicBezTo>
                  <a:pt x="1436586" y="2352793"/>
                  <a:pt x="1444362" y="2355429"/>
                  <a:pt x="1447875" y="2350912"/>
                </a:cubicBezTo>
                <a:cubicBezTo>
                  <a:pt x="1449935" y="2348264"/>
                  <a:pt x="1448743" y="2326554"/>
                  <a:pt x="1453519" y="2319867"/>
                </a:cubicBezTo>
                <a:cubicBezTo>
                  <a:pt x="1463204" y="2306308"/>
                  <a:pt x="1466256" y="2308095"/>
                  <a:pt x="1481741" y="2302934"/>
                </a:cubicBezTo>
                <a:cubicBezTo>
                  <a:pt x="1490208" y="2304815"/>
                  <a:pt x="1498990" y="2305614"/>
                  <a:pt x="1507141" y="2308578"/>
                </a:cubicBezTo>
                <a:cubicBezTo>
                  <a:pt x="1509642" y="2309487"/>
                  <a:pt x="1510476" y="2312903"/>
                  <a:pt x="1512786" y="2314223"/>
                </a:cubicBezTo>
                <a:cubicBezTo>
                  <a:pt x="1522225" y="2319617"/>
                  <a:pt x="1527918" y="2318067"/>
                  <a:pt x="1535363" y="2325512"/>
                </a:cubicBezTo>
                <a:cubicBezTo>
                  <a:pt x="1538689" y="2328838"/>
                  <a:pt x="1540217" y="2333789"/>
                  <a:pt x="1543830" y="2336800"/>
                </a:cubicBezTo>
                <a:cubicBezTo>
                  <a:pt x="1546116" y="2338705"/>
                  <a:pt x="1549338" y="2339312"/>
                  <a:pt x="1552297" y="2339623"/>
                </a:cubicBezTo>
                <a:cubicBezTo>
                  <a:pt x="1567295" y="2341202"/>
                  <a:pt x="1582409" y="2341371"/>
                  <a:pt x="1597452" y="2342445"/>
                </a:cubicBezTo>
                <a:cubicBezTo>
                  <a:pt x="1608751" y="2343252"/>
                  <a:pt x="1620030" y="2344326"/>
                  <a:pt x="1631319" y="2345267"/>
                </a:cubicBezTo>
                <a:cubicBezTo>
                  <a:pt x="1634141" y="2348089"/>
                  <a:pt x="1637806" y="2350268"/>
                  <a:pt x="1639786" y="2353734"/>
                </a:cubicBezTo>
                <a:cubicBezTo>
                  <a:pt x="1641710" y="2357102"/>
                  <a:pt x="1639663" y="2362499"/>
                  <a:pt x="1642608" y="2365023"/>
                </a:cubicBezTo>
                <a:cubicBezTo>
                  <a:pt x="1645437" y="2367448"/>
                  <a:pt x="1665363" y="2372122"/>
                  <a:pt x="1670830" y="2373489"/>
                </a:cubicBezTo>
                <a:cubicBezTo>
                  <a:pt x="1690168" y="2392827"/>
                  <a:pt x="1673347" y="2378386"/>
                  <a:pt x="1693408" y="2390423"/>
                </a:cubicBezTo>
                <a:cubicBezTo>
                  <a:pt x="1699225" y="2393913"/>
                  <a:pt x="1710341" y="2401712"/>
                  <a:pt x="1710341" y="2401712"/>
                </a:cubicBezTo>
                <a:cubicBezTo>
                  <a:pt x="1712223" y="2404534"/>
                  <a:pt x="1713226" y="2408207"/>
                  <a:pt x="1715986" y="2410178"/>
                </a:cubicBezTo>
                <a:cubicBezTo>
                  <a:pt x="1720108" y="2413123"/>
                  <a:pt x="1725566" y="2413557"/>
                  <a:pt x="1730097" y="2415823"/>
                </a:cubicBezTo>
                <a:cubicBezTo>
                  <a:pt x="1733131" y="2417340"/>
                  <a:pt x="1735741" y="2419586"/>
                  <a:pt x="1738563" y="2421467"/>
                </a:cubicBezTo>
                <a:cubicBezTo>
                  <a:pt x="1739504" y="2424289"/>
                  <a:pt x="1739527" y="2427611"/>
                  <a:pt x="1741386" y="2429934"/>
                </a:cubicBezTo>
                <a:cubicBezTo>
                  <a:pt x="1743505" y="2432582"/>
                  <a:pt x="1747246" y="2433407"/>
                  <a:pt x="1749852" y="2435578"/>
                </a:cubicBezTo>
                <a:cubicBezTo>
                  <a:pt x="1752918" y="2438133"/>
                  <a:pt x="1755497" y="2441223"/>
                  <a:pt x="1758319" y="2444045"/>
                </a:cubicBezTo>
                <a:cubicBezTo>
                  <a:pt x="1763332" y="2454072"/>
                  <a:pt x="1764019" y="2454117"/>
                  <a:pt x="1766786" y="2463800"/>
                </a:cubicBezTo>
                <a:cubicBezTo>
                  <a:pt x="1767256" y="2465446"/>
                  <a:pt x="1770739" y="2481019"/>
                  <a:pt x="1772430" y="2483556"/>
                </a:cubicBezTo>
                <a:cubicBezTo>
                  <a:pt x="1774644" y="2486877"/>
                  <a:pt x="1778075" y="2489201"/>
                  <a:pt x="1780897" y="2492023"/>
                </a:cubicBezTo>
                <a:cubicBezTo>
                  <a:pt x="1781838" y="2494845"/>
                  <a:pt x="1782902" y="2497629"/>
                  <a:pt x="1783719" y="2500489"/>
                </a:cubicBezTo>
                <a:cubicBezTo>
                  <a:pt x="1784785" y="2504219"/>
                  <a:pt x="1785314" y="2508098"/>
                  <a:pt x="1786541" y="2511778"/>
                </a:cubicBezTo>
                <a:cubicBezTo>
                  <a:pt x="1788143" y="2516584"/>
                  <a:pt x="1789241" y="2521767"/>
                  <a:pt x="1792186" y="2525889"/>
                </a:cubicBezTo>
                <a:cubicBezTo>
                  <a:pt x="1794157" y="2528649"/>
                  <a:pt x="1798003" y="2529415"/>
                  <a:pt x="1800652" y="2531534"/>
                </a:cubicBezTo>
                <a:cubicBezTo>
                  <a:pt x="1802730" y="2533196"/>
                  <a:pt x="1804415" y="2535297"/>
                  <a:pt x="1806297" y="2537178"/>
                </a:cubicBezTo>
                <a:cubicBezTo>
                  <a:pt x="1808178" y="2544704"/>
                  <a:pt x="1811589" y="2552006"/>
                  <a:pt x="1811941" y="2559756"/>
                </a:cubicBezTo>
                <a:cubicBezTo>
                  <a:pt x="1812882" y="2580452"/>
                  <a:pt x="1800428" y="2606887"/>
                  <a:pt x="1814763" y="2621845"/>
                </a:cubicBezTo>
                <a:cubicBezTo>
                  <a:pt x="1829142" y="2636849"/>
                  <a:pt x="1856156" y="2625608"/>
                  <a:pt x="1876852" y="2627489"/>
                </a:cubicBezTo>
                <a:cubicBezTo>
                  <a:pt x="1879674" y="2629371"/>
                  <a:pt x="1882920" y="2630735"/>
                  <a:pt x="1885319" y="2633134"/>
                </a:cubicBezTo>
                <a:cubicBezTo>
                  <a:pt x="1887717" y="2635532"/>
                  <a:pt x="1888844" y="2638952"/>
                  <a:pt x="1890963" y="2641600"/>
                </a:cubicBezTo>
                <a:cubicBezTo>
                  <a:pt x="1895267" y="2646980"/>
                  <a:pt x="1901051" y="2651178"/>
                  <a:pt x="1907897" y="2652889"/>
                </a:cubicBezTo>
                <a:cubicBezTo>
                  <a:pt x="1915255" y="2654729"/>
                  <a:pt x="1922949" y="2654771"/>
                  <a:pt x="1930475" y="2655712"/>
                </a:cubicBezTo>
                <a:cubicBezTo>
                  <a:pt x="1935179" y="2657593"/>
                  <a:pt x="1939843" y="2659577"/>
                  <a:pt x="1944586" y="2661356"/>
                </a:cubicBezTo>
                <a:cubicBezTo>
                  <a:pt x="1947371" y="2662400"/>
                  <a:pt x="1950469" y="2662702"/>
                  <a:pt x="1953052" y="2664178"/>
                </a:cubicBezTo>
                <a:cubicBezTo>
                  <a:pt x="1957136" y="2666512"/>
                  <a:pt x="1960134" y="2670541"/>
                  <a:pt x="1964341" y="2672645"/>
                </a:cubicBezTo>
                <a:cubicBezTo>
                  <a:pt x="1967810" y="2674380"/>
                  <a:pt x="1971900" y="2674402"/>
                  <a:pt x="1975630" y="2675467"/>
                </a:cubicBezTo>
                <a:cubicBezTo>
                  <a:pt x="1978491" y="2676284"/>
                  <a:pt x="1981275" y="2677348"/>
                  <a:pt x="1984097" y="2678289"/>
                </a:cubicBezTo>
                <a:lnTo>
                  <a:pt x="2020786" y="2675467"/>
                </a:lnTo>
                <a:cubicBezTo>
                  <a:pt x="2024463" y="2673812"/>
                  <a:pt x="2043560" y="2649382"/>
                  <a:pt x="2049008" y="2641600"/>
                </a:cubicBezTo>
                <a:cubicBezTo>
                  <a:pt x="2052898" y="2636043"/>
                  <a:pt x="2054653" y="2628430"/>
                  <a:pt x="2060297" y="2624667"/>
                </a:cubicBezTo>
                <a:cubicBezTo>
                  <a:pt x="2084553" y="2608497"/>
                  <a:pt x="2053867" y="2627882"/>
                  <a:pt x="2077230" y="2616200"/>
                </a:cubicBezTo>
                <a:cubicBezTo>
                  <a:pt x="2083615" y="2613007"/>
                  <a:pt x="2095646" y="2602388"/>
                  <a:pt x="2099808" y="2599267"/>
                </a:cubicBezTo>
                <a:cubicBezTo>
                  <a:pt x="2102522" y="2597232"/>
                  <a:pt x="2105754" y="2595892"/>
                  <a:pt x="2108275" y="2593623"/>
                </a:cubicBezTo>
                <a:cubicBezTo>
                  <a:pt x="2115197" y="2587393"/>
                  <a:pt x="2121800" y="2580789"/>
                  <a:pt x="2128030" y="2573867"/>
                </a:cubicBezTo>
                <a:cubicBezTo>
                  <a:pt x="2130299" y="2571346"/>
                  <a:pt x="2130799" y="2567198"/>
                  <a:pt x="2133675" y="2565400"/>
                </a:cubicBezTo>
                <a:cubicBezTo>
                  <a:pt x="2138720" y="2562247"/>
                  <a:pt x="2145084" y="2561965"/>
                  <a:pt x="2150608" y="2559756"/>
                </a:cubicBezTo>
                <a:cubicBezTo>
                  <a:pt x="2154514" y="2558194"/>
                  <a:pt x="2158134" y="2555993"/>
                  <a:pt x="2161897" y="2554112"/>
                </a:cubicBezTo>
                <a:cubicBezTo>
                  <a:pt x="2178907" y="2559782"/>
                  <a:pt x="2162594" y="2552127"/>
                  <a:pt x="2176008" y="2568223"/>
                </a:cubicBezTo>
                <a:cubicBezTo>
                  <a:pt x="2181137" y="2574377"/>
                  <a:pt x="2188692" y="2574921"/>
                  <a:pt x="2195763" y="2576689"/>
                </a:cubicBezTo>
                <a:cubicBezTo>
                  <a:pt x="2197645" y="2584215"/>
                  <a:pt x="2198757" y="2591976"/>
                  <a:pt x="2201408" y="2599267"/>
                </a:cubicBezTo>
                <a:cubicBezTo>
                  <a:pt x="2202567" y="2602455"/>
                  <a:pt x="2205618" y="2604660"/>
                  <a:pt x="2207052" y="2607734"/>
                </a:cubicBezTo>
                <a:cubicBezTo>
                  <a:pt x="2212224" y="2618816"/>
                  <a:pt x="2214379" y="2631425"/>
                  <a:pt x="2221163" y="2641600"/>
                </a:cubicBezTo>
                <a:cubicBezTo>
                  <a:pt x="2223045" y="2644422"/>
                  <a:pt x="2224409" y="2647668"/>
                  <a:pt x="2226808" y="2650067"/>
                </a:cubicBezTo>
                <a:cubicBezTo>
                  <a:pt x="2229207" y="2652466"/>
                  <a:pt x="2232157" y="2654376"/>
                  <a:pt x="2235275" y="2655712"/>
                </a:cubicBezTo>
                <a:cubicBezTo>
                  <a:pt x="2238840" y="2657240"/>
                  <a:pt x="2242800" y="2657593"/>
                  <a:pt x="2246563" y="2658534"/>
                </a:cubicBezTo>
                <a:cubicBezTo>
                  <a:pt x="2253148" y="2664178"/>
                  <a:pt x="2260827" y="2668754"/>
                  <a:pt x="2266319" y="2675467"/>
                </a:cubicBezTo>
                <a:cubicBezTo>
                  <a:pt x="2269527" y="2679388"/>
                  <a:pt x="2269537" y="2685131"/>
                  <a:pt x="2271963" y="2689578"/>
                </a:cubicBezTo>
                <a:cubicBezTo>
                  <a:pt x="2279623" y="2703622"/>
                  <a:pt x="2280457" y="2703717"/>
                  <a:pt x="2288897" y="2712156"/>
                </a:cubicBezTo>
                <a:cubicBezTo>
                  <a:pt x="2289838" y="2714978"/>
                  <a:pt x="2291298" y="2717678"/>
                  <a:pt x="2291719" y="2720623"/>
                </a:cubicBezTo>
                <a:cubicBezTo>
                  <a:pt x="2293188" y="2730909"/>
                  <a:pt x="2291485" y="2741736"/>
                  <a:pt x="2294541" y="2751667"/>
                </a:cubicBezTo>
                <a:cubicBezTo>
                  <a:pt x="2295539" y="2754909"/>
                  <a:pt x="2300455" y="2755078"/>
                  <a:pt x="2303008" y="2757312"/>
                </a:cubicBezTo>
                <a:cubicBezTo>
                  <a:pt x="2308014" y="2761692"/>
                  <a:pt x="2317119" y="2771423"/>
                  <a:pt x="2317119" y="2771423"/>
                </a:cubicBezTo>
                <a:cubicBezTo>
                  <a:pt x="2317646" y="2773532"/>
                  <a:pt x="2321028" y="2788286"/>
                  <a:pt x="2322763" y="2791178"/>
                </a:cubicBezTo>
                <a:cubicBezTo>
                  <a:pt x="2325445" y="2795647"/>
                  <a:pt x="2333028" y="2799903"/>
                  <a:pt x="2336875" y="2802467"/>
                </a:cubicBezTo>
                <a:cubicBezTo>
                  <a:pt x="2338756" y="2805289"/>
                  <a:pt x="2340348" y="2808328"/>
                  <a:pt x="2342519" y="2810934"/>
                </a:cubicBezTo>
                <a:cubicBezTo>
                  <a:pt x="2345074" y="2814000"/>
                  <a:pt x="2348772" y="2816079"/>
                  <a:pt x="2350986" y="2819400"/>
                </a:cubicBezTo>
                <a:cubicBezTo>
                  <a:pt x="2352636" y="2821875"/>
                  <a:pt x="2352953" y="2825017"/>
                  <a:pt x="2353808" y="2827867"/>
                </a:cubicBezTo>
                <a:cubicBezTo>
                  <a:pt x="2355776" y="2834427"/>
                  <a:pt x="2356670" y="2841364"/>
                  <a:pt x="2359452" y="2847623"/>
                </a:cubicBezTo>
                <a:cubicBezTo>
                  <a:pt x="2360533" y="2850055"/>
                  <a:pt x="2363215" y="2851386"/>
                  <a:pt x="2365097" y="2853267"/>
                </a:cubicBezTo>
                <a:cubicBezTo>
                  <a:pt x="2366038" y="2856089"/>
                  <a:pt x="2366589" y="2859073"/>
                  <a:pt x="2367919" y="2861734"/>
                </a:cubicBezTo>
                <a:cubicBezTo>
                  <a:pt x="2369436" y="2864768"/>
                  <a:pt x="2372227" y="2867083"/>
                  <a:pt x="2373563" y="2870200"/>
                </a:cubicBezTo>
                <a:cubicBezTo>
                  <a:pt x="2375091" y="2873765"/>
                  <a:pt x="2375159" y="2877809"/>
                  <a:pt x="2376386" y="2881489"/>
                </a:cubicBezTo>
                <a:cubicBezTo>
                  <a:pt x="2377988" y="2886295"/>
                  <a:pt x="2380428" y="2890794"/>
                  <a:pt x="2382030" y="2895600"/>
                </a:cubicBezTo>
                <a:cubicBezTo>
                  <a:pt x="2383256" y="2899280"/>
                  <a:pt x="2382429" y="2903860"/>
                  <a:pt x="2384852" y="2906889"/>
                </a:cubicBezTo>
                <a:cubicBezTo>
                  <a:pt x="2386710" y="2909212"/>
                  <a:pt x="2390497" y="2908771"/>
                  <a:pt x="2393319" y="2909712"/>
                </a:cubicBezTo>
                <a:cubicBezTo>
                  <a:pt x="2404302" y="2926186"/>
                  <a:pt x="2392027" y="2911888"/>
                  <a:pt x="2410252" y="2921000"/>
                </a:cubicBezTo>
                <a:cubicBezTo>
                  <a:pt x="2412632" y="2922190"/>
                  <a:pt x="2413683" y="2925169"/>
                  <a:pt x="2415897" y="2926645"/>
                </a:cubicBezTo>
                <a:cubicBezTo>
                  <a:pt x="2433294" y="2938243"/>
                  <a:pt x="2421207" y="2926378"/>
                  <a:pt x="2435652" y="2937934"/>
                </a:cubicBezTo>
                <a:cubicBezTo>
                  <a:pt x="2437730" y="2939596"/>
                  <a:pt x="2439253" y="2941875"/>
                  <a:pt x="2441297" y="2943578"/>
                </a:cubicBezTo>
                <a:cubicBezTo>
                  <a:pt x="2448302" y="2949415"/>
                  <a:pt x="2453718" y="2952800"/>
                  <a:pt x="2461052" y="2957689"/>
                </a:cubicBezTo>
                <a:cubicBezTo>
                  <a:pt x="2462934" y="2961452"/>
                  <a:pt x="2465040" y="2965111"/>
                  <a:pt x="2466697" y="2968978"/>
                </a:cubicBezTo>
                <a:cubicBezTo>
                  <a:pt x="2467869" y="2971712"/>
                  <a:pt x="2467415" y="2975341"/>
                  <a:pt x="2469519" y="2977445"/>
                </a:cubicBezTo>
                <a:cubicBezTo>
                  <a:pt x="2472494" y="2980420"/>
                  <a:pt x="2477045" y="2981208"/>
                  <a:pt x="2480808" y="2983089"/>
                </a:cubicBezTo>
                <a:cubicBezTo>
                  <a:pt x="2483630" y="2985911"/>
                  <a:pt x="2487061" y="2988235"/>
                  <a:pt x="2489275" y="2991556"/>
                </a:cubicBezTo>
                <a:cubicBezTo>
                  <a:pt x="2490925" y="2994031"/>
                  <a:pt x="2490239" y="2997700"/>
                  <a:pt x="2492097" y="3000023"/>
                </a:cubicBezTo>
                <a:cubicBezTo>
                  <a:pt x="2494216" y="3002671"/>
                  <a:pt x="2497741" y="3003786"/>
                  <a:pt x="2500563" y="3005667"/>
                </a:cubicBezTo>
                <a:cubicBezTo>
                  <a:pt x="2504326" y="3011311"/>
                  <a:pt x="2506208" y="3018837"/>
                  <a:pt x="2511852" y="3022600"/>
                </a:cubicBezTo>
                <a:cubicBezTo>
                  <a:pt x="2517497" y="3026363"/>
                  <a:pt x="2522350" y="3031743"/>
                  <a:pt x="2528786" y="3033889"/>
                </a:cubicBezTo>
                <a:cubicBezTo>
                  <a:pt x="2534430" y="3035771"/>
                  <a:pt x="2540195" y="3037324"/>
                  <a:pt x="2545719" y="3039534"/>
                </a:cubicBezTo>
                <a:cubicBezTo>
                  <a:pt x="2549625" y="3041096"/>
                  <a:pt x="2553017" y="3043848"/>
                  <a:pt x="2557008" y="3045178"/>
                </a:cubicBezTo>
                <a:cubicBezTo>
                  <a:pt x="2564368" y="3047631"/>
                  <a:pt x="2572226" y="3048370"/>
                  <a:pt x="2579586" y="3050823"/>
                </a:cubicBezTo>
                <a:lnTo>
                  <a:pt x="2596519" y="3056467"/>
                </a:lnTo>
                <a:cubicBezTo>
                  <a:pt x="2621034" y="3064638"/>
                  <a:pt x="2582439" y="3051093"/>
                  <a:pt x="2619097" y="3067756"/>
                </a:cubicBezTo>
                <a:cubicBezTo>
                  <a:pt x="2624513" y="3070218"/>
                  <a:pt x="2636030" y="3073400"/>
                  <a:pt x="2636030" y="3073400"/>
                </a:cubicBezTo>
                <a:cubicBezTo>
                  <a:pt x="2639793" y="3072459"/>
                  <a:pt x="2646920" y="3074436"/>
                  <a:pt x="2647319" y="3070578"/>
                </a:cubicBezTo>
                <a:cubicBezTo>
                  <a:pt x="2650031" y="3044360"/>
                  <a:pt x="2646194" y="3017859"/>
                  <a:pt x="2644497" y="2991556"/>
                </a:cubicBezTo>
                <a:cubicBezTo>
                  <a:pt x="2644305" y="2988587"/>
                  <a:pt x="2642492" y="2985949"/>
                  <a:pt x="2641675" y="2983089"/>
                </a:cubicBezTo>
                <a:cubicBezTo>
                  <a:pt x="2640609" y="2979359"/>
                  <a:pt x="2639724" y="2975580"/>
                  <a:pt x="2638852" y="2971800"/>
                </a:cubicBezTo>
                <a:cubicBezTo>
                  <a:pt x="2632657" y="2944957"/>
                  <a:pt x="2634178" y="2952222"/>
                  <a:pt x="2630386" y="2929467"/>
                </a:cubicBezTo>
                <a:cubicBezTo>
                  <a:pt x="2632459" y="2900446"/>
                  <a:pt x="2632396" y="2854698"/>
                  <a:pt x="2641675" y="2822223"/>
                </a:cubicBezTo>
                <a:cubicBezTo>
                  <a:pt x="2642831" y="2818178"/>
                  <a:pt x="2645060" y="2814483"/>
                  <a:pt x="2647319" y="2810934"/>
                </a:cubicBezTo>
                <a:cubicBezTo>
                  <a:pt x="2651664" y="2804106"/>
                  <a:pt x="2654776" y="2795784"/>
                  <a:pt x="2661430" y="2791178"/>
                </a:cubicBezTo>
                <a:cubicBezTo>
                  <a:pt x="2667808" y="2786762"/>
                  <a:pt x="2676482" y="2787415"/>
                  <a:pt x="2684008" y="2785534"/>
                </a:cubicBezTo>
                <a:cubicBezTo>
                  <a:pt x="2690227" y="2780697"/>
                  <a:pt x="2716001" y="2759658"/>
                  <a:pt x="2726341" y="2754489"/>
                </a:cubicBezTo>
                <a:cubicBezTo>
                  <a:pt x="2738719" y="2748301"/>
                  <a:pt x="2744758" y="2746545"/>
                  <a:pt x="2754563" y="2737556"/>
                </a:cubicBezTo>
                <a:cubicBezTo>
                  <a:pt x="2762409" y="2730364"/>
                  <a:pt x="2770755" y="2723493"/>
                  <a:pt x="2777141" y="2714978"/>
                </a:cubicBezTo>
                <a:cubicBezTo>
                  <a:pt x="2779963" y="2711215"/>
                  <a:pt x="2782037" y="2706750"/>
                  <a:pt x="2785608" y="2703689"/>
                </a:cubicBezTo>
                <a:cubicBezTo>
                  <a:pt x="2791685" y="2698481"/>
                  <a:pt x="2800820" y="2697064"/>
                  <a:pt x="2808186" y="2695223"/>
                </a:cubicBezTo>
                <a:cubicBezTo>
                  <a:pt x="2841930" y="2678350"/>
                  <a:pt x="2811999" y="2691376"/>
                  <a:pt x="2892852" y="2686756"/>
                </a:cubicBezTo>
                <a:cubicBezTo>
                  <a:pt x="2901357" y="2686270"/>
                  <a:pt x="2909785" y="2684875"/>
                  <a:pt x="2918252" y="2683934"/>
                </a:cubicBezTo>
                <a:cubicBezTo>
                  <a:pt x="2922015" y="2682993"/>
                  <a:pt x="2926072" y="2682847"/>
                  <a:pt x="2929541" y="2681112"/>
                </a:cubicBezTo>
                <a:cubicBezTo>
                  <a:pt x="2931921" y="2679922"/>
                  <a:pt x="2933108" y="2677129"/>
                  <a:pt x="2935186" y="2675467"/>
                </a:cubicBezTo>
                <a:cubicBezTo>
                  <a:pt x="2943001" y="2669215"/>
                  <a:pt x="2943177" y="2669981"/>
                  <a:pt x="2952119" y="2667000"/>
                </a:cubicBezTo>
                <a:cubicBezTo>
                  <a:pt x="2955882" y="2664178"/>
                  <a:pt x="2960082" y="2661860"/>
                  <a:pt x="2963408" y="2658534"/>
                </a:cubicBezTo>
                <a:cubicBezTo>
                  <a:pt x="2965806" y="2656136"/>
                  <a:pt x="2966933" y="2652716"/>
                  <a:pt x="2969052" y="2650067"/>
                </a:cubicBezTo>
                <a:cubicBezTo>
                  <a:pt x="2973645" y="2644325"/>
                  <a:pt x="2976881" y="2642967"/>
                  <a:pt x="2983163" y="2638778"/>
                </a:cubicBezTo>
                <a:cubicBezTo>
                  <a:pt x="2985155" y="2635790"/>
                  <a:pt x="2990433" y="2626676"/>
                  <a:pt x="2994452" y="2624667"/>
                </a:cubicBezTo>
                <a:cubicBezTo>
                  <a:pt x="2997921" y="2622932"/>
                  <a:pt x="3001978" y="2622786"/>
                  <a:pt x="3005741" y="2621845"/>
                </a:cubicBezTo>
                <a:cubicBezTo>
                  <a:pt x="3008563" y="2619963"/>
                  <a:pt x="3011090" y="2617536"/>
                  <a:pt x="3014208" y="2616200"/>
                </a:cubicBezTo>
                <a:cubicBezTo>
                  <a:pt x="3017773" y="2614672"/>
                  <a:pt x="3022341" y="2615633"/>
                  <a:pt x="3025497" y="2613378"/>
                </a:cubicBezTo>
                <a:cubicBezTo>
                  <a:pt x="3029324" y="2610644"/>
                  <a:pt x="3030952" y="2605702"/>
                  <a:pt x="3033963" y="2602089"/>
                </a:cubicBezTo>
                <a:cubicBezTo>
                  <a:pt x="3035666" y="2600045"/>
                  <a:pt x="3037726" y="2598326"/>
                  <a:pt x="3039608" y="2596445"/>
                </a:cubicBezTo>
                <a:cubicBezTo>
                  <a:pt x="3040549" y="2591741"/>
                  <a:pt x="3041052" y="2586928"/>
                  <a:pt x="3042430" y="2582334"/>
                </a:cubicBezTo>
                <a:cubicBezTo>
                  <a:pt x="3043886" y="2577482"/>
                  <a:pt x="3047516" y="2573258"/>
                  <a:pt x="3048075" y="2568223"/>
                </a:cubicBezTo>
                <a:cubicBezTo>
                  <a:pt x="3060017" y="2460749"/>
                  <a:pt x="3041831" y="2510456"/>
                  <a:pt x="3059363" y="2466623"/>
                </a:cubicBezTo>
                <a:cubicBezTo>
                  <a:pt x="3058422" y="2423349"/>
                  <a:pt x="3060684" y="2379886"/>
                  <a:pt x="3056541" y="2336800"/>
                </a:cubicBezTo>
                <a:cubicBezTo>
                  <a:pt x="3055892" y="2330047"/>
                  <a:pt x="3045252" y="2319867"/>
                  <a:pt x="3045252" y="2319867"/>
                </a:cubicBezTo>
                <a:cubicBezTo>
                  <a:pt x="3042430" y="2311400"/>
                  <a:pt x="3037211" y="2303381"/>
                  <a:pt x="3036786" y="2294467"/>
                </a:cubicBezTo>
                <a:cubicBezTo>
                  <a:pt x="3035845" y="2274711"/>
                  <a:pt x="3035606" y="2254910"/>
                  <a:pt x="3033963" y="2235200"/>
                </a:cubicBezTo>
                <a:cubicBezTo>
                  <a:pt x="3033716" y="2232236"/>
                  <a:pt x="3032471" y="2229395"/>
                  <a:pt x="3031141" y="2226734"/>
                </a:cubicBezTo>
                <a:cubicBezTo>
                  <a:pt x="3029624" y="2223700"/>
                  <a:pt x="3027668" y="2220873"/>
                  <a:pt x="3025497" y="2218267"/>
                </a:cubicBezTo>
                <a:cubicBezTo>
                  <a:pt x="3022942" y="2215201"/>
                  <a:pt x="3020351" y="2212014"/>
                  <a:pt x="3017030" y="2209800"/>
                </a:cubicBezTo>
                <a:cubicBezTo>
                  <a:pt x="3011779" y="2206300"/>
                  <a:pt x="3005741" y="2204156"/>
                  <a:pt x="3000097" y="2201334"/>
                </a:cubicBezTo>
                <a:cubicBezTo>
                  <a:pt x="2999156" y="2198512"/>
                  <a:pt x="2998806" y="2195418"/>
                  <a:pt x="2997275" y="2192867"/>
                </a:cubicBezTo>
                <a:cubicBezTo>
                  <a:pt x="2995906" y="2190585"/>
                  <a:pt x="2993334" y="2189267"/>
                  <a:pt x="2991630" y="2187223"/>
                </a:cubicBezTo>
                <a:cubicBezTo>
                  <a:pt x="2988619" y="2183610"/>
                  <a:pt x="2985656" y="2179923"/>
                  <a:pt x="2983163" y="2175934"/>
                </a:cubicBezTo>
                <a:cubicBezTo>
                  <a:pt x="2980933" y="2172366"/>
                  <a:pt x="2979400" y="2168408"/>
                  <a:pt x="2977519" y="2164645"/>
                </a:cubicBezTo>
                <a:cubicBezTo>
                  <a:pt x="2978460" y="2119489"/>
                  <a:pt x="2978729" y="2074315"/>
                  <a:pt x="2980341" y="2029178"/>
                </a:cubicBezTo>
                <a:cubicBezTo>
                  <a:pt x="2980612" y="2021598"/>
                  <a:pt x="2982658" y="2014168"/>
                  <a:pt x="2983163" y="2006600"/>
                </a:cubicBezTo>
                <a:cubicBezTo>
                  <a:pt x="2987925" y="1935178"/>
                  <a:pt x="2977875" y="1964793"/>
                  <a:pt x="2991630" y="1930400"/>
                </a:cubicBezTo>
                <a:cubicBezTo>
                  <a:pt x="2989749" y="1924756"/>
                  <a:pt x="2989904" y="1917945"/>
                  <a:pt x="2985986" y="1913467"/>
                </a:cubicBezTo>
                <a:cubicBezTo>
                  <a:pt x="2982650" y="1909654"/>
                  <a:pt x="2976746" y="1909215"/>
                  <a:pt x="2971875" y="1907823"/>
                </a:cubicBezTo>
                <a:cubicBezTo>
                  <a:pt x="2963535" y="1905440"/>
                  <a:pt x="2954942" y="1904060"/>
                  <a:pt x="2946475" y="1902178"/>
                </a:cubicBezTo>
                <a:cubicBezTo>
                  <a:pt x="2943653" y="1900297"/>
                  <a:pt x="2941126" y="1897870"/>
                  <a:pt x="2938008" y="1896534"/>
                </a:cubicBezTo>
                <a:cubicBezTo>
                  <a:pt x="2934443" y="1895006"/>
                  <a:pt x="2929946" y="1895864"/>
                  <a:pt x="2926719" y="1893712"/>
                </a:cubicBezTo>
                <a:cubicBezTo>
                  <a:pt x="2923897" y="1891830"/>
                  <a:pt x="2922956" y="1888067"/>
                  <a:pt x="2921075" y="1885245"/>
                </a:cubicBezTo>
                <a:cubicBezTo>
                  <a:pt x="2921675" y="1882446"/>
                  <a:pt x="2927157" y="1849761"/>
                  <a:pt x="2932363" y="1837267"/>
                </a:cubicBezTo>
                <a:cubicBezTo>
                  <a:pt x="2935926" y="1828714"/>
                  <a:pt x="2938267" y="1819406"/>
                  <a:pt x="2943652" y="1811867"/>
                </a:cubicBezTo>
                <a:cubicBezTo>
                  <a:pt x="2947923" y="1805888"/>
                  <a:pt x="2954941" y="1802460"/>
                  <a:pt x="2960586" y="1797756"/>
                </a:cubicBezTo>
                <a:cubicBezTo>
                  <a:pt x="2935637" y="1792767"/>
                  <a:pt x="2951257" y="1800769"/>
                  <a:pt x="2949297" y="1772356"/>
                </a:cubicBezTo>
                <a:cubicBezTo>
                  <a:pt x="2947924" y="1752447"/>
                  <a:pt x="2943652" y="1732845"/>
                  <a:pt x="2940830" y="1713089"/>
                </a:cubicBezTo>
                <a:cubicBezTo>
                  <a:pt x="2937459" y="1689492"/>
                  <a:pt x="2939621" y="1699788"/>
                  <a:pt x="2935186" y="1682045"/>
                </a:cubicBezTo>
                <a:cubicBezTo>
                  <a:pt x="2934245" y="1664171"/>
                  <a:pt x="2933914" y="1646254"/>
                  <a:pt x="2932363" y="1628423"/>
                </a:cubicBezTo>
                <a:cubicBezTo>
                  <a:pt x="2930296" y="1604656"/>
                  <a:pt x="2918486" y="1625017"/>
                  <a:pt x="2935186" y="1583267"/>
                </a:cubicBezTo>
                <a:cubicBezTo>
                  <a:pt x="2936933" y="1578900"/>
                  <a:pt x="2942712" y="1577622"/>
                  <a:pt x="2946475" y="1574800"/>
                </a:cubicBezTo>
                <a:cubicBezTo>
                  <a:pt x="2958941" y="1531167"/>
                  <a:pt x="2954488" y="1571525"/>
                  <a:pt x="2935186" y="1552223"/>
                </a:cubicBezTo>
                <a:cubicBezTo>
                  <a:pt x="2931140" y="1548177"/>
                  <a:pt x="2933485" y="1540900"/>
                  <a:pt x="2932363" y="1535289"/>
                </a:cubicBezTo>
                <a:cubicBezTo>
                  <a:pt x="2929759" y="1522271"/>
                  <a:pt x="2930783" y="1525862"/>
                  <a:pt x="2923897" y="1515534"/>
                </a:cubicBezTo>
                <a:cubicBezTo>
                  <a:pt x="2938008" y="1501423"/>
                  <a:pt x="2955653" y="1490123"/>
                  <a:pt x="2966230" y="1473200"/>
                </a:cubicBezTo>
                <a:cubicBezTo>
                  <a:pt x="2968772" y="1469132"/>
                  <a:pt x="2954129" y="1474733"/>
                  <a:pt x="2952119" y="1470378"/>
                </a:cubicBezTo>
                <a:cubicBezTo>
                  <a:pt x="2923426" y="1408210"/>
                  <a:pt x="2963333" y="1450548"/>
                  <a:pt x="2943652" y="1430867"/>
                </a:cubicBezTo>
                <a:cubicBezTo>
                  <a:pt x="2941771" y="1426163"/>
                  <a:pt x="2941305" y="1420602"/>
                  <a:pt x="2938008" y="1416756"/>
                </a:cubicBezTo>
                <a:cubicBezTo>
                  <a:pt x="2935270" y="1413562"/>
                  <a:pt x="2930372" y="1413199"/>
                  <a:pt x="2926719" y="1411112"/>
                </a:cubicBezTo>
                <a:cubicBezTo>
                  <a:pt x="2923774" y="1409429"/>
                  <a:pt x="2921074" y="1407349"/>
                  <a:pt x="2918252" y="1405467"/>
                </a:cubicBezTo>
                <a:cubicBezTo>
                  <a:pt x="2913334" y="1390712"/>
                  <a:pt x="2911349" y="1383194"/>
                  <a:pt x="2904141" y="1368778"/>
                </a:cubicBezTo>
                <a:cubicBezTo>
                  <a:pt x="2902624" y="1365744"/>
                  <a:pt x="2900378" y="1363134"/>
                  <a:pt x="2898497" y="1360312"/>
                </a:cubicBezTo>
                <a:cubicBezTo>
                  <a:pt x="2897620" y="1356803"/>
                  <a:pt x="2894194" y="1339627"/>
                  <a:pt x="2890030" y="1337734"/>
                </a:cubicBezTo>
                <a:cubicBezTo>
                  <a:pt x="2882275" y="1334209"/>
                  <a:pt x="2873097" y="1335853"/>
                  <a:pt x="2864630" y="1334912"/>
                </a:cubicBezTo>
                <a:cubicBezTo>
                  <a:pt x="2863689" y="1330208"/>
                  <a:pt x="2864188" y="1324965"/>
                  <a:pt x="2861808" y="1320800"/>
                </a:cubicBezTo>
                <a:cubicBezTo>
                  <a:pt x="2859234" y="1316295"/>
                  <a:pt x="2849220" y="1313782"/>
                  <a:pt x="2844875" y="1312334"/>
                </a:cubicBezTo>
                <a:cubicBezTo>
                  <a:pt x="2842993" y="1309512"/>
                  <a:pt x="2840854" y="1306845"/>
                  <a:pt x="2839230" y="1303867"/>
                </a:cubicBezTo>
                <a:cubicBezTo>
                  <a:pt x="2835201" y="1296480"/>
                  <a:pt x="2833891" y="1287239"/>
                  <a:pt x="2827941" y="1281289"/>
                </a:cubicBezTo>
                <a:cubicBezTo>
                  <a:pt x="2823237" y="1276585"/>
                  <a:pt x="2819365" y="1270868"/>
                  <a:pt x="2813830" y="1267178"/>
                </a:cubicBezTo>
                <a:cubicBezTo>
                  <a:pt x="2803496" y="1260289"/>
                  <a:pt x="2801897" y="1260460"/>
                  <a:pt x="2794075" y="1247423"/>
                </a:cubicBezTo>
                <a:cubicBezTo>
                  <a:pt x="2791469" y="1243079"/>
                  <a:pt x="2790312" y="1238016"/>
                  <a:pt x="2788430" y="1233312"/>
                </a:cubicBezTo>
                <a:cubicBezTo>
                  <a:pt x="2787489" y="1226727"/>
                  <a:pt x="2786619" y="1220131"/>
                  <a:pt x="2785608" y="1213556"/>
                </a:cubicBezTo>
                <a:cubicBezTo>
                  <a:pt x="2784738" y="1207900"/>
                  <a:pt x="2783468" y="1202304"/>
                  <a:pt x="2782786" y="1196623"/>
                </a:cubicBezTo>
                <a:cubicBezTo>
                  <a:pt x="2780645" y="1178778"/>
                  <a:pt x="2779023" y="1160874"/>
                  <a:pt x="2777141" y="1143000"/>
                </a:cubicBezTo>
                <a:cubicBezTo>
                  <a:pt x="2779023" y="1138296"/>
                  <a:pt x="2781007" y="1133632"/>
                  <a:pt x="2782786" y="1128889"/>
                </a:cubicBezTo>
                <a:cubicBezTo>
                  <a:pt x="2783831" y="1126104"/>
                  <a:pt x="2786425" y="1123283"/>
                  <a:pt x="2785608" y="1120423"/>
                </a:cubicBezTo>
                <a:cubicBezTo>
                  <a:pt x="2784316" y="1115900"/>
                  <a:pt x="2779963" y="1112897"/>
                  <a:pt x="2777141" y="1109134"/>
                </a:cubicBezTo>
                <a:cubicBezTo>
                  <a:pt x="2776200" y="1105371"/>
                  <a:pt x="2776471" y="1101072"/>
                  <a:pt x="2774319" y="1097845"/>
                </a:cubicBezTo>
                <a:cubicBezTo>
                  <a:pt x="2772437" y="1095023"/>
                  <a:pt x="2768612" y="1094172"/>
                  <a:pt x="2765852" y="1092200"/>
                </a:cubicBezTo>
                <a:cubicBezTo>
                  <a:pt x="2762024" y="1089466"/>
                  <a:pt x="2757889" y="1087060"/>
                  <a:pt x="2754563" y="1083734"/>
                </a:cubicBezTo>
                <a:cubicBezTo>
                  <a:pt x="2751237" y="1080408"/>
                  <a:pt x="2748919" y="1076208"/>
                  <a:pt x="2746097" y="1072445"/>
                </a:cubicBezTo>
                <a:cubicBezTo>
                  <a:pt x="2744215" y="1061156"/>
                  <a:pt x="2740452" y="1050023"/>
                  <a:pt x="2740452" y="1038578"/>
                </a:cubicBezTo>
                <a:cubicBezTo>
                  <a:pt x="2740452" y="1004065"/>
                  <a:pt x="2743309" y="1013661"/>
                  <a:pt x="2751741" y="993423"/>
                </a:cubicBezTo>
                <a:cubicBezTo>
                  <a:pt x="2754832" y="986003"/>
                  <a:pt x="2757117" y="978265"/>
                  <a:pt x="2760208" y="970845"/>
                </a:cubicBezTo>
                <a:cubicBezTo>
                  <a:pt x="2761826" y="966962"/>
                  <a:pt x="2762284" y="961786"/>
                  <a:pt x="2765852" y="959556"/>
                </a:cubicBezTo>
                <a:cubicBezTo>
                  <a:pt x="2770705" y="956523"/>
                  <a:pt x="2777175" y="957856"/>
                  <a:pt x="2782786" y="956734"/>
                </a:cubicBezTo>
                <a:cubicBezTo>
                  <a:pt x="2786589" y="955973"/>
                  <a:pt x="2790395" y="955139"/>
                  <a:pt x="2794075" y="953912"/>
                </a:cubicBezTo>
                <a:cubicBezTo>
                  <a:pt x="2798881" y="952310"/>
                  <a:pt x="2803171" y="948983"/>
                  <a:pt x="2808186" y="948267"/>
                </a:cubicBezTo>
                <a:cubicBezTo>
                  <a:pt x="2823115" y="946134"/>
                  <a:pt x="2838289" y="946386"/>
                  <a:pt x="2853341" y="945445"/>
                </a:cubicBezTo>
                <a:cubicBezTo>
                  <a:pt x="2857104" y="944504"/>
                  <a:pt x="2861065" y="944151"/>
                  <a:pt x="2864630" y="942623"/>
                </a:cubicBezTo>
                <a:cubicBezTo>
                  <a:pt x="2867748" y="941287"/>
                  <a:pt x="2869879" y="938051"/>
                  <a:pt x="2873097" y="936978"/>
                </a:cubicBezTo>
                <a:cubicBezTo>
                  <a:pt x="2878526" y="935168"/>
                  <a:pt x="2884444" y="935397"/>
                  <a:pt x="2890030" y="934156"/>
                </a:cubicBezTo>
                <a:cubicBezTo>
                  <a:pt x="2892934" y="933511"/>
                  <a:pt x="2895675" y="932275"/>
                  <a:pt x="2898497" y="931334"/>
                </a:cubicBezTo>
                <a:cubicBezTo>
                  <a:pt x="2906911" y="925723"/>
                  <a:pt x="2909355" y="922541"/>
                  <a:pt x="2921075" y="922867"/>
                </a:cubicBezTo>
                <a:cubicBezTo>
                  <a:pt x="2950287" y="923679"/>
                  <a:pt x="3008563" y="928512"/>
                  <a:pt x="3008563" y="928512"/>
                </a:cubicBezTo>
                <a:cubicBezTo>
                  <a:pt x="3011385" y="929453"/>
                  <a:pt x="3014244" y="930290"/>
                  <a:pt x="3017030" y="931334"/>
                </a:cubicBezTo>
                <a:cubicBezTo>
                  <a:pt x="3021773" y="933113"/>
                  <a:pt x="3026205" y="935839"/>
                  <a:pt x="3031141" y="936978"/>
                </a:cubicBezTo>
                <a:cubicBezTo>
                  <a:pt x="3038531" y="938683"/>
                  <a:pt x="3046144" y="939421"/>
                  <a:pt x="3053719" y="939800"/>
                </a:cubicBezTo>
                <a:cubicBezTo>
                  <a:pt x="3083800" y="941304"/>
                  <a:pt x="3113926" y="941682"/>
                  <a:pt x="3144030" y="942623"/>
                </a:cubicBezTo>
                <a:cubicBezTo>
                  <a:pt x="3181509" y="955115"/>
                  <a:pt x="3155019" y="948009"/>
                  <a:pt x="3225875" y="951089"/>
                </a:cubicBezTo>
                <a:cubicBezTo>
                  <a:pt x="3227756" y="947326"/>
                  <a:pt x="3231239" y="943998"/>
                  <a:pt x="3231519" y="939800"/>
                </a:cubicBezTo>
                <a:cubicBezTo>
                  <a:pt x="3233347" y="912384"/>
                  <a:pt x="3229198" y="893532"/>
                  <a:pt x="3197652" y="883356"/>
                </a:cubicBezTo>
                <a:cubicBezTo>
                  <a:pt x="3179724" y="877573"/>
                  <a:pt x="3160023" y="881475"/>
                  <a:pt x="3141208" y="880534"/>
                </a:cubicBezTo>
                <a:cubicBezTo>
                  <a:pt x="3132827" y="847007"/>
                  <a:pt x="3147779" y="897128"/>
                  <a:pt x="3124275" y="857956"/>
                </a:cubicBezTo>
                <a:cubicBezTo>
                  <a:pt x="3121331" y="853049"/>
                  <a:pt x="3122261" y="846688"/>
                  <a:pt x="3121452" y="841023"/>
                </a:cubicBezTo>
                <a:cubicBezTo>
                  <a:pt x="3114380" y="791523"/>
                  <a:pt x="3122548" y="841954"/>
                  <a:pt x="3115808" y="801512"/>
                </a:cubicBezTo>
                <a:cubicBezTo>
                  <a:pt x="3114867" y="789282"/>
                  <a:pt x="3117902" y="776060"/>
                  <a:pt x="3112986" y="764823"/>
                </a:cubicBezTo>
                <a:cubicBezTo>
                  <a:pt x="3110456" y="759041"/>
                  <a:pt x="3101609" y="759348"/>
                  <a:pt x="3096052" y="756356"/>
                </a:cubicBezTo>
                <a:cubicBezTo>
                  <a:pt x="3089374" y="752760"/>
                  <a:pt x="3082882" y="748830"/>
                  <a:pt x="3076297" y="745067"/>
                </a:cubicBezTo>
                <a:cubicBezTo>
                  <a:pt x="3075356" y="741304"/>
                  <a:pt x="3073475" y="737657"/>
                  <a:pt x="3073475" y="733778"/>
                </a:cubicBezTo>
                <a:cubicBezTo>
                  <a:pt x="3073475" y="690874"/>
                  <a:pt x="3081195" y="697892"/>
                  <a:pt x="3118630" y="657578"/>
                </a:cubicBezTo>
                <a:cubicBezTo>
                  <a:pt x="3169622" y="602664"/>
                  <a:pt x="3134076" y="646034"/>
                  <a:pt x="3160963" y="612423"/>
                </a:cubicBezTo>
                <a:cubicBezTo>
                  <a:pt x="3164726" y="596430"/>
                  <a:pt x="3169716" y="580677"/>
                  <a:pt x="3172252" y="564445"/>
                </a:cubicBezTo>
                <a:cubicBezTo>
                  <a:pt x="3174435" y="550472"/>
                  <a:pt x="3164931" y="531966"/>
                  <a:pt x="3175075" y="522112"/>
                </a:cubicBezTo>
                <a:cubicBezTo>
                  <a:pt x="3212442" y="485813"/>
                  <a:pt x="3254011" y="472948"/>
                  <a:pt x="3299252" y="460023"/>
                </a:cubicBezTo>
                <a:cubicBezTo>
                  <a:pt x="3343964" y="415311"/>
                  <a:pt x="3261080" y="499944"/>
                  <a:pt x="3355697" y="383823"/>
                </a:cubicBezTo>
                <a:cubicBezTo>
                  <a:pt x="3360809" y="377550"/>
                  <a:pt x="3368867" y="374416"/>
                  <a:pt x="3375452" y="369712"/>
                </a:cubicBezTo>
                <a:cubicBezTo>
                  <a:pt x="3376393" y="365949"/>
                  <a:pt x="3381018" y="361166"/>
                  <a:pt x="3378275" y="358423"/>
                </a:cubicBezTo>
                <a:cubicBezTo>
                  <a:pt x="3374229" y="354376"/>
                  <a:pt x="3367057" y="355328"/>
                  <a:pt x="3361341" y="355600"/>
                </a:cubicBezTo>
                <a:cubicBezTo>
                  <a:pt x="3347121" y="356277"/>
                  <a:pt x="3333119" y="359363"/>
                  <a:pt x="3319008" y="361245"/>
                </a:cubicBezTo>
                <a:cubicBezTo>
                  <a:pt x="3304897" y="367830"/>
                  <a:pt x="3291734" y="377037"/>
                  <a:pt x="3276675" y="381000"/>
                </a:cubicBezTo>
                <a:cubicBezTo>
                  <a:pt x="3255573" y="386553"/>
                  <a:pt x="3233364" y="386381"/>
                  <a:pt x="3211763" y="389467"/>
                </a:cubicBezTo>
                <a:cubicBezTo>
                  <a:pt x="3207014" y="390145"/>
                  <a:pt x="3202401" y="391611"/>
                  <a:pt x="3197652" y="392289"/>
                </a:cubicBezTo>
                <a:cubicBezTo>
                  <a:pt x="3189219" y="393494"/>
                  <a:pt x="3180719" y="394171"/>
                  <a:pt x="3172252" y="395112"/>
                </a:cubicBezTo>
                <a:cubicBezTo>
                  <a:pt x="3164357" y="392480"/>
                  <a:pt x="3149056" y="387747"/>
                  <a:pt x="3141208" y="383823"/>
                </a:cubicBezTo>
                <a:cubicBezTo>
                  <a:pt x="3136302" y="381370"/>
                  <a:pt x="3131561" y="378544"/>
                  <a:pt x="3127097" y="375356"/>
                </a:cubicBezTo>
                <a:cubicBezTo>
                  <a:pt x="3124932" y="373809"/>
                  <a:pt x="3123530" y="371374"/>
                  <a:pt x="3121452" y="369712"/>
                </a:cubicBezTo>
                <a:cubicBezTo>
                  <a:pt x="3118803" y="367593"/>
                  <a:pt x="3115561" y="366274"/>
                  <a:pt x="3112986" y="364067"/>
                </a:cubicBezTo>
                <a:cubicBezTo>
                  <a:pt x="3108946" y="360604"/>
                  <a:pt x="3106187" y="355635"/>
                  <a:pt x="3101697" y="352778"/>
                </a:cubicBezTo>
                <a:cubicBezTo>
                  <a:pt x="3084868" y="342069"/>
                  <a:pt x="3086387" y="347023"/>
                  <a:pt x="3073475" y="341489"/>
                </a:cubicBezTo>
                <a:cubicBezTo>
                  <a:pt x="3069608" y="339832"/>
                  <a:pt x="3066293" y="336758"/>
                  <a:pt x="3062186" y="335845"/>
                </a:cubicBezTo>
                <a:cubicBezTo>
                  <a:pt x="3049199" y="332959"/>
                  <a:pt x="3035845" y="332082"/>
                  <a:pt x="3022675" y="330200"/>
                </a:cubicBezTo>
                <a:cubicBezTo>
                  <a:pt x="3017971" y="328319"/>
                  <a:pt x="3013369" y="326158"/>
                  <a:pt x="3008563" y="324556"/>
                </a:cubicBezTo>
                <a:cubicBezTo>
                  <a:pt x="2998726" y="321277"/>
                  <a:pt x="2990768" y="320997"/>
                  <a:pt x="2980341" y="318912"/>
                </a:cubicBezTo>
                <a:cubicBezTo>
                  <a:pt x="2971836" y="317211"/>
                  <a:pt x="2963408" y="315149"/>
                  <a:pt x="2954941" y="313267"/>
                </a:cubicBezTo>
                <a:cubicBezTo>
                  <a:pt x="2922190" y="291432"/>
                  <a:pt x="2954366" y="313146"/>
                  <a:pt x="2918252" y="287867"/>
                </a:cubicBezTo>
                <a:cubicBezTo>
                  <a:pt x="2915473" y="285922"/>
                  <a:pt x="2912499" y="284258"/>
                  <a:pt x="2909786" y="282223"/>
                </a:cubicBezTo>
                <a:cubicBezTo>
                  <a:pt x="2896117" y="271971"/>
                  <a:pt x="2902959" y="275243"/>
                  <a:pt x="2890030" y="270934"/>
                </a:cubicBezTo>
                <a:cubicBezTo>
                  <a:pt x="2872475" y="279711"/>
                  <a:pt x="2882678" y="272084"/>
                  <a:pt x="2870275" y="290689"/>
                </a:cubicBezTo>
                <a:cubicBezTo>
                  <a:pt x="2867666" y="294603"/>
                  <a:pt x="2866346" y="300740"/>
                  <a:pt x="2861808" y="301978"/>
                </a:cubicBezTo>
                <a:cubicBezTo>
                  <a:pt x="2824268" y="312216"/>
                  <a:pt x="2764856" y="317382"/>
                  <a:pt x="2723519" y="321734"/>
                </a:cubicBezTo>
                <a:cubicBezTo>
                  <a:pt x="2715052" y="324556"/>
                  <a:pt x="2705026" y="324549"/>
                  <a:pt x="2698119" y="330200"/>
                </a:cubicBezTo>
                <a:cubicBezTo>
                  <a:pt x="2693514" y="333968"/>
                  <a:pt x="2692475" y="347134"/>
                  <a:pt x="2692475" y="347134"/>
                </a:cubicBezTo>
                <a:cubicBezTo>
                  <a:pt x="2694356" y="382882"/>
                  <a:pt x="2692095" y="419091"/>
                  <a:pt x="2698119" y="454378"/>
                </a:cubicBezTo>
                <a:cubicBezTo>
                  <a:pt x="2699042" y="459785"/>
                  <a:pt x="2708102" y="459233"/>
                  <a:pt x="2712230" y="462845"/>
                </a:cubicBezTo>
                <a:cubicBezTo>
                  <a:pt x="2715770" y="465942"/>
                  <a:pt x="2717024" y="471196"/>
                  <a:pt x="2720697" y="474134"/>
                </a:cubicBezTo>
                <a:cubicBezTo>
                  <a:pt x="2726619" y="478872"/>
                  <a:pt x="2733993" y="481448"/>
                  <a:pt x="2740452" y="485423"/>
                </a:cubicBezTo>
                <a:cubicBezTo>
                  <a:pt x="2746230" y="488978"/>
                  <a:pt x="2751741" y="492949"/>
                  <a:pt x="2757386" y="496712"/>
                </a:cubicBezTo>
                <a:cubicBezTo>
                  <a:pt x="2768613" y="530392"/>
                  <a:pt x="2762400" y="508474"/>
                  <a:pt x="2757386" y="587023"/>
                </a:cubicBezTo>
                <a:cubicBezTo>
                  <a:pt x="2754138" y="637907"/>
                  <a:pt x="2758214" y="624876"/>
                  <a:pt x="2743275" y="654756"/>
                </a:cubicBezTo>
                <a:cubicBezTo>
                  <a:pt x="2742334" y="659460"/>
                  <a:pt x="2743523" y="665182"/>
                  <a:pt x="2740452" y="668867"/>
                </a:cubicBezTo>
                <a:cubicBezTo>
                  <a:pt x="2737969" y="671847"/>
                  <a:pt x="2733038" y="671850"/>
                  <a:pt x="2729163" y="671689"/>
                </a:cubicBezTo>
                <a:cubicBezTo>
                  <a:pt x="2726059" y="671560"/>
                  <a:pt x="2673505" y="667312"/>
                  <a:pt x="2655786" y="663223"/>
                </a:cubicBezTo>
                <a:cubicBezTo>
                  <a:pt x="2636589" y="658793"/>
                  <a:pt x="2637721" y="656375"/>
                  <a:pt x="2619097" y="654756"/>
                </a:cubicBezTo>
                <a:cubicBezTo>
                  <a:pt x="2603137" y="653368"/>
                  <a:pt x="2587112" y="652875"/>
                  <a:pt x="2571119" y="651934"/>
                </a:cubicBezTo>
                <a:cubicBezTo>
                  <a:pt x="2546579" y="647844"/>
                  <a:pt x="2535430" y="645353"/>
                  <a:pt x="2511852" y="643467"/>
                </a:cubicBezTo>
                <a:cubicBezTo>
                  <a:pt x="2496819" y="642264"/>
                  <a:pt x="2481749" y="641586"/>
                  <a:pt x="2466697" y="640645"/>
                </a:cubicBezTo>
                <a:lnTo>
                  <a:pt x="2322763" y="643467"/>
                </a:lnTo>
                <a:cubicBezTo>
                  <a:pt x="2284167" y="644726"/>
                  <a:pt x="2245665" y="648611"/>
                  <a:pt x="2207052" y="649112"/>
                </a:cubicBezTo>
                <a:cubicBezTo>
                  <a:pt x="2173175" y="649552"/>
                  <a:pt x="2139319" y="647230"/>
                  <a:pt x="2105452" y="646289"/>
                </a:cubicBezTo>
                <a:cubicBezTo>
                  <a:pt x="2098867" y="645348"/>
                  <a:pt x="2091647" y="646442"/>
                  <a:pt x="2085697" y="643467"/>
                </a:cubicBezTo>
                <a:cubicBezTo>
                  <a:pt x="2083036" y="642137"/>
                  <a:pt x="2083080" y="637968"/>
                  <a:pt x="2082875" y="635000"/>
                </a:cubicBezTo>
                <a:cubicBezTo>
                  <a:pt x="2073138" y="493826"/>
                  <a:pt x="2085047" y="606583"/>
                  <a:pt x="2077230" y="536223"/>
                </a:cubicBezTo>
                <a:cubicBezTo>
                  <a:pt x="2080052" y="504238"/>
                  <a:pt x="2085014" y="472369"/>
                  <a:pt x="2085697" y="440267"/>
                </a:cubicBezTo>
                <a:cubicBezTo>
                  <a:pt x="2086002" y="425908"/>
                  <a:pt x="2081003" y="407381"/>
                  <a:pt x="2077230" y="392289"/>
                </a:cubicBezTo>
                <a:cubicBezTo>
                  <a:pt x="2080052" y="375356"/>
                  <a:pt x="2082626" y="358379"/>
                  <a:pt x="2085697" y="341489"/>
                </a:cubicBezTo>
                <a:cubicBezTo>
                  <a:pt x="2093973" y="295972"/>
                  <a:pt x="2089832" y="402739"/>
                  <a:pt x="2096986" y="259645"/>
                </a:cubicBezTo>
                <a:cubicBezTo>
                  <a:pt x="2097239" y="254585"/>
                  <a:pt x="2096256" y="272527"/>
                  <a:pt x="2091341" y="273756"/>
                </a:cubicBezTo>
                <a:cubicBezTo>
                  <a:pt x="2067542" y="279706"/>
                  <a:pt x="2042422" y="277519"/>
                  <a:pt x="2017963" y="279400"/>
                </a:cubicBezTo>
                <a:cubicBezTo>
                  <a:pt x="1982248" y="285354"/>
                  <a:pt x="1992614" y="285052"/>
                  <a:pt x="1933297" y="276578"/>
                </a:cubicBezTo>
                <a:cubicBezTo>
                  <a:pt x="1929132" y="275983"/>
                  <a:pt x="1925962" y="272372"/>
                  <a:pt x="1922008" y="270934"/>
                </a:cubicBezTo>
                <a:cubicBezTo>
                  <a:pt x="1905083" y="264780"/>
                  <a:pt x="1900071" y="264977"/>
                  <a:pt x="1882497" y="262467"/>
                </a:cubicBezTo>
                <a:cubicBezTo>
                  <a:pt x="1879675" y="261526"/>
                  <a:pt x="1876879" y="260500"/>
                  <a:pt x="1874030" y="259645"/>
                </a:cubicBezTo>
                <a:cubicBezTo>
                  <a:pt x="1867470" y="257677"/>
                  <a:pt x="1860772" y="256166"/>
                  <a:pt x="1854275" y="254000"/>
                </a:cubicBezTo>
                <a:cubicBezTo>
                  <a:pt x="1846650" y="251458"/>
                  <a:pt x="1839116" y="248625"/>
                  <a:pt x="1831697" y="245534"/>
                </a:cubicBezTo>
                <a:cubicBezTo>
                  <a:pt x="1827813" y="243916"/>
                  <a:pt x="1824061" y="241976"/>
                  <a:pt x="1820408" y="239889"/>
                </a:cubicBezTo>
                <a:cubicBezTo>
                  <a:pt x="1817463" y="238206"/>
                  <a:pt x="1815232" y="235068"/>
                  <a:pt x="1811941" y="234245"/>
                </a:cubicBezTo>
                <a:cubicBezTo>
                  <a:pt x="1799937" y="231244"/>
                  <a:pt x="1787482" y="230482"/>
                  <a:pt x="1775252" y="228600"/>
                </a:cubicBezTo>
                <a:cubicBezTo>
                  <a:pt x="1772430" y="227659"/>
                  <a:pt x="1769635" y="226633"/>
                  <a:pt x="1766786" y="225778"/>
                </a:cubicBezTo>
                <a:cubicBezTo>
                  <a:pt x="1760226" y="223810"/>
                  <a:pt x="1753466" y="222475"/>
                  <a:pt x="1747030" y="220134"/>
                </a:cubicBezTo>
                <a:cubicBezTo>
                  <a:pt x="1739155" y="217270"/>
                  <a:pt x="1734044" y="213358"/>
                  <a:pt x="1727275" y="208845"/>
                </a:cubicBezTo>
                <a:cubicBezTo>
                  <a:pt x="1596568" y="214073"/>
                  <a:pt x="1593101" y="217242"/>
                  <a:pt x="1470452" y="211667"/>
                </a:cubicBezTo>
                <a:cubicBezTo>
                  <a:pt x="1467480" y="211532"/>
                  <a:pt x="1464903" y="209428"/>
                  <a:pt x="1461986" y="208845"/>
                </a:cubicBezTo>
                <a:cubicBezTo>
                  <a:pt x="1439007" y="204249"/>
                  <a:pt x="1427302" y="203098"/>
                  <a:pt x="1405541" y="200378"/>
                </a:cubicBezTo>
                <a:cubicBezTo>
                  <a:pt x="1402719" y="198497"/>
                  <a:pt x="1400386" y="195470"/>
                  <a:pt x="1397075" y="194734"/>
                </a:cubicBezTo>
                <a:cubicBezTo>
                  <a:pt x="1362688" y="187092"/>
                  <a:pt x="1313586" y="187506"/>
                  <a:pt x="1281363" y="186267"/>
                </a:cubicBezTo>
                <a:cubicBezTo>
                  <a:pt x="1248053" y="179606"/>
                  <a:pt x="1287756" y="186907"/>
                  <a:pt x="1224919" y="180623"/>
                </a:cubicBezTo>
                <a:cubicBezTo>
                  <a:pt x="1207009" y="178832"/>
                  <a:pt x="1208459" y="175113"/>
                  <a:pt x="1188230" y="169334"/>
                </a:cubicBezTo>
                <a:cubicBezTo>
                  <a:pt x="1182728" y="167762"/>
                  <a:pt x="1176941" y="167453"/>
                  <a:pt x="1171297" y="166512"/>
                </a:cubicBezTo>
                <a:cubicBezTo>
                  <a:pt x="1143552" y="157262"/>
                  <a:pt x="1174710" y="166808"/>
                  <a:pt x="1106386" y="160867"/>
                </a:cubicBezTo>
                <a:cubicBezTo>
                  <a:pt x="1103422" y="160609"/>
                  <a:pt x="1100805" y="158766"/>
                  <a:pt x="1097919" y="158045"/>
                </a:cubicBezTo>
                <a:cubicBezTo>
                  <a:pt x="1093265" y="156882"/>
                  <a:pt x="1088512" y="156164"/>
                  <a:pt x="1083808" y="155223"/>
                </a:cubicBezTo>
                <a:cubicBezTo>
                  <a:pt x="1070638" y="147697"/>
                  <a:pt x="1058070" y="139002"/>
                  <a:pt x="1044297" y="132645"/>
                </a:cubicBezTo>
                <a:cubicBezTo>
                  <a:pt x="1018548" y="120761"/>
                  <a:pt x="1003241" y="121226"/>
                  <a:pt x="976563" y="112889"/>
                </a:cubicBezTo>
                <a:cubicBezTo>
                  <a:pt x="972548" y="111634"/>
                  <a:pt x="969266" y="108575"/>
                  <a:pt x="965275" y="107245"/>
                </a:cubicBezTo>
                <a:cubicBezTo>
                  <a:pt x="960724" y="105728"/>
                  <a:pt x="955817" y="105587"/>
                  <a:pt x="951163" y="104423"/>
                </a:cubicBezTo>
                <a:cubicBezTo>
                  <a:pt x="944519" y="102762"/>
                  <a:pt x="937993" y="100660"/>
                  <a:pt x="931408" y="98778"/>
                </a:cubicBezTo>
                <a:cubicBezTo>
                  <a:pt x="927645" y="95956"/>
                  <a:pt x="924486" y="92059"/>
                  <a:pt x="920119" y="90312"/>
                </a:cubicBezTo>
                <a:cubicBezTo>
                  <a:pt x="914806" y="88187"/>
                  <a:pt x="908797" y="88611"/>
                  <a:pt x="903186" y="87489"/>
                </a:cubicBezTo>
                <a:cubicBezTo>
                  <a:pt x="880999" y="83051"/>
                  <a:pt x="903359" y="85220"/>
                  <a:pt x="872141" y="81845"/>
                </a:cubicBezTo>
                <a:cubicBezTo>
                  <a:pt x="800440" y="74093"/>
                  <a:pt x="804869" y="74716"/>
                  <a:pt x="750786" y="70556"/>
                </a:cubicBezTo>
                <a:cubicBezTo>
                  <a:pt x="747964" y="69615"/>
                  <a:pt x="745236" y="68317"/>
                  <a:pt x="742319" y="67734"/>
                </a:cubicBezTo>
                <a:cubicBezTo>
                  <a:pt x="728018" y="64874"/>
                  <a:pt x="704600" y="63279"/>
                  <a:pt x="691519" y="62089"/>
                </a:cubicBezTo>
                <a:cubicBezTo>
                  <a:pt x="685875" y="60208"/>
                  <a:pt x="679688" y="59506"/>
                  <a:pt x="674586" y="56445"/>
                </a:cubicBezTo>
                <a:cubicBezTo>
                  <a:pt x="669882" y="53623"/>
                  <a:pt x="665630" y="49853"/>
                  <a:pt x="660475" y="47978"/>
                </a:cubicBezTo>
                <a:cubicBezTo>
                  <a:pt x="655097" y="46022"/>
                  <a:pt x="649206" y="45965"/>
                  <a:pt x="643541" y="45156"/>
                </a:cubicBezTo>
                <a:cubicBezTo>
                  <a:pt x="621958" y="42073"/>
                  <a:pt x="613029" y="41613"/>
                  <a:pt x="589919" y="39512"/>
                </a:cubicBezTo>
                <a:cubicBezTo>
                  <a:pt x="585215" y="38571"/>
                  <a:pt x="580568" y="37284"/>
                  <a:pt x="575808" y="36689"/>
                </a:cubicBezTo>
                <a:cubicBezTo>
                  <a:pt x="565497" y="35400"/>
                  <a:pt x="554844" y="36387"/>
                  <a:pt x="544763" y="33867"/>
                </a:cubicBezTo>
                <a:cubicBezTo>
                  <a:pt x="530549" y="30314"/>
                  <a:pt x="530204" y="21856"/>
                  <a:pt x="519363" y="14112"/>
                </a:cubicBezTo>
                <a:cubicBezTo>
                  <a:pt x="516942" y="12383"/>
                  <a:pt x="513558" y="12619"/>
                  <a:pt x="510897" y="11289"/>
                </a:cubicBezTo>
                <a:cubicBezTo>
                  <a:pt x="507863" y="9772"/>
                  <a:pt x="505530" y="7023"/>
                  <a:pt x="502430" y="5645"/>
                </a:cubicBezTo>
                <a:cubicBezTo>
                  <a:pt x="496993" y="3229"/>
                  <a:pt x="485497" y="0"/>
                  <a:pt x="485497" y="0"/>
                </a:cubicBezTo>
                <a:cubicBezTo>
                  <a:pt x="458559" y="5389"/>
                  <a:pt x="473798" y="-2369"/>
                  <a:pt x="468563" y="39512"/>
                </a:cubicBezTo>
                <a:cubicBezTo>
                  <a:pt x="464162" y="74716"/>
                  <a:pt x="467866" y="64620"/>
                  <a:pt x="448808" y="87489"/>
                </a:cubicBezTo>
                <a:cubicBezTo>
                  <a:pt x="446926" y="92193"/>
                  <a:pt x="445676" y="97201"/>
                  <a:pt x="443163" y="101600"/>
                </a:cubicBezTo>
                <a:cubicBezTo>
                  <a:pt x="434350" y="117023"/>
                  <a:pt x="409572" y="105249"/>
                  <a:pt x="398008" y="104423"/>
                </a:cubicBezTo>
                <a:cubicBezTo>
                  <a:pt x="393482" y="101707"/>
                  <a:pt x="378685" y="92338"/>
                  <a:pt x="372608" y="90312"/>
                </a:cubicBezTo>
                <a:cubicBezTo>
                  <a:pt x="362957" y="87095"/>
                  <a:pt x="358472" y="88888"/>
                  <a:pt x="350030" y="84667"/>
                </a:cubicBezTo>
                <a:cubicBezTo>
                  <a:pt x="345124" y="82214"/>
                  <a:pt x="340202" y="79627"/>
                  <a:pt x="335919" y="76200"/>
                </a:cubicBezTo>
                <a:cubicBezTo>
                  <a:pt x="312757" y="57670"/>
                  <a:pt x="331226" y="65228"/>
                  <a:pt x="313341" y="59267"/>
                </a:cubicBezTo>
                <a:cubicBezTo>
                  <a:pt x="300744" y="49819"/>
                  <a:pt x="303464" y="50330"/>
                  <a:pt x="287941" y="45156"/>
                </a:cubicBezTo>
                <a:cubicBezTo>
                  <a:pt x="287049" y="44859"/>
                  <a:pt x="285589" y="28693"/>
                  <a:pt x="285119" y="25400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BD5F5-00AF-4E5F-82E7-EFF8FD1A3BD9}"/>
              </a:ext>
            </a:extLst>
          </p:cNvPr>
          <p:cNvSpPr txBox="1"/>
          <p:nvPr/>
        </p:nvSpPr>
        <p:spPr>
          <a:xfrm>
            <a:off x="1553028" y="2823029"/>
            <a:ext cx="249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Prior-Appropriation </a:t>
            </a:r>
          </a:p>
          <a:p>
            <a:r>
              <a:rPr lang="en-US" b="1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170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5840-D3EF-49B8-B9FC-3C1C6DC3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M&amp;I BY USACE DIVISIONS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ED876-C5F7-4FB6-8F2B-F56611C93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87630-EB14-4919-BD77-175DA3588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517"/>
          <a:stretch/>
        </p:blipFill>
        <p:spPr>
          <a:xfrm>
            <a:off x="1334218" y="143774"/>
            <a:ext cx="8586109" cy="447621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9ECD9D0-06CF-44AC-A827-CB3207C30A7C}"/>
              </a:ext>
            </a:extLst>
          </p:cNvPr>
          <p:cNvSpPr/>
          <p:nvPr/>
        </p:nvSpPr>
        <p:spPr>
          <a:xfrm>
            <a:off x="2501660" y="925902"/>
            <a:ext cx="713118" cy="609600"/>
          </a:xfrm>
          <a:prstGeom prst="wedgeRoundRectCallout">
            <a:avLst>
              <a:gd name="adj1" fmla="val 169552"/>
              <a:gd name="adj2" fmla="val 6816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13%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041AE8B-1C59-4DCE-B3BD-8A97681C574A}"/>
              </a:ext>
            </a:extLst>
          </p:cNvPr>
          <p:cNvSpPr/>
          <p:nvPr/>
        </p:nvSpPr>
        <p:spPr>
          <a:xfrm>
            <a:off x="3792747" y="3102634"/>
            <a:ext cx="713118" cy="609600"/>
          </a:xfrm>
          <a:prstGeom prst="wedgeRoundRectCallout">
            <a:avLst>
              <a:gd name="adj1" fmla="val 124391"/>
              <a:gd name="adj2" fmla="val -2618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46%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1056B3E-3FC9-4B99-AF76-3E63AB965C3C}"/>
              </a:ext>
            </a:extLst>
          </p:cNvPr>
          <p:cNvSpPr/>
          <p:nvPr/>
        </p:nvSpPr>
        <p:spPr>
          <a:xfrm>
            <a:off x="8888083" y="925902"/>
            <a:ext cx="713118" cy="609600"/>
          </a:xfrm>
          <a:prstGeom prst="wedgeRoundRectCallout">
            <a:avLst>
              <a:gd name="adj1" fmla="val -315932"/>
              <a:gd name="adj2" fmla="val 10967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21%</a:t>
            </a:r>
          </a:p>
        </p:txBody>
      </p:sp>
    </p:spTree>
    <p:extLst>
      <p:ext uri="{BB962C8B-B14F-4D97-AF65-F5344CB8AC3E}">
        <p14:creationId xmlns:p14="http://schemas.microsoft.com/office/powerpoint/2010/main" val="14889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E7EB-3BDD-490D-9C4F-7074405E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M&amp;I Use of </a:t>
            </a:r>
            <a:r>
              <a:rPr lang="en-US" b="1" dirty="0"/>
              <a:t>Storage </a:t>
            </a:r>
            <a:r>
              <a:rPr lang="en-US" dirty="0"/>
              <a:t>Space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FC769-9CEE-499A-ADF7-4F233A68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2068285"/>
            <a:ext cx="11391900" cy="47244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1B63895-275A-476A-81F3-A69D35195E8B}"/>
              </a:ext>
            </a:extLst>
          </p:cNvPr>
          <p:cNvGrpSpPr/>
          <p:nvPr/>
        </p:nvGrpSpPr>
        <p:grpSpPr>
          <a:xfrm>
            <a:off x="198682" y="2776460"/>
            <a:ext cx="3621314" cy="3036511"/>
            <a:chOff x="181429" y="2776460"/>
            <a:chExt cx="3621314" cy="3036511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3D6CC473-B37B-4E3C-8E7C-CD59A3D3757C}"/>
                </a:ext>
              </a:extLst>
            </p:cNvPr>
            <p:cNvSpPr/>
            <p:nvPr/>
          </p:nvSpPr>
          <p:spPr>
            <a:xfrm>
              <a:off x="1016000" y="2776460"/>
              <a:ext cx="2786743" cy="2053771"/>
            </a:xfrm>
            <a:prstGeom prst="cloudCallout">
              <a:avLst>
                <a:gd name="adj1" fmla="val 59637"/>
                <a:gd name="adj2" fmla="val 90414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71.3 % as of 2014 Database Review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22582420-E00B-4285-A4D0-1E7C64E80744}"/>
                </a:ext>
              </a:extLst>
            </p:cNvPr>
            <p:cNvSpPr/>
            <p:nvPr/>
          </p:nvSpPr>
          <p:spPr>
            <a:xfrm>
              <a:off x="181429" y="5588000"/>
              <a:ext cx="486228" cy="2249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4EE08FC-7CB3-4AA7-9F7A-1DD045F2F284}"/>
              </a:ext>
            </a:extLst>
          </p:cNvPr>
          <p:cNvSpPr/>
          <p:nvPr/>
        </p:nvSpPr>
        <p:spPr>
          <a:xfrm>
            <a:off x="7406533" y="2552173"/>
            <a:ext cx="2786743" cy="2053771"/>
          </a:xfrm>
          <a:prstGeom prst="cloudCallout">
            <a:avLst>
              <a:gd name="adj1" fmla="val -49739"/>
              <a:gd name="adj2" fmla="val 11161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4.43% as of 2014 Database Review</a:t>
            </a:r>
          </a:p>
        </p:txBody>
      </p:sp>
    </p:spTree>
    <p:extLst>
      <p:ext uri="{BB962C8B-B14F-4D97-AF65-F5344CB8AC3E}">
        <p14:creationId xmlns:p14="http://schemas.microsoft.com/office/powerpoint/2010/main" val="27242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A76D-C999-4F44-ABC2-656D52B8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M&amp;I Water Supply – Efforts to “Protect”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F3ED1-29BC-4CA9-9D71-5787A7BF7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0838" y="2403854"/>
            <a:ext cx="3141878" cy="576262"/>
          </a:xfrm>
        </p:spPr>
        <p:txBody>
          <a:bodyPr/>
          <a:lstStyle/>
          <a:p>
            <a:r>
              <a:rPr lang="en-US" dirty="0"/>
              <a:t>Point 1 – Intra-state river basins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DC8BA-66BE-46DC-BC11-3F42BC600A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44C60-BF67-4081-8035-AED92259B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5865" y="2533345"/>
            <a:ext cx="3147009" cy="576262"/>
          </a:xfrm>
        </p:spPr>
        <p:txBody>
          <a:bodyPr/>
          <a:lstStyle/>
          <a:p>
            <a:r>
              <a:rPr lang="en-US" dirty="0"/>
              <a:t>Point 2 - Interstate Compacts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313084-7DD5-4487-87B7-F1B50F7FC7D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25237" y="3176131"/>
            <a:ext cx="3134493" cy="3094040"/>
          </a:xfr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1100" b="1" dirty="0">
              <a:solidFill>
                <a:srgbClr val="FFFF00"/>
              </a:solidFill>
              <a:hlinkClick r:id="rId2"/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  <a:hlinkClick r:id="rId2"/>
              </a:rPr>
              <a:t>Canadian River Compact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hlinkClick r:id="rId3"/>
              </a:rPr>
              <a:t>Pecos River Compact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hlinkClick r:id="rId4"/>
              </a:rPr>
              <a:t>Red River Compact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hlinkClick r:id="rId5"/>
              </a:rPr>
              <a:t>Rio Grande Compact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hlinkClick r:id="rId6"/>
              </a:rPr>
              <a:t>Sabine River Compact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105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148C09-6530-4C64-814E-92AD4682E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2335" y="2472299"/>
            <a:ext cx="3145730" cy="576262"/>
          </a:xfrm>
        </p:spPr>
        <p:txBody>
          <a:bodyPr/>
          <a:lstStyle/>
          <a:p>
            <a:r>
              <a:rPr lang="en-US" dirty="0"/>
              <a:t>Point 3 – “Water Master Areas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C00D1F-398D-4320-92EF-5097D5DB4BA3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0D3D8C-27DF-47A8-8F5F-1F49131DC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1" y="3109607"/>
            <a:ext cx="4162044" cy="3216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172D37-9F5A-4361-B89A-A6D57548C0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0"/>
          <a:stretch/>
        </p:blipFill>
        <p:spPr>
          <a:xfrm>
            <a:off x="7723132" y="3176131"/>
            <a:ext cx="4291458" cy="30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4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animBg="1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39AD-F0AC-49BA-BAD1-0D8E6711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97" y="2184159"/>
            <a:ext cx="4948303" cy="2283824"/>
          </a:xfrm>
        </p:spPr>
        <p:txBody>
          <a:bodyPr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Water Supply Managers are Concerned?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5F357-2E07-47B3-82F8-B5D805597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0" y="659666"/>
            <a:ext cx="5381170" cy="59194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Nationwide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State Primacy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Water Availability vs.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Storage Accounting &amp; Allocation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Federalism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Stakeholder/district &amp; division-level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Vague/ambiguous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40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298</TotalTime>
  <Words>336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 Boardroom</vt:lpstr>
      <vt:lpstr>USACE Proposed “Water Supply Rule”</vt:lpstr>
      <vt:lpstr>Why NWC can &amp; should comment.</vt:lpstr>
      <vt:lpstr>Points</vt:lpstr>
      <vt:lpstr>Location of Corps M&amp;I WS Projects</vt:lpstr>
      <vt:lpstr>Location of Corps M&amp;I WS Projects</vt:lpstr>
      <vt:lpstr>DISTRIBUTION OF M&amp;I BY USACE DIVISIONS</vt:lpstr>
      <vt:lpstr>M&amp;I Use of Storage Space</vt:lpstr>
      <vt:lpstr>Texas M&amp;I Water Supply – Efforts to “Protect”</vt:lpstr>
      <vt:lpstr>Why Water Supply Managers are Concerned?</vt:lpstr>
      <vt:lpstr>Why are Others Concerned?</vt:lpstr>
      <vt:lpstr>PowerPoint Presentation</vt:lpstr>
      <vt:lpstr>PowerPoint Presentation</vt:lpstr>
      <vt:lpstr>PowerPoint Presentation</vt:lpstr>
      <vt:lpstr>Why Others are Concerned?</vt:lpstr>
      <vt:lpstr>Conclusion?</vt:lpstr>
      <vt:lpstr>For NWC Consideration: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NWC Presentation</dc:title>
  <dc:creator>John Ray</dc:creator>
  <cp:lastModifiedBy>John Ray</cp:lastModifiedBy>
  <cp:revision>23</cp:revision>
  <dcterms:created xsi:type="dcterms:W3CDTF">2017-09-25T19:02:40Z</dcterms:created>
  <dcterms:modified xsi:type="dcterms:W3CDTF">2017-09-27T13:40:27Z</dcterms:modified>
</cp:coreProperties>
</file>