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4"/>
    <p:sldMasterId id="2147484272" r:id="rId5"/>
  </p:sldMasterIdLst>
  <p:notesMasterIdLst>
    <p:notesMasterId r:id="rId29"/>
  </p:notesMasterIdLst>
  <p:handoutMasterIdLst>
    <p:handoutMasterId r:id="rId30"/>
  </p:handoutMasterIdLst>
  <p:sldIdLst>
    <p:sldId id="286" r:id="rId6"/>
    <p:sldId id="310" r:id="rId7"/>
    <p:sldId id="385" r:id="rId8"/>
    <p:sldId id="387" r:id="rId9"/>
    <p:sldId id="389" r:id="rId10"/>
    <p:sldId id="396" r:id="rId11"/>
    <p:sldId id="354" r:id="rId12"/>
    <p:sldId id="353" r:id="rId13"/>
    <p:sldId id="362" r:id="rId14"/>
    <p:sldId id="370" r:id="rId15"/>
    <p:sldId id="373" r:id="rId16"/>
    <p:sldId id="375" r:id="rId17"/>
    <p:sldId id="376" r:id="rId18"/>
    <p:sldId id="377" r:id="rId19"/>
    <p:sldId id="378" r:id="rId20"/>
    <p:sldId id="406" r:id="rId21"/>
    <p:sldId id="398" r:id="rId22"/>
    <p:sldId id="399" r:id="rId23"/>
    <p:sldId id="400" r:id="rId24"/>
    <p:sldId id="401" r:id="rId25"/>
    <p:sldId id="404" r:id="rId26"/>
    <p:sldId id="405" r:id="rId27"/>
    <p:sldId id="397" r:id="rId2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BB7"/>
    <a:srgbClr val="FFFFFF"/>
    <a:srgbClr val="6E8778"/>
    <a:srgbClr val="FCAE3B"/>
    <a:srgbClr val="50771B"/>
    <a:srgbClr val="C19859"/>
    <a:srgbClr val="ECECEC"/>
    <a:srgbClr val="82786F"/>
    <a:srgbClr val="663830"/>
    <a:srgbClr val="3E668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81" autoAdjust="0"/>
  </p:normalViewPr>
  <p:slideViewPr>
    <p:cSldViewPr snapToGrid="0">
      <p:cViewPr varScale="1">
        <p:scale>
          <a:sx n="63" d="100"/>
          <a:sy n="63" d="100"/>
        </p:scale>
        <p:origin x="162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3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4EDGNDV\Documents\Levee%20Safety%20Program\FY%2016\State%20of%20the%20Levee%20Report\LST%20Data\LSAC.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4EDGNDV\Documents\Levee%20Safety%20Program\FY%2016\State%20of%20the%20Levee%20Report\December%202016%20Meeting\Data%20Check\Master%20LSAC%20Spreadsheet%20-%20Links%20Removed%20-03312017.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4EDGNDV\Documents\Levee%20Safety%20Program\FY%2016\State%20of%20the%20Levee%20Report\December%202016%20Meeting\Data%20Check\Master%20LSAC%20Spreadsheet%20-%20Links%20Removed%20-03312017.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4EDGNDV\Documents\Levee%20Safety%20Program\FY%2016\State%20of%20the%20Levee%20Report\December%202016%20Meeting\Data%20Check\Master%20LSAC%20Spreadsheet%20-%20Links%20Removed%20-03172017.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Overtopping!$B$2:$B$13</c:f>
              <c:strCache>
                <c:ptCount val="12"/>
                <c:pt idx="0">
                  <c:v>53</c:v>
                </c:pt>
                <c:pt idx="1">
                  <c:v>51</c:v>
                </c:pt>
                <c:pt idx="2">
                  <c:v>74</c:v>
                </c:pt>
                <c:pt idx="3">
                  <c:v>123</c:v>
                </c:pt>
                <c:pt idx="4">
                  <c:v>155</c:v>
                </c:pt>
                <c:pt idx="5">
                  <c:v>245</c:v>
                </c:pt>
                <c:pt idx="6">
                  <c:v>328</c:v>
                </c:pt>
                <c:pt idx="7">
                  <c:v>458</c:v>
                </c:pt>
                <c:pt idx="8">
                  <c:v>294</c:v>
                </c:pt>
                <c:pt idx="9">
                  <c:v>95</c:v>
                </c:pt>
                <c:pt idx="10">
                  <c:v>134</c:v>
                </c:pt>
                <c:pt idx="11">
                  <c:v>2010</c:v>
                </c:pt>
              </c:strCache>
            </c:strRef>
          </c:tx>
          <c:spPr>
            <a:solidFill>
              <a:schemeClr val="tx1"/>
            </a:solidFill>
            <a:ln>
              <a:noFill/>
            </a:ln>
            <a:effectLst/>
          </c:spPr>
          <c:invertIfNegative val="0"/>
          <c:cat>
            <c:numRef>
              <c:f>Overtopping!$E$2:$E$12</c:f>
              <c:numCache>
                <c:formatCode>General</c:formatCode>
                <c:ptCount val="11"/>
                <c:pt idx="0">
                  <c:v>50</c:v>
                </c:pt>
                <c:pt idx="1">
                  <c:v>20</c:v>
                </c:pt>
                <c:pt idx="2">
                  <c:v>10</c:v>
                </c:pt>
                <c:pt idx="3">
                  <c:v>5</c:v>
                </c:pt>
                <c:pt idx="4">
                  <c:v>2</c:v>
                </c:pt>
                <c:pt idx="5">
                  <c:v>1</c:v>
                </c:pt>
                <c:pt idx="6">
                  <c:v>0.5</c:v>
                </c:pt>
                <c:pt idx="7">
                  <c:v>0.2</c:v>
                </c:pt>
                <c:pt idx="8">
                  <c:v>0.1</c:v>
                </c:pt>
                <c:pt idx="9">
                  <c:v>0.05</c:v>
                </c:pt>
                <c:pt idx="10">
                  <c:v>0.02</c:v>
                </c:pt>
              </c:numCache>
            </c:numRef>
          </c:cat>
          <c:val>
            <c:numRef>
              <c:f>Overtopping!$B$2:$B$12</c:f>
              <c:numCache>
                <c:formatCode>General</c:formatCode>
                <c:ptCount val="11"/>
                <c:pt idx="0">
                  <c:v>53</c:v>
                </c:pt>
                <c:pt idx="1">
                  <c:v>51</c:v>
                </c:pt>
                <c:pt idx="2">
                  <c:v>74</c:v>
                </c:pt>
                <c:pt idx="3">
                  <c:v>123</c:v>
                </c:pt>
                <c:pt idx="4">
                  <c:v>155</c:v>
                </c:pt>
                <c:pt idx="5">
                  <c:v>245</c:v>
                </c:pt>
                <c:pt idx="6">
                  <c:v>328</c:v>
                </c:pt>
                <c:pt idx="7">
                  <c:v>458</c:v>
                </c:pt>
                <c:pt idx="8">
                  <c:v>294</c:v>
                </c:pt>
                <c:pt idx="9">
                  <c:v>95</c:v>
                </c:pt>
                <c:pt idx="10">
                  <c:v>134</c:v>
                </c:pt>
              </c:numCache>
            </c:numRef>
          </c:val>
          <c:extLst xmlns:c16r2="http://schemas.microsoft.com/office/drawing/2015/06/chart">
            <c:ext xmlns:c16="http://schemas.microsoft.com/office/drawing/2014/chart" uri="{C3380CC4-5D6E-409C-BE32-E72D297353CC}">
              <c16:uniqueId val="{00000000-D7F9-4A83-8F79-978E9C6AA72B}"/>
            </c:ext>
          </c:extLst>
        </c:ser>
        <c:dLbls>
          <c:showLegendKey val="0"/>
          <c:showVal val="0"/>
          <c:showCatName val="0"/>
          <c:showSerName val="0"/>
          <c:showPercent val="0"/>
          <c:showBubbleSize val="0"/>
        </c:dLbls>
        <c:gapWidth val="219"/>
        <c:overlap val="-27"/>
        <c:axId val="143646552"/>
        <c:axId val="143646944"/>
      </c:barChart>
      <c:catAx>
        <c:axId val="14364655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Levee System Overtopping</a:t>
                </a:r>
                <a:r>
                  <a:rPr lang="en-US" sz="1400" b="1" baseline="0" dirty="0">
                    <a:solidFill>
                      <a:schemeClr val="tx1"/>
                    </a:solidFill>
                  </a:rPr>
                  <a:t> ACE (%) </a:t>
                </a:r>
                <a:endParaRPr lang="en-US" sz="1400" b="1" dirty="0">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3646944"/>
        <c:crosses val="autoZero"/>
        <c:auto val="1"/>
        <c:lblAlgn val="ctr"/>
        <c:lblOffset val="100"/>
        <c:noMultiLvlLbl val="0"/>
      </c:catAx>
      <c:valAx>
        <c:axId val="143646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Number</a:t>
                </a:r>
                <a:r>
                  <a:rPr lang="en-US" sz="1400" b="1" baseline="0" dirty="0">
                    <a:solidFill>
                      <a:schemeClr val="tx1"/>
                    </a:solidFill>
                  </a:rPr>
                  <a:t> of Levee Systems</a:t>
                </a:r>
                <a:endParaRPr lang="en-US" sz="1400" b="1" dirty="0">
                  <a:solidFill>
                    <a:schemeClr val="tx1"/>
                  </a:solidFill>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3646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Lbl>
              <c:idx val="0"/>
              <c:layout>
                <c:manualLayout>
                  <c:x val="-0.26735984055381029"/>
                  <c:y val="2.2061380667212586E-2"/>
                </c:manualLayout>
              </c:layout>
              <c:tx>
                <c:rich>
                  <a:bodyPr/>
                  <a:lstStyle/>
                  <a:p>
                    <a:fld id="{B20A2076-3A0E-430F-9C0C-5C5C6FFB16A1}" type="CATEGORYNAME">
                      <a:rPr lang="en-US"/>
                      <a:pPr/>
                      <a:t>[CATEGORY NAME]</a:t>
                    </a:fld>
                    <a:r>
                      <a:rPr lang="en-US" baseline="0" dirty="0"/>
                      <a:t>
</a:t>
                    </a:r>
                    <a:r>
                      <a:rPr lang="en-US" baseline="0" dirty="0" smtClean="0"/>
                      <a:t>&lt;1%</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6.4528536991121294E-2"/>
                  <c:y val="9.0420392636988145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5777576006951982"/>
                  <c:y val="2.6691143797468876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6544794388611622"/>
                  <c:y val="8.383324653540781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Statistics!$A$39:$A$44</c:f>
              <c:strCache>
                <c:ptCount val="6"/>
                <c:pt idx="0">
                  <c:v>0 to 49</c:v>
                </c:pt>
                <c:pt idx="1">
                  <c:v>50 to 100</c:v>
                </c:pt>
                <c:pt idx="2">
                  <c:v>101 to 1,000</c:v>
                </c:pt>
                <c:pt idx="3">
                  <c:v>1,001 to 10,000</c:v>
                </c:pt>
                <c:pt idx="4">
                  <c:v>10,001 to 100,000</c:v>
                </c:pt>
                <c:pt idx="5">
                  <c:v>Greater than 100,000</c:v>
                </c:pt>
              </c:strCache>
            </c:strRef>
          </c:cat>
          <c:val>
            <c:numRef>
              <c:f>Statistics!$P$39:$P$44</c:f>
              <c:numCache>
                <c:formatCode>General</c:formatCode>
                <c:ptCount val="6"/>
                <c:pt idx="0">
                  <c:v>8029.6407712161727</c:v>
                </c:pt>
                <c:pt idx="1">
                  <c:v>12633.382134090685</c:v>
                </c:pt>
                <c:pt idx="2">
                  <c:v>248867.97593203367</c:v>
                </c:pt>
                <c:pt idx="3">
                  <c:v>1410841.1188937053</c:v>
                </c:pt>
                <c:pt idx="4">
                  <c:v>3852718.0670718681</c:v>
                </c:pt>
                <c:pt idx="5">
                  <c:v>6096540.092639707</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Total</c:v>
          </c:tx>
          <c:spPr>
            <a:solidFill>
              <a:schemeClr val="accent1"/>
            </a:solidFill>
            <a:ln>
              <a:noFill/>
            </a:ln>
            <a:effectLst/>
          </c:spPr>
          <c:invertIfNegative val="0"/>
          <c:cat>
            <c:strRef>
              <c:f>Statistics!$A$30:$A$35</c:f>
              <c:strCache>
                <c:ptCount val="6"/>
                <c:pt idx="0">
                  <c:v>0 to 49</c:v>
                </c:pt>
                <c:pt idx="1">
                  <c:v>50 to 100</c:v>
                </c:pt>
                <c:pt idx="2">
                  <c:v>101 to 1,000</c:v>
                </c:pt>
                <c:pt idx="3">
                  <c:v>1,001 to 10,000</c:v>
                </c:pt>
                <c:pt idx="4">
                  <c:v>10,001 to 100,000</c:v>
                </c:pt>
                <c:pt idx="5">
                  <c:v>Greater than 100,000</c:v>
                </c:pt>
              </c:strCache>
            </c:strRef>
          </c:cat>
          <c:val>
            <c:numRef>
              <c:f>Statistics!$J$30:$J$35</c:f>
              <c:numCache>
                <c:formatCode>General</c:formatCode>
                <c:ptCount val="6"/>
                <c:pt idx="0">
                  <c:v>682</c:v>
                </c:pt>
                <c:pt idx="1">
                  <c:v>176</c:v>
                </c:pt>
                <c:pt idx="2">
                  <c:v>607</c:v>
                </c:pt>
                <c:pt idx="3">
                  <c:v>418</c:v>
                </c:pt>
                <c:pt idx="4">
                  <c:v>130</c:v>
                </c:pt>
                <c:pt idx="5">
                  <c:v>24</c:v>
                </c:pt>
              </c:numCache>
            </c:numRef>
          </c:val>
        </c:ser>
        <c:dLbls>
          <c:showLegendKey val="0"/>
          <c:showVal val="0"/>
          <c:showCatName val="0"/>
          <c:showSerName val="0"/>
          <c:showPercent val="0"/>
          <c:showBubbleSize val="0"/>
        </c:dLbls>
        <c:gapWidth val="150"/>
        <c:axId val="143648120"/>
        <c:axId val="143648512"/>
      </c:barChart>
      <c:catAx>
        <c:axId val="1436481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Range in Population </a:t>
                </a:r>
                <a:r>
                  <a:rPr lang="en-US" dirty="0"/>
                  <a:t>Living and Working Behind</a:t>
                </a:r>
                <a:r>
                  <a:rPr lang="en-US" baseline="0" dirty="0"/>
                  <a:t> </a:t>
                </a:r>
                <a:r>
                  <a:rPr lang="en-US" baseline="0" dirty="0" smtClean="0"/>
                  <a:t> USACE Levee  Systems</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648512"/>
        <c:crosses val="autoZero"/>
        <c:auto val="1"/>
        <c:lblAlgn val="ctr"/>
        <c:lblOffset val="100"/>
        <c:noMultiLvlLbl val="0"/>
      </c:catAx>
      <c:valAx>
        <c:axId val="1436485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Number of </a:t>
                </a:r>
                <a:r>
                  <a:rPr lang="en-US" dirty="0" smtClean="0"/>
                  <a:t>USACE Levee </a:t>
                </a:r>
                <a:r>
                  <a:rPr lang="en-US" dirty="0"/>
                  <a:t>Systems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648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Total</c:v>
          </c:tx>
          <c:spPr>
            <a:solidFill>
              <a:schemeClr val="tx1"/>
            </a:solidFill>
            <a:ln>
              <a:noFill/>
            </a:ln>
            <a:effectLst/>
          </c:spPr>
          <c:invertIfNegative val="0"/>
          <c:cat>
            <c:strRef>
              <c:f>Statistics!$A$56:$A$60</c:f>
              <c:strCache>
                <c:ptCount val="5"/>
                <c:pt idx="0">
                  <c:v>Less than $10M</c:v>
                </c:pt>
                <c:pt idx="1">
                  <c:v>$10M to $100M</c:v>
                </c:pt>
                <c:pt idx="2">
                  <c:v>$100M to $1B</c:v>
                </c:pt>
                <c:pt idx="3">
                  <c:v>$1B to $10B</c:v>
                </c:pt>
                <c:pt idx="4">
                  <c:v>more than $10B</c:v>
                </c:pt>
              </c:strCache>
            </c:strRef>
          </c:cat>
          <c:val>
            <c:numRef>
              <c:f>Statistics!$J$56:$J$60</c:f>
              <c:numCache>
                <c:formatCode>General</c:formatCode>
                <c:ptCount val="5"/>
                <c:pt idx="0">
                  <c:v>2717.5599999999959</c:v>
                </c:pt>
                <c:pt idx="1">
                  <c:v>3065.150000000001</c:v>
                </c:pt>
                <c:pt idx="2">
                  <c:v>3172.5399999999963</c:v>
                </c:pt>
                <c:pt idx="3">
                  <c:v>2610.5100000000007</c:v>
                </c:pt>
                <c:pt idx="4">
                  <c:v>2108.1000000000004</c:v>
                </c:pt>
              </c:numCache>
            </c:numRef>
          </c:val>
        </c:ser>
        <c:dLbls>
          <c:showLegendKey val="0"/>
          <c:showVal val="0"/>
          <c:showCatName val="0"/>
          <c:showSerName val="0"/>
          <c:showPercent val="0"/>
          <c:showBubbleSize val="0"/>
        </c:dLbls>
        <c:gapWidth val="150"/>
        <c:overlap val="100"/>
        <c:axId val="143649688"/>
        <c:axId val="143650080"/>
      </c:barChart>
      <c:catAx>
        <c:axId val="14364968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t>Property Value Behind Levee Portfolio</a:t>
                </a:r>
              </a:p>
            </c:rich>
          </c:tx>
          <c:layout>
            <c:manualLayout>
              <c:xMode val="edge"/>
              <c:yMode val="edge"/>
              <c:x val="0.34065175667162634"/>
              <c:y val="0.927760710069603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3650080"/>
        <c:crosses val="autoZero"/>
        <c:auto val="1"/>
        <c:lblAlgn val="ctr"/>
        <c:lblOffset val="100"/>
        <c:noMultiLvlLbl val="0"/>
      </c:catAx>
      <c:valAx>
        <c:axId val="143650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t>Total Miles of Levee Systems</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36496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Sheet1!$A$13</c:f>
              <c:strCache>
                <c:ptCount val="1"/>
                <c:pt idx="0">
                  <c:v>Emb and Fnd Seepage</c:v>
                </c:pt>
              </c:strCache>
            </c:strRef>
          </c:tx>
          <c:spPr>
            <a:solidFill>
              <a:schemeClr val="tx1"/>
            </a:solidFill>
            <a:ln>
              <a:noFill/>
            </a:ln>
            <a:effectLst/>
          </c:spPr>
          <c:invertIfNegative val="0"/>
          <c:dPt>
            <c:idx val="2"/>
            <c:invertIfNegative val="0"/>
            <c:bubble3D val="0"/>
            <c:spPr>
              <a:solidFill>
                <a:srgbClr val="FF0000"/>
              </a:solidFill>
              <a:ln>
                <a:noFill/>
              </a:ln>
              <a:effectLst/>
            </c:spPr>
          </c:dPt>
          <c:cat>
            <c:strRef>
              <c:f>Sheet1!$A$15:$A$17</c:f>
              <c:strCache>
                <c:ptCount val="3"/>
                <c:pt idx="0">
                  <c:v>Evacuation Effectiveness</c:v>
                </c:pt>
                <c:pt idx="1">
                  <c:v>Overtopping with Breach</c:v>
                </c:pt>
                <c:pt idx="2">
                  <c:v>Breach Prior to Overtopping</c:v>
                </c:pt>
              </c:strCache>
            </c:strRef>
          </c:cat>
          <c:val>
            <c:numRef>
              <c:f>Sheet1!$B$15:$B$17</c:f>
              <c:numCache>
                <c:formatCode>General</c:formatCode>
                <c:ptCount val="3"/>
                <c:pt idx="0">
                  <c:v>0.3</c:v>
                </c:pt>
                <c:pt idx="1">
                  <c:v>8</c:v>
                </c:pt>
                <c:pt idx="2">
                  <c:v>5.89</c:v>
                </c:pt>
              </c:numCache>
            </c:numRef>
          </c:val>
        </c:ser>
        <c:ser>
          <c:idx val="1"/>
          <c:order val="1"/>
          <c:tx>
            <c:strRef>
              <c:f>Sheet1!$A$19</c:f>
              <c:strCache>
                <c:ptCount val="1"/>
                <c:pt idx="0">
                  <c:v>Floodwalls</c:v>
                </c:pt>
              </c:strCache>
            </c:strRef>
          </c:tx>
          <c:spPr>
            <a:solidFill>
              <a:srgbClr val="FFC000"/>
            </a:solidFill>
            <a:ln>
              <a:noFill/>
            </a:ln>
            <a:effectLst/>
          </c:spPr>
          <c:invertIfNegative val="0"/>
          <c:val>
            <c:numRef>
              <c:f>Sheet1!$B$18:$B$20</c:f>
              <c:numCache>
                <c:formatCode>General</c:formatCode>
                <c:ptCount val="3"/>
                <c:pt idx="2">
                  <c:v>3.71</c:v>
                </c:pt>
              </c:numCache>
            </c:numRef>
          </c:val>
        </c:ser>
        <c:ser>
          <c:idx val="2"/>
          <c:order val="2"/>
          <c:tx>
            <c:strRef>
              <c:f>Sheet1!$A$24</c:f>
              <c:strCache>
                <c:ptCount val="1"/>
                <c:pt idx="0">
                  <c:v>Culverts</c:v>
                </c:pt>
              </c:strCache>
            </c:strRef>
          </c:tx>
          <c:spPr>
            <a:solidFill>
              <a:srgbClr val="FFFF00"/>
            </a:solidFill>
            <a:ln>
              <a:noFill/>
            </a:ln>
            <a:effectLst/>
          </c:spPr>
          <c:invertIfNegative val="0"/>
          <c:val>
            <c:numRef>
              <c:f>Sheet1!$B$23:$B$25</c:f>
              <c:numCache>
                <c:formatCode>General</c:formatCode>
                <c:ptCount val="3"/>
                <c:pt idx="2">
                  <c:v>1.52</c:v>
                </c:pt>
              </c:numCache>
            </c:numRef>
          </c:val>
        </c:ser>
        <c:ser>
          <c:idx val="3"/>
          <c:order val="3"/>
          <c:tx>
            <c:strRef>
              <c:f>Sheet1!$A$29</c:f>
              <c:strCache>
                <c:ptCount val="1"/>
                <c:pt idx="0">
                  <c:v>Emb Erosion</c:v>
                </c:pt>
              </c:strCache>
            </c:strRef>
          </c:tx>
          <c:spPr>
            <a:solidFill>
              <a:srgbClr val="92D050"/>
            </a:solidFill>
            <a:ln>
              <a:noFill/>
            </a:ln>
            <a:effectLst/>
          </c:spPr>
          <c:invertIfNegative val="0"/>
          <c:val>
            <c:numRef>
              <c:f>Sheet1!$B$28:$B$30</c:f>
              <c:numCache>
                <c:formatCode>General</c:formatCode>
                <c:ptCount val="3"/>
                <c:pt idx="2">
                  <c:v>1.42</c:v>
                </c:pt>
              </c:numCache>
            </c:numRef>
          </c:val>
        </c:ser>
        <c:ser>
          <c:idx val="4"/>
          <c:order val="4"/>
          <c:tx>
            <c:strRef>
              <c:f>Sheet1!$A$34</c:f>
              <c:strCache>
                <c:ptCount val="1"/>
                <c:pt idx="0">
                  <c:v>Emb Stability</c:v>
                </c:pt>
              </c:strCache>
            </c:strRef>
          </c:tx>
          <c:spPr>
            <a:solidFill>
              <a:srgbClr val="00B0F0"/>
            </a:solidFill>
            <a:ln>
              <a:noFill/>
            </a:ln>
            <a:effectLst/>
          </c:spPr>
          <c:invertIfNegative val="0"/>
          <c:val>
            <c:numRef>
              <c:f>Sheet1!$B$33:$B$35</c:f>
              <c:numCache>
                <c:formatCode>General</c:formatCode>
                <c:ptCount val="3"/>
                <c:pt idx="2">
                  <c:v>0.42</c:v>
                </c:pt>
              </c:numCache>
            </c:numRef>
          </c:val>
        </c:ser>
        <c:dLbls>
          <c:showLegendKey val="0"/>
          <c:showVal val="0"/>
          <c:showCatName val="0"/>
          <c:showSerName val="0"/>
          <c:showPercent val="0"/>
          <c:showBubbleSize val="0"/>
        </c:dLbls>
        <c:gapWidth val="150"/>
        <c:overlap val="100"/>
        <c:axId val="143650864"/>
        <c:axId val="143651256"/>
      </c:barChart>
      <c:catAx>
        <c:axId val="143650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43651256"/>
        <c:crosses val="autoZero"/>
        <c:auto val="1"/>
        <c:lblAlgn val="ctr"/>
        <c:lblOffset val="100"/>
        <c:noMultiLvlLbl val="0"/>
      </c:catAx>
      <c:valAx>
        <c:axId val="1436512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sz="1800" b="1" dirty="0">
                    <a:solidFill>
                      <a:sysClr val="windowText" lastClr="000000"/>
                    </a:solidFill>
                  </a:rPr>
                  <a:t>$ Billions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43650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D96FD-4912-4577-9557-421C622BA17B}" type="doc">
      <dgm:prSet loTypeId="urn:microsoft.com/office/officeart/2005/8/layout/vList5" loCatId="list" qsTypeId="urn:microsoft.com/office/officeart/2005/8/quickstyle/simple3" qsCatId="simple" csTypeId="urn:microsoft.com/office/officeart/2005/8/colors/colorful1" csCatId="colorful" phldr="1"/>
      <dgm:spPr/>
      <dgm:t>
        <a:bodyPr/>
        <a:lstStyle/>
        <a:p>
          <a:endParaRPr lang="en-US"/>
        </a:p>
      </dgm:t>
    </dgm:pt>
    <dgm:pt modelId="{9BA73D6B-79BF-4A45-95F7-BA8A9AA2FA54}">
      <dgm:prSet phldrT="[Text]"/>
      <dgm:spPr/>
      <dgm:t>
        <a:bodyPr/>
        <a:lstStyle/>
        <a:p>
          <a:r>
            <a:rPr lang="en-US" dirty="0" smtClean="0"/>
            <a:t>Portfolio</a:t>
          </a:r>
        </a:p>
        <a:p>
          <a:r>
            <a:rPr lang="en-US" dirty="0" smtClean="0"/>
            <a:t>Management</a:t>
          </a:r>
          <a:endParaRPr lang="en-US" dirty="0"/>
        </a:p>
      </dgm:t>
    </dgm:pt>
    <dgm:pt modelId="{6F77B6FB-097C-4D61-8B61-882413D50E76}" type="parTrans" cxnId="{1FBCC031-728E-43AA-B966-FDADA49B2C3C}">
      <dgm:prSet/>
      <dgm:spPr/>
      <dgm:t>
        <a:bodyPr/>
        <a:lstStyle/>
        <a:p>
          <a:endParaRPr lang="en-US"/>
        </a:p>
      </dgm:t>
    </dgm:pt>
    <dgm:pt modelId="{F6A604C3-3C17-46F2-B1A9-C3BF4506EADA}" type="sibTrans" cxnId="{1FBCC031-728E-43AA-B966-FDADA49B2C3C}">
      <dgm:prSet/>
      <dgm:spPr/>
      <dgm:t>
        <a:bodyPr/>
        <a:lstStyle/>
        <a:p>
          <a:endParaRPr lang="en-US"/>
        </a:p>
      </dgm:t>
    </dgm:pt>
    <dgm:pt modelId="{5D8C13A2-F422-480F-AD0D-D27F82B9E8AB}">
      <dgm:prSet phldrT="[Text]"/>
      <dgm:spPr/>
      <dgm:t>
        <a:bodyPr/>
        <a:lstStyle/>
        <a:p>
          <a:r>
            <a:rPr lang="en-US" dirty="0" smtClean="0"/>
            <a:t>Primarily selected by risk/some other considerations</a:t>
          </a:r>
          <a:endParaRPr lang="en-US" dirty="0"/>
        </a:p>
      </dgm:t>
    </dgm:pt>
    <dgm:pt modelId="{F1DF2ECC-0CC2-4BF4-A59A-3CFCBEFC7D2B}" type="parTrans" cxnId="{E4DC71E2-DAC0-4CE5-AF32-7872F7783977}">
      <dgm:prSet/>
      <dgm:spPr/>
      <dgm:t>
        <a:bodyPr/>
        <a:lstStyle/>
        <a:p>
          <a:endParaRPr lang="en-US"/>
        </a:p>
      </dgm:t>
    </dgm:pt>
    <dgm:pt modelId="{E32B19CA-448D-4ACE-80B4-21E4F7C5B1C9}" type="sibTrans" cxnId="{E4DC71E2-DAC0-4CE5-AF32-7872F7783977}">
      <dgm:prSet/>
      <dgm:spPr/>
      <dgm:t>
        <a:bodyPr/>
        <a:lstStyle/>
        <a:p>
          <a:endParaRPr lang="en-US"/>
        </a:p>
      </dgm:t>
    </dgm:pt>
    <dgm:pt modelId="{202A723E-DA33-41DA-ACD1-2E1FD10E713E}">
      <dgm:prSet phldrT="[Text]"/>
      <dgm:spPr/>
      <dgm:t>
        <a:bodyPr/>
        <a:lstStyle/>
        <a:p>
          <a:r>
            <a:rPr lang="en-US" dirty="0" smtClean="0"/>
            <a:t>Funded by Program</a:t>
          </a:r>
          <a:endParaRPr lang="en-US" dirty="0"/>
        </a:p>
      </dgm:t>
    </dgm:pt>
    <dgm:pt modelId="{062E93C0-5269-4161-9A7A-B487658A7D8B}" type="parTrans" cxnId="{CD5CCB7F-5FB6-4F6B-A94B-034B78D8DD58}">
      <dgm:prSet/>
      <dgm:spPr/>
      <dgm:t>
        <a:bodyPr/>
        <a:lstStyle/>
        <a:p>
          <a:endParaRPr lang="en-US"/>
        </a:p>
      </dgm:t>
    </dgm:pt>
    <dgm:pt modelId="{E90866BB-39B3-4814-87BE-545D928587F5}" type="sibTrans" cxnId="{CD5CCB7F-5FB6-4F6B-A94B-034B78D8DD58}">
      <dgm:prSet/>
      <dgm:spPr/>
      <dgm:t>
        <a:bodyPr/>
        <a:lstStyle/>
        <a:p>
          <a:endParaRPr lang="en-US"/>
        </a:p>
      </dgm:t>
    </dgm:pt>
    <dgm:pt modelId="{F639ADC3-2120-4A24-A56F-87B90CC56873}">
      <dgm:prSet phldrT="[Text]"/>
      <dgm:spPr/>
      <dgm:t>
        <a:bodyPr/>
        <a:lstStyle/>
        <a:p>
          <a:r>
            <a:rPr lang="en-US" dirty="0" smtClean="0"/>
            <a:t>Usually cost-shared</a:t>
          </a:r>
          <a:endParaRPr lang="en-US" dirty="0"/>
        </a:p>
      </dgm:t>
    </dgm:pt>
    <dgm:pt modelId="{BA3B500E-0299-4BB6-B318-EB4C3509737E}" type="parTrans" cxnId="{D34A39B0-D31B-4946-A4CD-B59D9A49074E}">
      <dgm:prSet/>
      <dgm:spPr/>
      <dgm:t>
        <a:bodyPr/>
        <a:lstStyle/>
        <a:p>
          <a:endParaRPr lang="en-US"/>
        </a:p>
      </dgm:t>
    </dgm:pt>
    <dgm:pt modelId="{CCE0FFAC-3B24-47ED-95EB-3A473F29A63B}" type="sibTrans" cxnId="{D34A39B0-D31B-4946-A4CD-B59D9A49074E}">
      <dgm:prSet/>
      <dgm:spPr/>
      <dgm:t>
        <a:bodyPr/>
        <a:lstStyle/>
        <a:p>
          <a:endParaRPr lang="en-US"/>
        </a:p>
      </dgm:t>
    </dgm:pt>
    <dgm:pt modelId="{6CB74360-ACE7-4F9E-96D9-7D7B84D23F11}">
      <dgm:prSet phldrT="[Text]"/>
      <dgm:spPr/>
      <dgm:t>
        <a:bodyPr/>
        <a:lstStyle/>
        <a:p>
          <a:r>
            <a:rPr lang="en-US" dirty="0" smtClean="0"/>
            <a:t>Design</a:t>
          </a:r>
        </a:p>
      </dgm:t>
    </dgm:pt>
    <dgm:pt modelId="{E17636C3-8086-4521-AB47-C062A504C09B}" type="parTrans" cxnId="{7D47672A-7C96-4A21-9341-1EE4854187F0}">
      <dgm:prSet/>
      <dgm:spPr/>
      <dgm:t>
        <a:bodyPr/>
        <a:lstStyle/>
        <a:p>
          <a:endParaRPr lang="en-US"/>
        </a:p>
      </dgm:t>
    </dgm:pt>
    <dgm:pt modelId="{4743977F-7731-4A5C-AA86-E44109A2B602}" type="sibTrans" cxnId="{7D47672A-7C96-4A21-9341-1EE4854187F0}">
      <dgm:prSet/>
      <dgm:spPr/>
      <dgm:t>
        <a:bodyPr/>
        <a:lstStyle/>
        <a:p>
          <a:endParaRPr lang="en-US"/>
        </a:p>
      </dgm:t>
    </dgm:pt>
    <dgm:pt modelId="{32091BDA-784E-4588-86FC-D6CBD23F0A4D}">
      <dgm:prSet phldrT="[Text]"/>
      <dgm:spPr/>
      <dgm:t>
        <a:bodyPr/>
        <a:lstStyle/>
        <a:p>
          <a:r>
            <a:rPr lang="en-US" dirty="0" smtClean="0"/>
            <a:t>Follow studies, Section 408</a:t>
          </a:r>
          <a:endParaRPr lang="en-US" dirty="0"/>
        </a:p>
      </dgm:t>
    </dgm:pt>
    <dgm:pt modelId="{C0101470-6EC4-488D-8D5C-F216C1C0FBA1}" type="parTrans" cxnId="{2C471193-C45C-4480-AA03-3632485D132B}">
      <dgm:prSet/>
      <dgm:spPr/>
      <dgm:t>
        <a:bodyPr/>
        <a:lstStyle/>
        <a:p>
          <a:endParaRPr lang="en-US"/>
        </a:p>
      </dgm:t>
    </dgm:pt>
    <dgm:pt modelId="{9AC6DBE7-C1CC-4CC8-9DF6-3CFFE685A801}" type="sibTrans" cxnId="{2C471193-C45C-4480-AA03-3632485D132B}">
      <dgm:prSet/>
      <dgm:spPr/>
      <dgm:t>
        <a:bodyPr/>
        <a:lstStyle/>
        <a:p>
          <a:endParaRPr lang="en-US"/>
        </a:p>
      </dgm:t>
    </dgm:pt>
    <dgm:pt modelId="{B4B564D4-2A29-4F59-A673-467A5A63DF1F}">
      <dgm:prSet phldrT="[Text]"/>
      <dgm:spPr/>
      <dgm:t>
        <a:bodyPr/>
        <a:lstStyle/>
        <a:p>
          <a:r>
            <a:rPr lang="en-US" dirty="0" smtClean="0"/>
            <a:t>Design deficiencies </a:t>
          </a:r>
          <a:endParaRPr lang="en-US" dirty="0"/>
        </a:p>
      </dgm:t>
    </dgm:pt>
    <dgm:pt modelId="{AE41D182-7A79-4732-8811-70233E61EA52}" type="parTrans" cxnId="{9FA05A4A-0733-4F27-AEFF-C111D12CF3B8}">
      <dgm:prSet/>
      <dgm:spPr/>
      <dgm:t>
        <a:bodyPr/>
        <a:lstStyle/>
        <a:p>
          <a:endParaRPr lang="en-US"/>
        </a:p>
      </dgm:t>
    </dgm:pt>
    <dgm:pt modelId="{AF6D8BE5-5BBE-435A-A33A-C70EF01DF881}" type="sibTrans" cxnId="{9FA05A4A-0733-4F27-AEFF-C111D12CF3B8}">
      <dgm:prSet/>
      <dgm:spPr/>
      <dgm:t>
        <a:bodyPr/>
        <a:lstStyle/>
        <a:p>
          <a:endParaRPr lang="en-US"/>
        </a:p>
      </dgm:t>
    </dgm:pt>
    <dgm:pt modelId="{67AB1D84-27E7-4886-B45B-EAFADA05CE08}">
      <dgm:prSet phldrT="[Text]"/>
      <dgm:spPr/>
      <dgm:t>
        <a:bodyPr/>
        <a:lstStyle/>
        <a:p>
          <a:r>
            <a:rPr lang="en-US" dirty="0" smtClean="0"/>
            <a:t>Timing set by Program</a:t>
          </a:r>
          <a:endParaRPr lang="en-US" dirty="0"/>
        </a:p>
      </dgm:t>
    </dgm:pt>
    <dgm:pt modelId="{F65C16CC-C3E6-44FB-9EED-0D0681FE2631}" type="parTrans" cxnId="{0E3D3AAA-C707-4E32-BCCF-0DDBA981AD3A}">
      <dgm:prSet/>
      <dgm:spPr/>
      <dgm:t>
        <a:bodyPr/>
        <a:lstStyle/>
        <a:p>
          <a:endParaRPr lang="en-US"/>
        </a:p>
      </dgm:t>
    </dgm:pt>
    <dgm:pt modelId="{13712B4E-579D-4471-8DD5-713088E6DCC2}" type="sibTrans" cxnId="{0E3D3AAA-C707-4E32-BCCF-0DDBA981AD3A}">
      <dgm:prSet/>
      <dgm:spPr/>
      <dgm:t>
        <a:bodyPr/>
        <a:lstStyle/>
        <a:p>
          <a:endParaRPr lang="en-US"/>
        </a:p>
      </dgm:t>
    </dgm:pt>
    <dgm:pt modelId="{42D124C7-0DD2-45F4-97EC-ED670080174E}">
      <dgm:prSet phldrT="[Text]"/>
      <dgm:spPr/>
      <dgm:t>
        <a:bodyPr/>
        <a:lstStyle/>
        <a:p>
          <a:r>
            <a:rPr lang="en-US" dirty="0" smtClean="0"/>
            <a:t>Selected by OMB</a:t>
          </a:r>
          <a:endParaRPr lang="en-US" dirty="0"/>
        </a:p>
      </dgm:t>
    </dgm:pt>
    <dgm:pt modelId="{73F7F69E-1E42-4765-AC2F-E476FBA1E253}" type="parTrans" cxnId="{029A66C0-2385-4BAD-BF82-0A922DD31FB8}">
      <dgm:prSet/>
      <dgm:spPr/>
      <dgm:t>
        <a:bodyPr/>
        <a:lstStyle/>
        <a:p>
          <a:endParaRPr lang="en-US"/>
        </a:p>
      </dgm:t>
    </dgm:pt>
    <dgm:pt modelId="{7E2D1AD7-7997-4FD2-B1E1-09E796D0967A}" type="sibTrans" cxnId="{029A66C0-2385-4BAD-BF82-0A922DD31FB8}">
      <dgm:prSet/>
      <dgm:spPr/>
      <dgm:t>
        <a:bodyPr/>
        <a:lstStyle/>
        <a:p>
          <a:endParaRPr lang="en-US"/>
        </a:p>
      </dgm:t>
    </dgm:pt>
    <dgm:pt modelId="{07B77108-FA9F-4FB1-BEA9-56BEABFE2F92}">
      <dgm:prSet phldrT="[Text]"/>
      <dgm:spPr/>
      <dgm:t>
        <a:bodyPr/>
        <a:lstStyle/>
        <a:p>
          <a:r>
            <a:rPr lang="en-US" dirty="0" smtClean="0"/>
            <a:t>Construction</a:t>
          </a:r>
          <a:endParaRPr lang="en-US" dirty="0"/>
        </a:p>
      </dgm:t>
    </dgm:pt>
    <dgm:pt modelId="{9DBF59F7-A146-4759-BE28-998367E660FD}" type="parTrans" cxnId="{B5BB7914-B09B-4C82-A129-70DDB7F25983}">
      <dgm:prSet/>
      <dgm:spPr/>
      <dgm:t>
        <a:bodyPr/>
        <a:lstStyle/>
        <a:p>
          <a:endParaRPr lang="en-US"/>
        </a:p>
      </dgm:t>
    </dgm:pt>
    <dgm:pt modelId="{2FA18247-D2E1-4F80-A60D-5294E84DCB3B}" type="sibTrans" cxnId="{B5BB7914-B09B-4C82-A129-70DDB7F25983}">
      <dgm:prSet/>
      <dgm:spPr/>
      <dgm:t>
        <a:bodyPr/>
        <a:lstStyle/>
        <a:p>
          <a:endParaRPr lang="en-US"/>
        </a:p>
      </dgm:t>
    </dgm:pt>
    <dgm:pt modelId="{70EC4204-4CD4-4D04-BE4A-5C459CD75624}">
      <dgm:prSet phldrT="[Text]"/>
      <dgm:spPr/>
      <dgm:t>
        <a:bodyPr/>
        <a:lstStyle/>
        <a:p>
          <a:r>
            <a:rPr lang="en-US" dirty="0" smtClean="0"/>
            <a:t>Usually cost-shared</a:t>
          </a:r>
          <a:endParaRPr lang="en-US" dirty="0"/>
        </a:p>
      </dgm:t>
    </dgm:pt>
    <dgm:pt modelId="{967EA3FE-910B-487B-B38B-D18C56E0D5BE}" type="parTrans" cxnId="{57BF258C-7278-4FC2-A97E-4CDACBB6FC6F}">
      <dgm:prSet/>
      <dgm:spPr/>
      <dgm:t>
        <a:bodyPr/>
        <a:lstStyle/>
        <a:p>
          <a:endParaRPr lang="en-US"/>
        </a:p>
      </dgm:t>
    </dgm:pt>
    <dgm:pt modelId="{B5672573-92F1-435E-A953-C6CF8F14DE27}" type="sibTrans" cxnId="{57BF258C-7278-4FC2-A97E-4CDACBB6FC6F}">
      <dgm:prSet/>
      <dgm:spPr/>
      <dgm:t>
        <a:bodyPr/>
        <a:lstStyle/>
        <a:p>
          <a:endParaRPr lang="en-US"/>
        </a:p>
      </dgm:t>
    </dgm:pt>
    <dgm:pt modelId="{0325DD19-0BA0-40BE-AB78-712168972C26}">
      <dgm:prSet phldrT="[Text]"/>
      <dgm:spPr/>
      <dgm:t>
        <a:bodyPr/>
        <a:lstStyle/>
        <a:p>
          <a:r>
            <a:rPr lang="en-US" dirty="0" smtClean="0"/>
            <a:t>Usually cost-shared</a:t>
          </a:r>
          <a:endParaRPr lang="en-US" dirty="0"/>
        </a:p>
      </dgm:t>
    </dgm:pt>
    <dgm:pt modelId="{44127E70-0EF3-47FF-A55F-9B5D9275EEE4}" type="parTrans" cxnId="{D900946A-4D02-4580-8958-67C3E3C76EBA}">
      <dgm:prSet/>
      <dgm:spPr/>
      <dgm:t>
        <a:bodyPr/>
        <a:lstStyle/>
        <a:p>
          <a:endParaRPr lang="en-US"/>
        </a:p>
      </dgm:t>
    </dgm:pt>
    <dgm:pt modelId="{7BB94C2C-AFCD-4BE1-903F-9A66A3E1F845}" type="sibTrans" cxnId="{D900946A-4D02-4580-8958-67C3E3C76EBA}">
      <dgm:prSet/>
      <dgm:spPr/>
      <dgm:t>
        <a:bodyPr/>
        <a:lstStyle/>
        <a:p>
          <a:endParaRPr lang="en-US"/>
        </a:p>
      </dgm:t>
    </dgm:pt>
    <dgm:pt modelId="{D4826C98-C5AA-4359-98F1-93DFF251DDE9}">
      <dgm:prSet phldrT="[Text]"/>
      <dgm:spPr/>
      <dgm:t>
        <a:bodyPr/>
        <a:lstStyle/>
        <a:p>
          <a:r>
            <a:rPr lang="en-US" dirty="0" smtClean="0"/>
            <a:t>NFIP Accreditation</a:t>
          </a:r>
          <a:endParaRPr lang="en-US" dirty="0"/>
        </a:p>
      </dgm:t>
    </dgm:pt>
    <dgm:pt modelId="{0DE7CD10-EF0A-4367-8C2C-1CF18D977CD3}" type="parTrans" cxnId="{882EE09A-621E-47C4-A88F-9C208DECAE6D}">
      <dgm:prSet/>
      <dgm:spPr/>
      <dgm:t>
        <a:bodyPr/>
        <a:lstStyle/>
        <a:p>
          <a:endParaRPr lang="en-US"/>
        </a:p>
      </dgm:t>
    </dgm:pt>
    <dgm:pt modelId="{A829AF8D-FA79-49DA-994C-A098AA42D81B}" type="sibTrans" cxnId="{882EE09A-621E-47C4-A88F-9C208DECAE6D}">
      <dgm:prSet/>
      <dgm:spPr/>
      <dgm:t>
        <a:bodyPr/>
        <a:lstStyle/>
        <a:p>
          <a:endParaRPr lang="en-US"/>
        </a:p>
      </dgm:t>
    </dgm:pt>
    <dgm:pt modelId="{5C49EB55-2D8F-436B-B503-4144CE291561}">
      <dgm:prSet phldrT="[Text]"/>
      <dgm:spPr/>
      <dgm:t>
        <a:bodyPr/>
        <a:lstStyle/>
        <a:p>
          <a:r>
            <a:rPr lang="en-US" dirty="0" smtClean="0"/>
            <a:t>Cost-shared</a:t>
          </a:r>
          <a:endParaRPr lang="en-US" dirty="0"/>
        </a:p>
      </dgm:t>
    </dgm:pt>
    <dgm:pt modelId="{5A535E88-A306-4AD3-B92F-C5F4F12A9ED4}" type="parTrans" cxnId="{F2444215-7062-4EDD-8396-C95683D0D26F}">
      <dgm:prSet/>
      <dgm:spPr/>
      <dgm:t>
        <a:bodyPr/>
        <a:lstStyle/>
        <a:p>
          <a:endParaRPr lang="en-US"/>
        </a:p>
      </dgm:t>
    </dgm:pt>
    <dgm:pt modelId="{41F4104A-38D2-4868-8063-72824EF9A701}" type="sibTrans" cxnId="{F2444215-7062-4EDD-8396-C95683D0D26F}">
      <dgm:prSet/>
      <dgm:spPr/>
      <dgm:t>
        <a:bodyPr/>
        <a:lstStyle/>
        <a:p>
          <a:endParaRPr lang="en-US"/>
        </a:p>
      </dgm:t>
    </dgm:pt>
    <dgm:pt modelId="{BC82BF7A-2707-4914-AE34-D1E328F606DE}">
      <dgm:prSet phldrT="[Text]"/>
      <dgm:spPr/>
      <dgm:t>
        <a:bodyPr/>
        <a:lstStyle/>
        <a:p>
          <a:r>
            <a:rPr lang="en-US" dirty="0" smtClean="0"/>
            <a:t>USACE O&amp;M</a:t>
          </a:r>
          <a:endParaRPr lang="en-US" dirty="0"/>
        </a:p>
      </dgm:t>
    </dgm:pt>
    <dgm:pt modelId="{98FBA747-9B7D-4EA8-BED5-44019427B6B5}" type="parTrans" cxnId="{C94D6074-0FAE-433D-9EE5-6E5892B05A57}">
      <dgm:prSet/>
      <dgm:spPr/>
      <dgm:t>
        <a:bodyPr/>
        <a:lstStyle/>
        <a:p>
          <a:endParaRPr lang="en-US"/>
        </a:p>
      </dgm:t>
    </dgm:pt>
    <dgm:pt modelId="{4C6D191B-6017-493D-9C6D-CF00310D0CDF}" type="sibTrans" cxnId="{C94D6074-0FAE-433D-9EE5-6E5892B05A57}">
      <dgm:prSet/>
      <dgm:spPr/>
      <dgm:t>
        <a:bodyPr/>
        <a:lstStyle/>
        <a:p>
          <a:endParaRPr lang="en-US"/>
        </a:p>
      </dgm:t>
    </dgm:pt>
    <dgm:pt modelId="{C62D02A6-8956-4065-A6A3-B8389625F3D8}">
      <dgm:prSet phldrT="[Text]"/>
      <dgm:spPr/>
      <dgm:t>
        <a:bodyPr/>
        <a:lstStyle/>
        <a:p>
          <a:r>
            <a:rPr lang="en-US" dirty="0" smtClean="0"/>
            <a:t>Changed Condition</a:t>
          </a:r>
          <a:endParaRPr lang="en-US" dirty="0"/>
        </a:p>
      </dgm:t>
    </dgm:pt>
    <dgm:pt modelId="{1DB7BA1B-46A6-4A18-8BCD-2EF1CDB76EA8}" type="parTrans" cxnId="{78C5711F-9944-4057-9BDB-AC431762F26C}">
      <dgm:prSet/>
      <dgm:spPr/>
      <dgm:t>
        <a:bodyPr/>
        <a:lstStyle/>
        <a:p>
          <a:endParaRPr lang="en-US"/>
        </a:p>
      </dgm:t>
    </dgm:pt>
    <dgm:pt modelId="{782908EC-2079-4A5A-96B5-4276266536C7}" type="sibTrans" cxnId="{78C5711F-9944-4057-9BDB-AC431762F26C}">
      <dgm:prSet/>
      <dgm:spPr/>
      <dgm:t>
        <a:bodyPr/>
        <a:lstStyle/>
        <a:p>
          <a:endParaRPr lang="en-US"/>
        </a:p>
      </dgm:t>
    </dgm:pt>
    <dgm:pt modelId="{4A02B527-63AE-4F11-9CB0-A048166E074D}">
      <dgm:prSet phldrT="[Text]"/>
      <dgm:spPr/>
      <dgm:t>
        <a:bodyPr/>
        <a:lstStyle/>
        <a:p>
          <a:r>
            <a:rPr lang="en-US" dirty="0" smtClean="0"/>
            <a:t>Post implementation</a:t>
          </a:r>
          <a:endParaRPr lang="en-US" dirty="0"/>
        </a:p>
      </dgm:t>
    </dgm:pt>
    <dgm:pt modelId="{2D8E2619-23EC-4EEE-A052-37E6B5D674A4}" type="parTrans" cxnId="{D7BEAC88-37CD-4182-98E6-E7B0596DB928}">
      <dgm:prSet/>
      <dgm:spPr/>
      <dgm:t>
        <a:bodyPr/>
        <a:lstStyle/>
        <a:p>
          <a:endParaRPr lang="en-US"/>
        </a:p>
      </dgm:t>
    </dgm:pt>
    <dgm:pt modelId="{F8D18068-2F94-49E9-83F7-5A5A12493191}" type="sibTrans" cxnId="{D7BEAC88-37CD-4182-98E6-E7B0596DB928}">
      <dgm:prSet/>
      <dgm:spPr/>
      <dgm:t>
        <a:bodyPr/>
        <a:lstStyle/>
        <a:p>
          <a:endParaRPr lang="en-US"/>
        </a:p>
      </dgm:t>
    </dgm:pt>
    <dgm:pt modelId="{6AD4FD48-FCD8-4B55-8B68-7052196E91A9}">
      <dgm:prSet phldrT="[Text]"/>
      <dgm:spPr/>
      <dgm:t>
        <a:bodyPr/>
        <a:lstStyle/>
        <a:p>
          <a:r>
            <a:rPr lang="en-US" dirty="0" smtClean="0"/>
            <a:t>Benchmark risk assessment in lieu of screening</a:t>
          </a:r>
          <a:endParaRPr lang="en-US" dirty="0"/>
        </a:p>
      </dgm:t>
    </dgm:pt>
    <dgm:pt modelId="{C2C1165B-948B-486D-9F03-9561A9E5E939}" type="parTrans" cxnId="{7458B139-6CBC-4762-BE92-A3385E362D48}">
      <dgm:prSet/>
      <dgm:spPr/>
      <dgm:t>
        <a:bodyPr/>
        <a:lstStyle/>
        <a:p>
          <a:endParaRPr lang="en-US"/>
        </a:p>
      </dgm:t>
    </dgm:pt>
    <dgm:pt modelId="{92DFB222-5622-4173-A026-7C21A66B7592}" type="sibTrans" cxnId="{7458B139-6CBC-4762-BE92-A3385E362D48}">
      <dgm:prSet/>
      <dgm:spPr/>
      <dgm:t>
        <a:bodyPr/>
        <a:lstStyle/>
        <a:p>
          <a:endParaRPr lang="en-US"/>
        </a:p>
      </dgm:t>
    </dgm:pt>
    <dgm:pt modelId="{71F2C051-C367-428B-AACD-974C7DD8D929}">
      <dgm:prSet phldrT="[Text]"/>
      <dgm:spPr/>
      <dgm:t>
        <a:bodyPr/>
        <a:lstStyle/>
        <a:p>
          <a:r>
            <a:rPr lang="en-US" dirty="0" smtClean="0"/>
            <a:t>Proposed by sponsors or major rehab</a:t>
          </a:r>
          <a:endParaRPr lang="en-US" dirty="0"/>
        </a:p>
      </dgm:t>
    </dgm:pt>
    <dgm:pt modelId="{859FC29E-824F-4B90-B737-4ADA39921123}" type="sibTrans" cxnId="{E1BAD8A6-0500-435F-B426-C9C64376C1E4}">
      <dgm:prSet/>
      <dgm:spPr/>
      <dgm:t>
        <a:bodyPr/>
        <a:lstStyle/>
        <a:p>
          <a:endParaRPr lang="en-US"/>
        </a:p>
      </dgm:t>
    </dgm:pt>
    <dgm:pt modelId="{59F6FB75-CA63-4A67-86DD-2875F8819568}" type="parTrans" cxnId="{E1BAD8A6-0500-435F-B426-C9C64376C1E4}">
      <dgm:prSet/>
      <dgm:spPr/>
      <dgm:t>
        <a:bodyPr/>
        <a:lstStyle/>
        <a:p>
          <a:endParaRPr lang="en-US"/>
        </a:p>
      </dgm:t>
    </dgm:pt>
    <dgm:pt modelId="{5149026D-FD66-46EA-9903-6E1CF1E9F764}">
      <dgm:prSet phldrT="[Text]"/>
      <dgm:spPr/>
      <dgm:t>
        <a:bodyPr/>
        <a:lstStyle/>
        <a:p>
          <a:r>
            <a:rPr lang="en-US" dirty="0" smtClean="0"/>
            <a:t>Planning Studies</a:t>
          </a:r>
        </a:p>
      </dgm:t>
    </dgm:pt>
    <dgm:pt modelId="{B227C4E7-AAF7-4440-A351-3387D7E042D8}" type="sibTrans" cxnId="{91BE2DCE-3663-4E27-8F01-C4250A765D63}">
      <dgm:prSet/>
      <dgm:spPr/>
      <dgm:t>
        <a:bodyPr/>
        <a:lstStyle/>
        <a:p>
          <a:endParaRPr lang="en-US"/>
        </a:p>
      </dgm:t>
    </dgm:pt>
    <dgm:pt modelId="{3B8B16A1-8742-4890-A0BE-CDC176531D18}" type="parTrans" cxnId="{91BE2DCE-3663-4E27-8F01-C4250A765D63}">
      <dgm:prSet/>
      <dgm:spPr/>
      <dgm:t>
        <a:bodyPr/>
        <a:lstStyle/>
        <a:p>
          <a:endParaRPr lang="en-US"/>
        </a:p>
      </dgm:t>
    </dgm:pt>
    <dgm:pt modelId="{11A624F2-846F-4052-95AF-9D9FE8123DB3}" type="pres">
      <dgm:prSet presAssocID="{63ED96FD-4912-4577-9557-421C622BA17B}" presName="Name0" presStyleCnt="0">
        <dgm:presLayoutVars>
          <dgm:dir/>
          <dgm:animLvl val="lvl"/>
          <dgm:resizeHandles val="exact"/>
        </dgm:presLayoutVars>
      </dgm:prSet>
      <dgm:spPr/>
      <dgm:t>
        <a:bodyPr/>
        <a:lstStyle/>
        <a:p>
          <a:endParaRPr lang="en-US"/>
        </a:p>
      </dgm:t>
    </dgm:pt>
    <dgm:pt modelId="{CF314514-88F3-42BD-A9E6-84226F596CA2}" type="pres">
      <dgm:prSet presAssocID="{9BA73D6B-79BF-4A45-95F7-BA8A9AA2FA54}" presName="linNode" presStyleCnt="0"/>
      <dgm:spPr/>
      <dgm:t>
        <a:bodyPr/>
        <a:lstStyle/>
        <a:p>
          <a:endParaRPr lang="en-US"/>
        </a:p>
      </dgm:t>
    </dgm:pt>
    <dgm:pt modelId="{0B189289-5BEF-4FC9-A79D-DD0E97368686}" type="pres">
      <dgm:prSet presAssocID="{9BA73D6B-79BF-4A45-95F7-BA8A9AA2FA54}" presName="parentText" presStyleLbl="node1" presStyleIdx="0" presStyleCnt="6" custLinFactNeighborX="-2232" custLinFactNeighborY="2149">
        <dgm:presLayoutVars>
          <dgm:chMax val="1"/>
          <dgm:bulletEnabled val="1"/>
        </dgm:presLayoutVars>
      </dgm:prSet>
      <dgm:spPr/>
      <dgm:t>
        <a:bodyPr/>
        <a:lstStyle/>
        <a:p>
          <a:endParaRPr lang="en-US"/>
        </a:p>
      </dgm:t>
    </dgm:pt>
    <dgm:pt modelId="{332FC733-A159-4772-9E96-657A61B77A8C}" type="pres">
      <dgm:prSet presAssocID="{9BA73D6B-79BF-4A45-95F7-BA8A9AA2FA54}" presName="descendantText" presStyleLbl="alignAccFollowNode1" presStyleIdx="0" presStyleCnt="6" custLinFactNeighborX="1304" custLinFactNeighborY="-3833">
        <dgm:presLayoutVars>
          <dgm:bulletEnabled val="1"/>
        </dgm:presLayoutVars>
      </dgm:prSet>
      <dgm:spPr/>
      <dgm:t>
        <a:bodyPr/>
        <a:lstStyle/>
        <a:p>
          <a:endParaRPr lang="en-US"/>
        </a:p>
      </dgm:t>
    </dgm:pt>
    <dgm:pt modelId="{AA19C9F3-CA4B-4CD3-AEA6-96C1FA1D1EA6}" type="pres">
      <dgm:prSet presAssocID="{F6A604C3-3C17-46F2-B1A9-C3BF4506EADA}" presName="sp" presStyleCnt="0"/>
      <dgm:spPr/>
      <dgm:t>
        <a:bodyPr/>
        <a:lstStyle/>
        <a:p>
          <a:endParaRPr lang="en-US"/>
        </a:p>
      </dgm:t>
    </dgm:pt>
    <dgm:pt modelId="{0ABB2411-C58D-4EC4-AC1F-0F0D781EE627}" type="pres">
      <dgm:prSet presAssocID="{5149026D-FD66-46EA-9903-6E1CF1E9F764}" presName="linNode" presStyleCnt="0"/>
      <dgm:spPr/>
      <dgm:t>
        <a:bodyPr/>
        <a:lstStyle/>
        <a:p>
          <a:endParaRPr lang="en-US"/>
        </a:p>
      </dgm:t>
    </dgm:pt>
    <dgm:pt modelId="{9DB70900-3C80-47C0-A3C6-6F1702B40F60}" type="pres">
      <dgm:prSet presAssocID="{5149026D-FD66-46EA-9903-6E1CF1E9F764}" presName="parentText" presStyleLbl="node1" presStyleIdx="1" presStyleCnt="6">
        <dgm:presLayoutVars>
          <dgm:chMax val="1"/>
          <dgm:bulletEnabled val="1"/>
        </dgm:presLayoutVars>
      </dgm:prSet>
      <dgm:spPr/>
      <dgm:t>
        <a:bodyPr/>
        <a:lstStyle/>
        <a:p>
          <a:endParaRPr lang="en-US"/>
        </a:p>
      </dgm:t>
    </dgm:pt>
    <dgm:pt modelId="{6A7D8744-29A1-4F36-A7C2-B11FA22F2127}" type="pres">
      <dgm:prSet presAssocID="{5149026D-FD66-46EA-9903-6E1CF1E9F764}" presName="descendantText" presStyleLbl="alignAccFollowNode1" presStyleIdx="1" presStyleCnt="6">
        <dgm:presLayoutVars>
          <dgm:bulletEnabled val="1"/>
        </dgm:presLayoutVars>
      </dgm:prSet>
      <dgm:spPr/>
      <dgm:t>
        <a:bodyPr/>
        <a:lstStyle/>
        <a:p>
          <a:endParaRPr lang="en-US"/>
        </a:p>
      </dgm:t>
    </dgm:pt>
    <dgm:pt modelId="{C689D2A1-9918-424F-82FE-24B615AADC89}" type="pres">
      <dgm:prSet presAssocID="{B227C4E7-AAF7-4440-A351-3387D7E042D8}" presName="sp" presStyleCnt="0"/>
      <dgm:spPr/>
      <dgm:t>
        <a:bodyPr/>
        <a:lstStyle/>
        <a:p>
          <a:endParaRPr lang="en-US"/>
        </a:p>
      </dgm:t>
    </dgm:pt>
    <dgm:pt modelId="{31364C21-99E4-48D0-B4B0-924FAF03523D}" type="pres">
      <dgm:prSet presAssocID="{6CB74360-ACE7-4F9E-96D9-7D7B84D23F11}" presName="linNode" presStyleCnt="0"/>
      <dgm:spPr/>
      <dgm:t>
        <a:bodyPr/>
        <a:lstStyle/>
        <a:p>
          <a:endParaRPr lang="en-US"/>
        </a:p>
      </dgm:t>
    </dgm:pt>
    <dgm:pt modelId="{4692FE8E-0E10-4743-A1F4-B73DFBF75F13}" type="pres">
      <dgm:prSet presAssocID="{6CB74360-ACE7-4F9E-96D9-7D7B84D23F11}" presName="parentText" presStyleLbl="node1" presStyleIdx="2" presStyleCnt="6" custLinFactNeighborX="-1324" custLinFactNeighborY="983">
        <dgm:presLayoutVars>
          <dgm:chMax val="1"/>
          <dgm:bulletEnabled val="1"/>
        </dgm:presLayoutVars>
      </dgm:prSet>
      <dgm:spPr/>
      <dgm:t>
        <a:bodyPr/>
        <a:lstStyle/>
        <a:p>
          <a:endParaRPr lang="en-US"/>
        </a:p>
      </dgm:t>
    </dgm:pt>
    <dgm:pt modelId="{231F15FE-890D-41A0-810A-76E70B611529}" type="pres">
      <dgm:prSet presAssocID="{6CB74360-ACE7-4F9E-96D9-7D7B84D23F11}" presName="descendantText" presStyleLbl="alignAccFollowNode1" presStyleIdx="2" presStyleCnt="6" custLinFactNeighborY="10549">
        <dgm:presLayoutVars>
          <dgm:bulletEnabled val="1"/>
        </dgm:presLayoutVars>
      </dgm:prSet>
      <dgm:spPr/>
      <dgm:t>
        <a:bodyPr/>
        <a:lstStyle/>
        <a:p>
          <a:endParaRPr lang="en-US"/>
        </a:p>
      </dgm:t>
    </dgm:pt>
    <dgm:pt modelId="{010FCCF1-DB6A-4E51-973A-2705C51D9141}" type="pres">
      <dgm:prSet presAssocID="{4743977F-7731-4A5C-AA86-E44109A2B602}" presName="sp" presStyleCnt="0"/>
      <dgm:spPr/>
      <dgm:t>
        <a:bodyPr/>
        <a:lstStyle/>
        <a:p>
          <a:endParaRPr lang="en-US"/>
        </a:p>
      </dgm:t>
    </dgm:pt>
    <dgm:pt modelId="{D1529BB4-AB74-41EF-BA06-5CB4D80752B0}" type="pres">
      <dgm:prSet presAssocID="{07B77108-FA9F-4FB1-BEA9-56BEABFE2F92}" presName="linNode" presStyleCnt="0"/>
      <dgm:spPr/>
      <dgm:t>
        <a:bodyPr/>
        <a:lstStyle/>
        <a:p>
          <a:endParaRPr lang="en-US"/>
        </a:p>
      </dgm:t>
    </dgm:pt>
    <dgm:pt modelId="{9209E3CD-59AB-4211-A29B-86EAFB35C559}" type="pres">
      <dgm:prSet presAssocID="{07B77108-FA9F-4FB1-BEA9-56BEABFE2F92}" presName="parentText" presStyleLbl="node1" presStyleIdx="3" presStyleCnt="6">
        <dgm:presLayoutVars>
          <dgm:chMax val="1"/>
          <dgm:bulletEnabled val="1"/>
        </dgm:presLayoutVars>
      </dgm:prSet>
      <dgm:spPr/>
      <dgm:t>
        <a:bodyPr/>
        <a:lstStyle/>
        <a:p>
          <a:endParaRPr lang="en-US"/>
        </a:p>
      </dgm:t>
    </dgm:pt>
    <dgm:pt modelId="{77D5269E-64B3-47EE-AE71-5257043DB253}" type="pres">
      <dgm:prSet presAssocID="{07B77108-FA9F-4FB1-BEA9-56BEABFE2F92}" presName="descendantText" presStyleLbl="alignAccFollowNode1" presStyleIdx="3" presStyleCnt="6">
        <dgm:presLayoutVars>
          <dgm:bulletEnabled val="1"/>
        </dgm:presLayoutVars>
      </dgm:prSet>
      <dgm:spPr/>
      <dgm:t>
        <a:bodyPr/>
        <a:lstStyle/>
        <a:p>
          <a:endParaRPr lang="en-US"/>
        </a:p>
      </dgm:t>
    </dgm:pt>
    <dgm:pt modelId="{159035DD-F404-448C-B31A-9C9B3AF0A79C}" type="pres">
      <dgm:prSet presAssocID="{2FA18247-D2E1-4F80-A60D-5294E84DCB3B}" presName="sp" presStyleCnt="0"/>
      <dgm:spPr/>
      <dgm:t>
        <a:bodyPr/>
        <a:lstStyle/>
        <a:p>
          <a:endParaRPr lang="en-US"/>
        </a:p>
      </dgm:t>
    </dgm:pt>
    <dgm:pt modelId="{E521B3D0-790E-4FE1-9D70-D99E1AF2295C}" type="pres">
      <dgm:prSet presAssocID="{D4826C98-C5AA-4359-98F1-93DFF251DDE9}" presName="linNode" presStyleCnt="0"/>
      <dgm:spPr/>
      <dgm:t>
        <a:bodyPr/>
        <a:lstStyle/>
        <a:p>
          <a:endParaRPr lang="en-US"/>
        </a:p>
      </dgm:t>
    </dgm:pt>
    <dgm:pt modelId="{3DF18126-37CD-4DC6-A2EB-146404BEB179}" type="pres">
      <dgm:prSet presAssocID="{D4826C98-C5AA-4359-98F1-93DFF251DDE9}" presName="parentText" presStyleLbl="node1" presStyleIdx="4" presStyleCnt="6">
        <dgm:presLayoutVars>
          <dgm:chMax val="1"/>
          <dgm:bulletEnabled val="1"/>
        </dgm:presLayoutVars>
      </dgm:prSet>
      <dgm:spPr/>
      <dgm:t>
        <a:bodyPr/>
        <a:lstStyle/>
        <a:p>
          <a:endParaRPr lang="en-US"/>
        </a:p>
      </dgm:t>
    </dgm:pt>
    <dgm:pt modelId="{8955914A-3B74-4EC4-A60D-8C678B22ABFD}" type="pres">
      <dgm:prSet presAssocID="{D4826C98-C5AA-4359-98F1-93DFF251DDE9}" presName="descendantText" presStyleLbl="alignAccFollowNode1" presStyleIdx="4" presStyleCnt="6">
        <dgm:presLayoutVars>
          <dgm:bulletEnabled val="1"/>
        </dgm:presLayoutVars>
      </dgm:prSet>
      <dgm:spPr/>
      <dgm:t>
        <a:bodyPr/>
        <a:lstStyle/>
        <a:p>
          <a:endParaRPr lang="en-US"/>
        </a:p>
      </dgm:t>
    </dgm:pt>
    <dgm:pt modelId="{8312E1C7-BD13-4AE5-B62B-17D9FEE58716}" type="pres">
      <dgm:prSet presAssocID="{A829AF8D-FA79-49DA-994C-A098AA42D81B}" presName="sp" presStyleCnt="0"/>
      <dgm:spPr/>
      <dgm:t>
        <a:bodyPr/>
        <a:lstStyle/>
        <a:p>
          <a:endParaRPr lang="en-US"/>
        </a:p>
      </dgm:t>
    </dgm:pt>
    <dgm:pt modelId="{94A1667A-C4C3-4474-9938-F48D2D14EA2E}" type="pres">
      <dgm:prSet presAssocID="{C62D02A6-8956-4065-A6A3-B8389625F3D8}" presName="linNode" presStyleCnt="0"/>
      <dgm:spPr/>
      <dgm:t>
        <a:bodyPr/>
        <a:lstStyle/>
        <a:p>
          <a:endParaRPr lang="en-US"/>
        </a:p>
      </dgm:t>
    </dgm:pt>
    <dgm:pt modelId="{A32D15E3-7272-4AD8-AF8D-B215F3C8B788}" type="pres">
      <dgm:prSet presAssocID="{C62D02A6-8956-4065-A6A3-B8389625F3D8}" presName="parentText" presStyleLbl="node1" presStyleIdx="5" presStyleCnt="6">
        <dgm:presLayoutVars>
          <dgm:chMax val="1"/>
          <dgm:bulletEnabled val="1"/>
        </dgm:presLayoutVars>
      </dgm:prSet>
      <dgm:spPr/>
      <dgm:t>
        <a:bodyPr/>
        <a:lstStyle/>
        <a:p>
          <a:endParaRPr lang="en-US"/>
        </a:p>
      </dgm:t>
    </dgm:pt>
    <dgm:pt modelId="{3EDFC353-601C-47F8-9CFC-02D747D4BBC8}" type="pres">
      <dgm:prSet presAssocID="{C62D02A6-8956-4065-A6A3-B8389625F3D8}" presName="descendantText" presStyleLbl="alignAccFollowNode1" presStyleIdx="5" presStyleCnt="6">
        <dgm:presLayoutVars>
          <dgm:bulletEnabled val="1"/>
        </dgm:presLayoutVars>
      </dgm:prSet>
      <dgm:spPr/>
      <dgm:t>
        <a:bodyPr/>
        <a:lstStyle/>
        <a:p>
          <a:endParaRPr lang="en-US"/>
        </a:p>
      </dgm:t>
    </dgm:pt>
  </dgm:ptLst>
  <dgm:cxnLst>
    <dgm:cxn modelId="{811DBCF8-77B1-4B0B-BAFF-70BA0B6B5049}" type="presOf" srcId="{9BA73D6B-79BF-4A45-95F7-BA8A9AA2FA54}" destId="{0B189289-5BEF-4FC9-A79D-DD0E97368686}" srcOrd="0" destOrd="0" presId="urn:microsoft.com/office/officeart/2005/8/layout/vList5"/>
    <dgm:cxn modelId="{57BF258C-7278-4FC2-A97E-4CDACBB6FC6F}" srcId="{6CB74360-ACE7-4F9E-96D9-7D7B84D23F11}" destId="{70EC4204-4CD4-4D04-BE4A-5C459CD75624}" srcOrd="2" destOrd="0" parTransId="{967EA3FE-910B-487B-B38B-D18C56E0D5BE}" sibTransId="{B5672573-92F1-435E-A953-C6CF8F14DE27}"/>
    <dgm:cxn modelId="{E1BAD8A6-0500-435F-B426-C9C64376C1E4}" srcId="{5149026D-FD66-46EA-9903-6E1CF1E9F764}" destId="{71F2C051-C367-428B-AACD-974C7DD8D929}" srcOrd="0" destOrd="0" parTransId="{59F6FB75-CA63-4A67-86DD-2875F8819568}" sibTransId="{859FC29E-824F-4B90-B737-4ADA39921123}"/>
    <dgm:cxn modelId="{FACFF982-ECEF-4033-9E9F-C182F597085B}" type="presOf" srcId="{D4826C98-C5AA-4359-98F1-93DFF251DDE9}" destId="{3DF18126-37CD-4DC6-A2EB-146404BEB179}" srcOrd="0" destOrd="0" presId="urn:microsoft.com/office/officeart/2005/8/layout/vList5"/>
    <dgm:cxn modelId="{D7BEAC88-37CD-4182-98E6-E7B0596DB928}" srcId="{C62D02A6-8956-4065-A6A3-B8389625F3D8}" destId="{4A02B527-63AE-4F11-9CB0-A048166E074D}" srcOrd="0" destOrd="0" parTransId="{2D8E2619-23EC-4EEE-A052-37E6B5D674A4}" sibTransId="{F8D18068-2F94-49E9-83F7-5A5A12493191}"/>
    <dgm:cxn modelId="{0AC623DD-86FE-4BCB-9516-1832A9835CA2}" type="presOf" srcId="{202A723E-DA33-41DA-ACD1-2E1FD10E713E}" destId="{332FC733-A159-4772-9E96-657A61B77A8C}" srcOrd="0" destOrd="1" presId="urn:microsoft.com/office/officeart/2005/8/layout/vList5"/>
    <dgm:cxn modelId="{17735AFC-D4A0-4830-AB7A-3D7675EA6583}" type="presOf" srcId="{B4B564D4-2A29-4F59-A673-467A5A63DF1F}" destId="{231F15FE-890D-41A0-810A-76E70B611529}" srcOrd="0" destOrd="1" presId="urn:microsoft.com/office/officeart/2005/8/layout/vList5"/>
    <dgm:cxn modelId="{68D06198-3F39-4195-9633-CDC6BE7CB93D}" type="presOf" srcId="{C62D02A6-8956-4065-A6A3-B8389625F3D8}" destId="{A32D15E3-7272-4AD8-AF8D-B215F3C8B788}" srcOrd="0" destOrd="0" presId="urn:microsoft.com/office/officeart/2005/8/layout/vList5"/>
    <dgm:cxn modelId="{4704B28F-D9AF-4706-B2ED-61E60BE5FA14}" type="presOf" srcId="{F639ADC3-2120-4A24-A56F-87B90CC56873}" destId="{6A7D8744-29A1-4F36-A7C2-B11FA22F2127}" srcOrd="0" destOrd="2" presId="urn:microsoft.com/office/officeart/2005/8/layout/vList5"/>
    <dgm:cxn modelId="{029A66C0-2385-4BAD-BF82-0A922DD31FB8}" srcId="{5149026D-FD66-46EA-9903-6E1CF1E9F764}" destId="{42D124C7-0DD2-45F4-97EC-ED670080174E}" srcOrd="1" destOrd="0" parTransId="{73F7F69E-1E42-4765-AC2F-E476FBA1E253}" sibTransId="{7E2D1AD7-7997-4FD2-B1E1-09E796D0967A}"/>
    <dgm:cxn modelId="{0E3D3AAA-C707-4E32-BCCF-0DDBA981AD3A}" srcId="{9BA73D6B-79BF-4A45-95F7-BA8A9AA2FA54}" destId="{67AB1D84-27E7-4886-B45B-EAFADA05CE08}" srcOrd="2" destOrd="0" parTransId="{F65C16CC-C3E6-44FB-9EED-0D0681FE2631}" sibTransId="{13712B4E-579D-4471-8DD5-713088E6DCC2}"/>
    <dgm:cxn modelId="{1FBCC031-728E-43AA-B966-FDADA49B2C3C}" srcId="{63ED96FD-4912-4577-9557-421C622BA17B}" destId="{9BA73D6B-79BF-4A45-95F7-BA8A9AA2FA54}" srcOrd="0" destOrd="0" parTransId="{6F77B6FB-097C-4D61-8B61-882413D50E76}" sibTransId="{F6A604C3-3C17-46F2-B1A9-C3BF4506EADA}"/>
    <dgm:cxn modelId="{83EE2A00-BB87-45A4-A25C-27B2D0A69CFC}" type="presOf" srcId="{70EC4204-4CD4-4D04-BE4A-5C459CD75624}" destId="{231F15FE-890D-41A0-810A-76E70B611529}" srcOrd="0" destOrd="2" presId="urn:microsoft.com/office/officeart/2005/8/layout/vList5"/>
    <dgm:cxn modelId="{D900946A-4D02-4580-8958-67C3E3C76EBA}" srcId="{07B77108-FA9F-4FB1-BEA9-56BEABFE2F92}" destId="{0325DD19-0BA0-40BE-AB78-712168972C26}" srcOrd="0" destOrd="0" parTransId="{44127E70-0EF3-47FF-A55F-9B5D9275EEE4}" sibTransId="{7BB94C2C-AFCD-4BE1-903F-9A66A3E1F845}"/>
    <dgm:cxn modelId="{35BD916C-749D-4811-92BB-CF4E9FA4905F}" type="presOf" srcId="{6CB74360-ACE7-4F9E-96D9-7D7B84D23F11}" destId="{4692FE8E-0E10-4743-A1F4-B73DFBF75F13}" srcOrd="0" destOrd="0" presId="urn:microsoft.com/office/officeart/2005/8/layout/vList5"/>
    <dgm:cxn modelId="{CD5CCB7F-5FB6-4F6B-A94B-034B78D8DD58}" srcId="{9BA73D6B-79BF-4A45-95F7-BA8A9AA2FA54}" destId="{202A723E-DA33-41DA-ACD1-2E1FD10E713E}" srcOrd="1" destOrd="0" parTransId="{062E93C0-5269-4161-9A7A-B487658A7D8B}" sibTransId="{E90866BB-39B3-4814-87BE-545D928587F5}"/>
    <dgm:cxn modelId="{FC2D43C0-730B-40AA-AD14-091AF83D76D6}" type="presOf" srcId="{32091BDA-784E-4588-86FC-D6CBD23F0A4D}" destId="{231F15FE-890D-41A0-810A-76E70B611529}" srcOrd="0" destOrd="0" presId="urn:microsoft.com/office/officeart/2005/8/layout/vList5"/>
    <dgm:cxn modelId="{78C5711F-9944-4057-9BDB-AC431762F26C}" srcId="{63ED96FD-4912-4577-9557-421C622BA17B}" destId="{C62D02A6-8956-4065-A6A3-B8389625F3D8}" srcOrd="5" destOrd="0" parTransId="{1DB7BA1B-46A6-4A18-8BCD-2EF1CDB76EA8}" sibTransId="{782908EC-2079-4A5A-96B5-4276266536C7}"/>
    <dgm:cxn modelId="{6FBED1D6-568F-4732-A795-E599D55C34D5}" type="presOf" srcId="{5D8C13A2-F422-480F-AD0D-D27F82B9E8AB}" destId="{332FC733-A159-4772-9E96-657A61B77A8C}" srcOrd="0" destOrd="0" presId="urn:microsoft.com/office/officeart/2005/8/layout/vList5"/>
    <dgm:cxn modelId="{9FA05A4A-0733-4F27-AEFF-C111D12CF3B8}" srcId="{6CB74360-ACE7-4F9E-96D9-7D7B84D23F11}" destId="{B4B564D4-2A29-4F59-A673-467A5A63DF1F}" srcOrd="1" destOrd="0" parTransId="{AE41D182-7A79-4732-8811-70233E61EA52}" sibTransId="{AF6D8BE5-5BBE-435A-A33A-C70EF01DF881}"/>
    <dgm:cxn modelId="{70F126ED-52CE-4D79-8F48-D6754012243E}" type="presOf" srcId="{0325DD19-0BA0-40BE-AB78-712168972C26}" destId="{77D5269E-64B3-47EE-AE71-5257043DB253}" srcOrd="0" destOrd="0" presId="urn:microsoft.com/office/officeart/2005/8/layout/vList5"/>
    <dgm:cxn modelId="{2C471193-C45C-4480-AA03-3632485D132B}" srcId="{6CB74360-ACE7-4F9E-96D9-7D7B84D23F11}" destId="{32091BDA-784E-4588-86FC-D6CBD23F0A4D}" srcOrd="0" destOrd="0" parTransId="{C0101470-6EC4-488D-8D5C-F216C1C0FBA1}" sibTransId="{9AC6DBE7-C1CC-4CC8-9DF6-3CFFE685A801}"/>
    <dgm:cxn modelId="{7D47672A-7C96-4A21-9341-1EE4854187F0}" srcId="{63ED96FD-4912-4577-9557-421C622BA17B}" destId="{6CB74360-ACE7-4F9E-96D9-7D7B84D23F11}" srcOrd="2" destOrd="0" parTransId="{E17636C3-8086-4521-AB47-C062A504C09B}" sibTransId="{4743977F-7731-4A5C-AA86-E44109A2B602}"/>
    <dgm:cxn modelId="{C9B06C50-FEFE-4E78-B1E8-A44B2F6A54F0}" type="presOf" srcId="{5149026D-FD66-46EA-9903-6E1CF1E9F764}" destId="{9DB70900-3C80-47C0-A3C6-6F1702B40F60}" srcOrd="0" destOrd="0" presId="urn:microsoft.com/office/officeart/2005/8/layout/vList5"/>
    <dgm:cxn modelId="{39CEF262-DA58-4A2C-AFBE-018B4FBC0A65}" type="presOf" srcId="{6AD4FD48-FCD8-4B55-8B68-7052196E91A9}" destId="{3EDFC353-601C-47F8-9CFC-02D747D4BBC8}" srcOrd="0" destOrd="1" presId="urn:microsoft.com/office/officeart/2005/8/layout/vList5"/>
    <dgm:cxn modelId="{200E8E13-B213-49C1-8CBC-B2F00BDBE547}" type="presOf" srcId="{5C49EB55-2D8F-436B-B503-4144CE291561}" destId="{8955914A-3B74-4EC4-A60D-8C678B22ABFD}" srcOrd="0" destOrd="0" presId="urn:microsoft.com/office/officeart/2005/8/layout/vList5"/>
    <dgm:cxn modelId="{D34A39B0-D31B-4946-A4CD-B59D9A49074E}" srcId="{5149026D-FD66-46EA-9903-6E1CF1E9F764}" destId="{F639ADC3-2120-4A24-A56F-87B90CC56873}" srcOrd="2" destOrd="0" parTransId="{BA3B500E-0299-4BB6-B318-EB4C3509737E}" sibTransId="{CCE0FFAC-3B24-47ED-95EB-3A473F29A63B}"/>
    <dgm:cxn modelId="{B5BB7914-B09B-4C82-A129-70DDB7F25983}" srcId="{63ED96FD-4912-4577-9557-421C622BA17B}" destId="{07B77108-FA9F-4FB1-BEA9-56BEABFE2F92}" srcOrd="3" destOrd="0" parTransId="{9DBF59F7-A146-4759-BE28-998367E660FD}" sibTransId="{2FA18247-D2E1-4F80-A60D-5294E84DCB3B}"/>
    <dgm:cxn modelId="{C94D6074-0FAE-433D-9EE5-6E5892B05A57}" srcId="{D4826C98-C5AA-4359-98F1-93DFF251DDE9}" destId="{BC82BF7A-2707-4914-AE34-D1E328F606DE}" srcOrd="1" destOrd="0" parTransId="{98FBA747-9B7D-4EA8-BED5-44019427B6B5}" sibTransId="{4C6D191B-6017-493D-9C6D-CF00310D0CDF}"/>
    <dgm:cxn modelId="{CA643636-D0B1-4668-8481-EAFF0F151E5F}" type="presOf" srcId="{BC82BF7A-2707-4914-AE34-D1E328F606DE}" destId="{8955914A-3B74-4EC4-A60D-8C678B22ABFD}" srcOrd="0" destOrd="1" presId="urn:microsoft.com/office/officeart/2005/8/layout/vList5"/>
    <dgm:cxn modelId="{0275D82F-ADFF-467C-A981-0DDDF8897FFC}" type="presOf" srcId="{63ED96FD-4912-4577-9557-421C622BA17B}" destId="{11A624F2-846F-4052-95AF-9D9FE8123DB3}" srcOrd="0" destOrd="0" presId="urn:microsoft.com/office/officeart/2005/8/layout/vList5"/>
    <dgm:cxn modelId="{7458B139-6CBC-4762-BE92-A3385E362D48}" srcId="{C62D02A6-8956-4065-A6A3-B8389625F3D8}" destId="{6AD4FD48-FCD8-4B55-8B68-7052196E91A9}" srcOrd="1" destOrd="0" parTransId="{C2C1165B-948B-486D-9F03-9561A9E5E939}" sibTransId="{92DFB222-5622-4173-A026-7C21A66B7592}"/>
    <dgm:cxn modelId="{B35E9F8F-9F77-4ECB-A089-DBDA5593F8BE}" type="presOf" srcId="{4A02B527-63AE-4F11-9CB0-A048166E074D}" destId="{3EDFC353-601C-47F8-9CFC-02D747D4BBC8}" srcOrd="0" destOrd="0" presId="urn:microsoft.com/office/officeart/2005/8/layout/vList5"/>
    <dgm:cxn modelId="{3927AFD6-5DF6-4508-857F-6728A35A6720}" type="presOf" srcId="{42D124C7-0DD2-45F4-97EC-ED670080174E}" destId="{6A7D8744-29A1-4F36-A7C2-B11FA22F2127}" srcOrd="0" destOrd="1" presId="urn:microsoft.com/office/officeart/2005/8/layout/vList5"/>
    <dgm:cxn modelId="{882EE09A-621E-47C4-A88F-9C208DECAE6D}" srcId="{63ED96FD-4912-4577-9557-421C622BA17B}" destId="{D4826C98-C5AA-4359-98F1-93DFF251DDE9}" srcOrd="4" destOrd="0" parTransId="{0DE7CD10-EF0A-4367-8C2C-1CF18D977CD3}" sibTransId="{A829AF8D-FA79-49DA-994C-A098AA42D81B}"/>
    <dgm:cxn modelId="{27F15A49-BE3C-4F6A-95D2-DFCE13070194}" type="presOf" srcId="{67AB1D84-27E7-4886-B45B-EAFADA05CE08}" destId="{332FC733-A159-4772-9E96-657A61B77A8C}" srcOrd="0" destOrd="2" presId="urn:microsoft.com/office/officeart/2005/8/layout/vList5"/>
    <dgm:cxn modelId="{E4DC71E2-DAC0-4CE5-AF32-7872F7783977}" srcId="{9BA73D6B-79BF-4A45-95F7-BA8A9AA2FA54}" destId="{5D8C13A2-F422-480F-AD0D-D27F82B9E8AB}" srcOrd="0" destOrd="0" parTransId="{F1DF2ECC-0CC2-4BF4-A59A-3CFCBEFC7D2B}" sibTransId="{E32B19CA-448D-4ACE-80B4-21E4F7C5B1C9}"/>
    <dgm:cxn modelId="{91BE2DCE-3663-4E27-8F01-C4250A765D63}" srcId="{63ED96FD-4912-4577-9557-421C622BA17B}" destId="{5149026D-FD66-46EA-9903-6E1CF1E9F764}" srcOrd="1" destOrd="0" parTransId="{3B8B16A1-8742-4890-A0BE-CDC176531D18}" sibTransId="{B227C4E7-AAF7-4440-A351-3387D7E042D8}"/>
    <dgm:cxn modelId="{5A1DC4B3-3CFA-4B65-BC31-F5B99CB96D14}" type="presOf" srcId="{07B77108-FA9F-4FB1-BEA9-56BEABFE2F92}" destId="{9209E3CD-59AB-4211-A29B-86EAFB35C559}" srcOrd="0" destOrd="0" presId="urn:microsoft.com/office/officeart/2005/8/layout/vList5"/>
    <dgm:cxn modelId="{07A66480-B202-4CBD-9FEE-70340EDA73FA}" type="presOf" srcId="{71F2C051-C367-428B-AACD-974C7DD8D929}" destId="{6A7D8744-29A1-4F36-A7C2-B11FA22F2127}" srcOrd="0" destOrd="0" presId="urn:microsoft.com/office/officeart/2005/8/layout/vList5"/>
    <dgm:cxn modelId="{F2444215-7062-4EDD-8396-C95683D0D26F}" srcId="{D4826C98-C5AA-4359-98F1-93DFF251DDE9}" destId="{5C49EB55-2D8F-436B-B503-4144CE291561}" srcOrd="0" destOrd="0" parTransId="{5A535E88-A306-4AD3-B92F-C5F4F12A9ED4}" sibTransId="{41F4104A-38D2-4868-8063-72824EF9A701}"/>
    <dgm:cxn modelId="{A8F78EF0-8628-4B17-92D7-8A4B3212EBD0}" type="presParOf" srcId="{11A624F2-846F-4052-95AF-9D9FE8123DB3}" destId="{CF314514-88F3-42BD-A9E6-84226F596CA2}" srcOrd="0" destOrd="0" presId="urn:microsoft.com/office/officeart/2005/8/layout/vList5"/>
    <dgm:cxn modelId="{EB2C5D72-1F73-45BD-9BB0-608B96A150E7}" type="presParOf" srcId="{CF314514-88F3-42BD-A9E6-84226F596CA2}" destId="{0B189289-5BEF-4FC9-A79D-DD0E97368686}" srcOrd="0" destOrd="0" presId="urn:microsoft.com/office/officeart/2005/8/layout/vList5"/>
    <dgm:cxn modelId="{DD2142E3-AB56-4ACD-8BFC-5AF927E46892}" type="presParOf" srcId="{CF314514-88F3-42BD-A9E6-84226F596CA2}" destId="{332FC733-A159-4772-9E96-657A61B77A8C}" srcOrd="1" destOrd="0" presId="urn:microsoft.com/office/officeart/2005/8/layout/vList5"/>
    <dgm:cxn modelId="{40B15545-944A-4263-B45B-714C22321A02}" type="presParOf" srcId="{11A624F2-846F-4052-95AF-9D9FE8123DB3}" destId="{AA19C9F3-CA4B-4CD3-AEA6-96C1FA1D1EA6}" srcOrd="1" destOrd="0" presId="urn:microsoft.com/office/officeart/2005/8/layout/vList5"/>
    <dgm:cxn modelId="{6D6F39E1-8A11-49C5-B3C7-0823C856CB64}" type="presParOf" srcId="{11A624F2-846F-4052-95AF-9D9FE8123DB3}" destId="{0ABB2411-C58D-4EC4-AC1F-0F0D781EE627}" srcOrd="2" destOrd="0" presId="urn:microsoft.com/office/officeart/2005/8/layout/vList5"/>
    <dgm:cxn modelId="{44BC4EBE-3F1A-48C4-9117-3FACC84FABFF}" type="presParOf" srcId="{0ABB2411-C58D-4EC4-AC1F-0F0D781EE627}" destId="{9DB70900-3C80-47C0-A3C6-6F1702B40F60}" srcOrd="0" destOrd="0" presId="urn:microsoft.com/office/officeart/2005/8/layout/vList5"/>
    <dgm:cxn modelId="{D2DB15D4-4328-4488-B153-EF756D43C15C}" type="presParOf" srcId="{0ABB2411-C58D-4EC4-AC1F-0F0D781EE627}" destId="{6A7D8744-29A1-4F36-A7C2-B11FA22F2127}" srcOrd="1" destOrd="0" presId="urn:microsoft.com/office/officeart/2005/8/layout/vList5"/>
    <dgm:cxn modelId="{7C0DB6C6-9B2E-4661-8FB2-8D1A4388B326}" type="presParOf" srcId="{11A624F2-846F-4052-95AF-9D9FE8123DB3}" destId="{C689D2A1-9918-424F-82FE-24B615AADC89}" srcOrd="3" destOrd="0" presId="urn:microsoft.com/office/officeart/2005/8/layout/vList5"/>
    <dgm:cxn modelId="{F7740535-4306-4ED9-A581-746572C611DE}" type="presParOf" srcId="{11A624F2-846F-4052-95AF-9D9FE8123DB3}" destId="{31364C21-99E4-48D0-B4B0-924FAF03523D}" srcOrd="4" destOrd="0" presId="urn:microsoft.com/office/officeart/2005/8/layout/vList5"/>
    <dgm:cxn modelId="{4CC54348-94D4-4D91-B48C-5DF6F27E4B67}" type="presParOf" srcId="{31364C21-99E4-48D0-B4B0-924FAF03523D}" destId="{4692FE8E-0E10-4743-A1F4-B73DFBF75F13}" srcOrd="0" destOrd="0" presId="urn:microsoft.com/office/officeart/2005/8/layout/vList5"/>
    <dgm:cxn modelId="{12DE87D2-7263-4743-987F-D777AC2C46A5}" type="presParOf" srcId="{31364C21-99E4-48D0-B4B0-924FAF03523D}" destId="{231F15FE-890D-41A0-810A-76E70B611529}" srcOrd="1" destOrd="0" presId="urn:microsoft.com/office/officeart/2005/8/layout/vList5"/>
    <dgm:cxn modelId="{A06A5474-9AC4-4492-B3DD-1399340133A6}" type="presParOf" srcId="{11A624F2-846F-4052-95AF-9D9FE8123DB3}" destId="{010FCCF1-DB6A-4E51-973A-2705C51D9141}" srcOrd="5" destOrd="0" presId="urn:microsoft.com/office/officeart/2005/8/layout/vList5"/>
    <dgm:cxn modelId="{A52729DC-62EF-41AE-9CA4-AE367220EF79}" type="presParOf" srcId="{11A624F2-846F-4052-95AF-9D9FE8123DB3}" destId="{D1529BB4-AB74-41EF-BA06-5CB4D80752B0}" srcOrd="6" destOrd="0" presId="urn:microsoft.com/office/officeart/2005/8/layout/vList5"/>
    <dgm:cxn modelId="{C015E471-3B10-4408-BED2-DD117B535162}" type="presParOf" srcId="{D1529BB4-AB74-41EF-BA06-5CB4D80752B0}" destId="{9209E3CD-59AB-4211-A29B-86EAFB35C559}" srcOrd="0" destOrd="0" presId="urn:microsoft.com/office/officeart/2005/8/layout/vList5"/>
    <dgm:cxn modelId="{FC68F8D9-ECC8-431F-8272-5153731C135A}" type="presParOf" srcId="{D1529BB4-AB74-41EF-BA06-5CB4D80752B0}" destId="{77D5269E-64B3-47EE-AE71-5257043DB253}" srcOrd="1" destOrd="0" presId="urn:microsoft.com/office/officeart/2005/8/layout/vList5"/>
    <dgm:cxn modelId="{3978C265-8913-4485-8B9D-1C279BA4DBF1}" type="presParOf" srcId="{11A624F2-846F-4052-95AF-9D9FE8123DB3}" destId="{159035DD-F404-448C-B31A-9C9B3AF0A79C}" srcOrd="7" destOrd="0" presId="urn:microsoft.com/office/officeart/2005/8/layout/vList5"/>
    <dgm:cxn modelId="{132C3524-0587-456B-899E-3E9C28CE38AA}" type="presParOf" srcId="{11A624F2-846F-4052-95AF-9D9FE8123DB3}" destId="{E521B3D0-790E-4FE1-9D70-D99E1AF2295C}" srcOrd="8" destOrd="0" presId="urn:microsoft.com/office/officeart/2005/8/layout/vList5"/>
    <dgm:cxn modelId="{9311549F-3900-4975-8CA9-8B732852591C}" type="presParOf" srcId="{E521B3D0-790E-4FE1-9D70-D99E1AF2295C}" destId="{3DF18126-37CD-4DC6-A2EB-146404BEB179}" srcOrd="0" destOrd="0" presId="urn:microsoft.com/office/officeart/2005/8/layout/vList5"/>
    <dgm:cxn modelId="{B06B64C2-0655-482D-AEDE-DFE0612ACD50}" type="presParOf" srcId="{E521B3D0-790E-4FE1-9D70-D99E1AF2295C}" destId="{8955914A-3B74-4EC4-A60D-8C678B22ABFD}" srcOrd="1" destOrd="0" presId="urn:microsoft.com/office/officeart/2005/8/layout/vList5"/>
    <dgm:cxn modelId="{5C0D8F94-7888-4E21-8815-860931BE8F31}" type="presParOf" srcId="{11A624F2-846F-4052-95AF-9D9FE8123DB3}" destId="{8312E1C7-BD13-4AE5-B62B-17D9FEE58716}" srcOrd="9" destOrd="0" presId="urn:microsoft.com/office/officeart/2005/8/layout/vList5"/>
    <dgm:cxn modelId="{2D51CECB-B341-4021-8384-BA19E908E986}" type="presParOf" srcId="{11A624F2-846F-4052-95AF-9D9FE8123DB3}" destId="{94A1667A-C4C3-4474-9938-F48D2D14EA2E}" srcOrd="10" destOrd="0" presId="urn:microsoft.com/office/officeart/2005/8/layout/vList5"/>
    <dgm:cxn modelId="{2D558CCE-3B6C-4B52-B936-52132EF02FF6}" type="presParOf" srcId="{94A1667A-C4C3-4474-9938-F48D2D14EA2E}" destId="{A32D15E3-7272-4AD8-AF8D-B215F3C8B788}" srcOrd="0" destOrd="0" presId="urn:microsoft.com/office/officeart/2005/8/layout/vList5"/>
    <dgm:cxn modelId="{5F950F99-AC60-4EB6-92C5-E32F632346C8}" type="presParOf" srcId="{94A1667A-C4C3-4474-9938-F48D2D14EA2E}" destId="{3EDFC353-601C-47F8-9CFC-02D747D4BBC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605F26-82F1-4D2B-A277-3E00E4C34DFF}" type="doc">
      <dgm:prSet loTypeId="urn:microsoft.com/office/officeart/2005/8/layout/hProcess11" loCatId="process" qsTypeId="urn:microsoft.com/office/officeart/2005/8/quickstyle/simple1" qsCatId="simple" csTypeId="urn:microsoft.com/office/officeart/2005/8/colors/accent1_2" csCatId="accent1" phldr="1"/>
      <dgm:spPr/>
    </dgm:pt>
    <dgm:pt modelId="{FCB8A977-958B-4DA0-AD63-C6A0F4BF4A6A}">
      <dgm:prSet phldrT="[Text]" custT="1"/>
      <dgm:spPr/>
      <dgm:t>
        <a:bodyPr anchor="t"/>
        <a:lstStyle/>
        <a:p>
          <a:r>
            <a:rPr lang="en-US" sz="1200" dirty="0" smtClean="0"/>
            <a:t>Aug-17</a:t>
          </a:r>
          <a:endParaRPr lang="en-US" sz="1200" dirty="0"/>
        </a:p>
      </dgm:t>
    </dgm:pt>
    <dgm:pt modelId="{C627A2CE-0FB0-4693-8320-AA20245F9C0B}" type="parTrans" cxnId="{012FA9F9-7EA9-43FB-AEA1-9E19FDB412D7}">
      <dgm:prSet/>
      <dgm:spPr/>
      <dgm:t>
        <a:bodyPr/>
        <a:lstStyle/>
        <a:p>
          <a:endParaRPr lang="en-US"/>
        </a:p>
      </dgm:t>
    </dgm:pt>
    <dgm:pt modelId="{E4E2221E-F0FE-4680-A235-324B39DF9E6E}" type="sibTrans" cxnId="{012FA9F9-7EA9-43FB-AEA1-9E19FDB412D7}">
      <dgm:prSet/>
      <dgm:spPr/>
      <dgm:t>
        <a:bodyPr/>
        <a:lstStyle/>
        <a:p>
          <a:endParaRPr lang="en-US"/>
        </a:p>
      </dgm:t>
    </dgm:pt>
    <dgm:pt modelId="{B891EDA9-FF89-441A-9375-642AAD38F085}">
      <dgm:prSet phldrT="[Text]" custT="1"/>
      <dgm:spPr/>
      <dgm:t>
        <a:bodyPr lIns="0" rIns="0" anchor="t"/>
        <a:lstStyle/>
        <a:p>
          <a:r>
            <a:rPr lang="en-US" sz="1200" dirty="0" smtClean="0"/>
            <a:t>Sep-17</a:t>
          </a:r>
          <a:endParaRPr lang="en-US" sz="1200" dirty="0"/>
        </a:p>
      </dgm:t>
    </dgm:pt>
    <dgm:pt modelId="{CD477221-C830-46A5-BC73-1A4B4A626871}" type="parTrans" cxnId="{4B40AB5F-16A2-4B09-9E51-EBAFC72B6872}">
      <dgm:prSet/>
      <dgm:spPr/>
      <dgm:t>
        <a:bodyPr/>
        <a:lstStyle/>
        <a:p>
          <a:endParaRPr lang="en-US"/>
        </a:p>
      </dgm:t>
    </dgm:pt>
    <dgm:pt modelId="{685999F0-CA04-4DE5-AD6F-A545BC275DCE}" type="sibTrans" cxnId="{4B40AB5F-16A2-4B09-9E51-EBAFC72B6872}">
      <dgm:prSet/>
      <dgm:spPr/>
      <dgm:t>
        <a:bodyPr/>
        <a:lstStyle/>
        <a:p>
          <a:endParaRPr lang="en-US"/>
        </a:p>
      </dgm:t>
    </dgm:pt>
    <dgm:pt modelId="{71BA218D-F5FB-443A-8B5D-CB437F239264}">
      <dgm:prSet phldrT="[Text]" custT="1"/>
      <dgm:spPr/>
      <dgm:t>
        <a:bodyPr lIns="0" rIns="0" anchor="t"/>
        <a:lstStyle/>
        <a:p>
          <a:r>
            <a:rPr lang="en-US" sz="1200" dirty="0" smtClean="0"/>
            <a:t>Oct-17</a:t>
          </a:r>
          <a:endParaRPr lang="en-US" sz="1200" dirty="0"/>
        </a:p>
      </dgm:t>
    </dgm:pt>
    <dgm:pt modelId="{96E85A46-98D5-4AD6-855F-18C5B41F4C69}" type="parTrans" cxnId="{B18F432A-EB5D-40DC-AC44-551F98DCE072}">
      <dgm:prSet/>
      <dgm:spPr/>
      <dgm:t>
        <a:bodyPr/>
        <a:lstStyle/>
        <a:p>
          <a:endParaRPr lang="en-US"/>
        </a:p>
      </dgm:t>
    </dgm:pt>
    <dgm:pt modelId="{B767C3C7-67A3-4733-97CE-4D0F6D812DCD}" type="sibTrans" cxnId="{B18F432A-EB5D-40DC-AC44-551F98DCE072}">
      <dgm:prSet/>
      <dgm:spPr/>
      <dgm:t>
        <a:bodyPr/>
        <a:lstStyle/>
        <a:p>
          <a:endParaRPr lang="en-US"/>
        </a:p>
      </dgm:t>
    </dgm:pt>
    <dgm:pt modelId="{FB384CC0-17F6-45DF-BDA7-F29FF9E890FD}">
      <dgm:prSet phldrT="[Text]" custT="1"/>
      <dgm:spPr/>
      <dgm:t>
        <a:bodyPr anchor="t"/>
        <a:lstStyle/>
        <a:p>
          <a:r>
            <a:rPr lang="en-US" sz="1200" dirty="0" smtClean="0"/>
            <a:t>Jul-17</a:t>
          </a:r>
          <a:endParaRPr lang="en-US" sz="1200" dirty="0"/>
        </a:p>
      </dgm:t>
    </dgm:pt>
    <dgm:pt modelId="{6B21349A-89BC-4C26-9E4C-AFD478519203}" type="parTrans" cxnId="{C2465C17-573C-4296-A8B5-73756B9009A4}">
      <dgm:prSet/>
      <dgm:spPr/>
      <dgm:t>
        <a:bodyPr/>
        <a:lstStyle/>
        <a:p>
          <a:endParaRPr lang="en-US"/>
        </a:p>
      </dgm:t>
    </dgm:pt>
    <dgm:pt modelId="{31787D6F-07E8-419D-AE9B-EA98138D94B3}" type="sibTrans" cxnId="{C2465C17-573C-4296-A8B5-73756B9009A4}">
      <dgm:prSet/>
      <dgm:spPr/>
      <dgm:t>
        <a:bodyPr/>
        <a:lstStyle/>
        <a:p>
          <a:endParaRPr lang="en-US"/>
        </a:p>
      </dgm:t>
    </dgm:pt>
    <dgm:pt modelId="{B4657DBB-1473-4774-B4FA-C664ECB06ACA}">
      <dgm:prSet phldrT="[Text]" custT="1"/>
      <dgm:spPr/>
      <dgm:t>
        <a:bodyPr lIns="0" rIns="0" anchor="t"/>
        <a:lstStyle/>
        <a:p>
          <a:r>
            <a:rPr lang="en-US" sz="1200" dirty="0" smtClean="0"/>
            <a:t>Nov-17</a:t>
          </a:r>
          <a:endParaRPr lang="en-US" sz="1200" dirty="0"/>
        </a:p>
      </dgm:t>
    </dgm:pt>
    <dgm:pt modelId="{27552E12-D413-4887-8F57-A74B0B9F2709}" type="parTrans" cxnId="{33B68A6D-B03D-46B1-978D-08ED63331844}">
      <dgm:prSet/>
      <dgm:spPr/>
      <dgm:t>
        <a:bodyPr/>
        <a:lstStyle/>
        <a:p>
          <a:endParaRPr lang="en-US"/>
        </a:p>
      </dgm:t>
    </dgm:pt>
    <dgm:pt modelId="{2879BD08-162D-4245-BF02-7C5E5F807D49}" type="sibTrans" cxnId="{33B68A6D-B03D-46B1-978D-08ED63331844}">
      <dgm:prSet/>
      <dgm:spPr/>
      <dgm:t>
        <a:bodyPr/>
        <a:lstStyle/>
        <a:p>
          <a:endParaRPr lang="en-US"/>
        </a:p>
      </dgm:t>
    </dgm:pt>
    <dgm:pt modelId="{145054FA-DFD7-4AB0-BFED-37E12A1E123E}">
      <dgm:prSet phldrT="[Text]" custT="1"/>
      <dgm:spPr/>
      <dgm:t>
        <a:bodyPr lIns="0" rIns="0" anchor="t"/>
        <a:lstStyle/>
        <a:p>
          <a:r>
            <a:rPr lang="en-US" sz="1200" dirty="0" smtClean="0"/>
            <a:t>Dec-17</a:t>
          </a:r>
          <a:endParaRPr lang="en-US" sz="1200" dirty="0"/>
        </a:p>
      </dgm:t>
    </dgm:pt>
    <dgm:pt modelId="{EA8D7B52-BC36-42A9-B7F0-0534DB820E9D}" type="parTrans" cxnId="{69DD116E-C2DA-4096-8395-90171ADBC56F}">
      <dgm:prSet/>
      <dgm:spPr/>
      <dgm:t>
        <a:bodyPr/>
        <a:lstStyle/>
        <a:p>
          <a:endParaRPr lang="en-US"/>
        </a:p>
      </dgm:t>
    </dgm:pt>
    <dgm:pt modelId="{C4A729CF-8DC5-4031-849D-A5E582BB5C5D}" type="sibTrans" cxnId="{69DD116E-C2DA-4096-8395-90171ADBC56F}">
      <dgm:prSet/>
      <dgm:spPr/>
      <dgm:t>
        <a:bodyPr/>
        <a:lstStyle/>
        <a:p>
          <a:endParaRPr lang="en-US"/>
        </a:p>
      </dgm:t>
    </dgm:pt>
    <dgm:pt modelId="{0EED5F0D-B575-4BE1-A7E1-B0BE2D19BE93}">
      <dgm:prSet phldrT="[Text]" custT="1"/>
      <dgm:spPr/>
      <dgm:t>
        <a:bodyPr lIns="0" rIns="0" anchor="t"/>
        <a:lstStyle/>
        <a:p>
          <a:r>
            <a:rPr lang="en-US" sz="1200" dirty="0" smtClean="0"/>
            <a:t>Jan-18</a:t>
          </a:r>
          <a:endParaRPr lang="en-US" sz="1200" dirty="0"/>
        </a:p>
      </dgm:t>
    </dgm:pt>
    <dgm:pt modelId="{00F928F0-87F7-4D69-9257-3DAE04F694A8}" type="parTrans" cxnId="{2A4B1337-209F-415C-B088-F26D2CB61961}">
      <dgm:prSet/>
      <dgm:spPr/>
      <dgm:t>
        <a:bodyPr/>
        <a:lstStyle/>
        <a:p>
          <a:endParaRPr lang="en-US"/>
        </a:p>
      </dgm:t>
    </dgm:pt>
    <dgm:pt modelId="{0F1C4EAD-E3B7-4105-9239-7DA809D1F0E8}" type="sibTrans" cxnId="{2A4B1337-209F-415C-B088-F26D2CB61961}">
      <dgm:prSet/>
      <dgm:spPr/>
      <dgm:t>
        <a:bodyPr/>
        <a:lstStyle/>
        <a:p>
          <a:endParaRPr lang="en-US"/>
        </a:p>
      </dgm:t>
    </dgm:pt>
    <dgm:pt modelId="{ED17C043-4AC9-467F-95B5-FD8A908D54B4}">
      <dgm:prSet phldrT="[Text]" custT="1"/>
      <dgm:spPr/>
      <dgm:t>
        <a:bodyPr lIns="0" rIns="0" anchor="t"/>
        <a:lstStyle/>
        <a:p>
          <a:r>
            <a:rPr lang="en-US" sz="1200" dirty="0" smtClean="0"/>
            <a:t>Feb-18</a:t>
          </a:r>
          <a:endParaRPr lang="en-US" sz="1200" dirty="0"/>
        </a:p>
      </dgm:t>
    </dgm:pt>
    <dgm:pt modelId="{EA8631B8-990B-4931-BCC2-ECA20DBFFBFD}" type="parTrans" cxnId="{628B56B3-3CBD-4794-B1AF-6AB92CADCA84}">
      <dgm:prSet/>
      <dgm:spPr/>
      <dgm:t>
        <a:bodyPr/>
        <a:lstStyle/>
        <a:p>
          <a:endParaRPr lang="en-US"/>
        </a:p>
      </dgm:t>
    </dgm:pt>
    <dgm:pt modelId="{423B11D3-5108-49AC-B4AF-88DC75417D20}" type="sibTrans" cxnId="{628B56B3-3CBD-4794-B1AF-6AB92CADCA84}">
      <dgm:prSet/>
      <dgm:spPr/>
      <dgm:t>
        <a:bodyPr/>
        <a:lstStyle/>
        <a:p>
          <a:endParaRPr lang="en-US"/>
        </a:p>
      </dgm:t>
    </dgm:pt>
    <dgm:pt modelId="{A849F3FE-AA63-480E-B6BB-0FF0FC75062C}">
      <dgm:prSet phldrT="[Text]" custT="1"/>
      <dgm:spPr/>
      <dgm:t>
        <a:bodyPr lIns="0" rIns="0" anchor="t"/>
        <a:lstStyle/>
        <a:p>
          <a:r>
            <a:rPr lang="en-US" sz="1200" dirty="0" smtClean="0"/>
            <a:t>Mar-18</a:t>
          </a:r>
          <a:endParaRPr lang="en-US" sz="1200" dirty="0"/>
        </a:p>
      </dgm:t>
    </dgm:pt>
    <dgm:pt modelId="{C708F892-E6EA-4976-BF5B-D175A68404D0}" type="parTrans" cxnId="{D8DC53AD-6EEE-4B10-8E22-AEC4436F4F26}">
      <dgm:prSet/>
      <dgm:spPr/>
      <dgm:t>
        <a:bodyPr/>
        <a:lstStyle/>
        <a:p>
          <a:endParaRPr lang="en-US"/>
        </a:p>
      </dgm:t>
    </dgm:pt>
    <dgm:pt modelId="{054E2FD2-4AE7-48DD-A8F3-70FCC18ADA92}" type="sibTrans" cxnId="{D8DC53AD-6EEE-4B10-8E22-AEC4436F4F26}">
      <dgm:prSet/>
      <dgm:spPr/>
      <dgm:t>
        <a:bodyPr/>
        <a:lstStyle/>
        <a:p>
          <a:endParaRPr lang="en-US"/>
        </a:p>
      </dgm:t>
    </dgm:pt>
    <dgm:pt modelId="{821C1A9F-19F0-44D3-BF0D-84E4E0E91635}">
      <dgm:prSet phldrT="[Text]" custT="1"/>
      <dgm:spPr/>
      <dgm:t>
        <a:bodyPr lIns="0" rIns="0" anchor="t"/>
        <a:lstStyle/>
        <a:p>
          <a:r>
            <a:rPr lang="en-US" sz="1200" dirty="0" smtClean="0"/>
            <a:t>Apr-18</a:t>
          </a:r>
          <a:endParaRPr lang="en-US" sz="1200" dirty="0"/>
        </a:p>
      </dgm:t>
    </dgm:pt>
    <dgm:pt modelId="{05D9647D-B98A-498F-AE35-FDED706DCCC4}" type="parTrans" cxnId="{5C147155-B1BE-42C4-8575-D579932230B0}">
      <dgm:prSet/>
      <dgm:spPr/>
      <dgm:t>
        <a:bodyPr/>
        <a:lstStyle/>
        <a:p>
          <a:endParaRPr lang="en-US"/>
        </a:p>
      </dgm:t>
    </dgm:pt>
    <dgm:pt modelId="{6766A1F7-7A5E-436C-8634-E7A072F9DBF3}" type="sibTrans" cxnId="{5C147155-B1BE-42C4-8575-D579932230B0}">
      <dgm:prSet/>
      <dgm:spPr/>
      <dgm:t>
        <a:bodyPr/>
        <a:lstStyle/>
        <a:p>
          <a:endParaRPr lang="en-US"/>
        </a:p>
      </dgm:t>
    </dgm:pt>
    <dgm:pt modelId="{379ADE34-CD0E-4C9E-8DF2-4C82F77A5763}">
      <dgm:prSet phldrT="[Text]" custT="1"/>
      <dgm:spPr/>
      <dgm:t>
        <a:bodyPr lIns="0" rIns="0" anchor="t"/>
        <a:lstStyle/>
        <a:p>
          <a:r>
            <a:rPr lang="en-US" sz="1200" dirty="0" smtClean="0"/>
            <a:t>May-18</a:t>
          </a:r>
          <a:endParaRPr lang="en-US" sz="1200" dirty="0"/>
        </a:p>
      </dgm:t>
    </dgm:pt>
    <dgm:pt modelId="{A2AD0110-A121-4E85-8207-BF10AAFB078A}" type="parTrans" cxnId="{E9B052EC-8119-4A3D-9ED1-9D870433E87C}">
      <dgm:prSet/>
      <dgm:spPr/>
      <dgm:t>
        <a:bodyPr/>
        <a:lstStyle/>
        <a:p>
          <a:endParaRPr lang="en-US"/>
        </a:p>
      </dgm:t>
    </dgm:pt>
    <dgm:pt modelId="{C1B6534F-74F7-43D9-B929-629AEB31E8E6}" type="sibTrans" cxnId="{E9B052EC-8119-4A3D-9ED1-9D870433E87C}">
      <dgm:prSet/>
      <dgm:spPr/>
      <dgm:t>
        <a:bodyPr/>
        <a:lstStyle/>
        <a:p>
          <a:endParaRPr lang="en-US"/>
        </a:p>
      </dgm:t>
    </dgm:pt>
    <dgm:pt modelId="{1E50CE89-6425-4421-B099-8E2FDF7A1353}" type="pres">
      <dgm:prSet presAssocID="{CE605F26-82F1-4D2B-A277-3E00E4C34DFF}" presName="Name0" presStyleCnt="0">
        <dgm:presLayoutVars>
          <dgm:dir/>
          <dgm:resizeHandles val="exact"/>
        </dgm:presLayoutVars>
      </dgm:prSet>
      <dgm:spPr/>
    </dgm:pt>
    <dgm:pt modelId="{6FC431AB-FD6B-4EBD-8F35-2DBD093EBE93}" type="pres">
      <dgm:prSet presAssocID="{CE605F26-82F1-4D2B-A277-3E00E4C34DFF}" presName="arrow" presStyleLbl="bgShp" presStyleIdx="0" presStyleCnt="1" custLinFactNeighborY="-2427"/>
      <dgm:spPr>
        <a:solidFill>
          <a:schemeClr val="tx2">
            <a:lumMod val="65000"/>
          </a:schemeClr>
        </a:solidFill>
      </dgm:spPr>
    </dgm:pt>
    <dgm:pt modelId="{F9A80FC4-6339-4C92-8ACC-31F5071761D5}" type="pres">
      <dgm:prSet presAssocID="{CE605F26-82F1-4D2B-A277-3E00E4C34DFF}" presName="points" presStyleCnt="0"/>
      <dgm:spPr/>
    </dgm:pt>
    <dgm:pt modelId="{557FC0F7-E98A-4C4D-85B0-E555FA5FA98E}" type="pres">
      <dgm:prSet presAssocID="{FB384CC0-17F6-45DF-BDA7-F29FF9E890FD}" presName="compositeA" presStyleCnt="0"/>
      <dgm:spPr/>
    </dgm:pt>
    <dgm:pt modelId="{1EF845C7-A15D-4EF3-9DA0-896DA860969A}" type="pres">
      <dgm:prSet presAssocID="{FB384CC0-17F6-45DF-BDA7-F29FF9E890FD}" presName="textA" presStyleLbl="revTx" presStyleIdx="0" presStyleCnt="11" custScaleX="119067" custLinFactY="49441" custLinFactNeighborX="2179" custLinFactNeighborY="100000">
        <dgm:presLayoutVars>
          <dgm:bulletEnabled val="1"/>
        </dgm:presLayoutVars>
      </dgm:prSet>
      <dgm:spPr/>
      <dgm:t>
        <a:bodyPr/>
        <a:lstStyle/>
        <a:p>
          <a:endParaRPr lang="en-US"/>
        </a:p>
      </dgm:t>
    </dgm:pt>
    <dgm:pt modelId="{D8218480-44DA-4644-B1CC-E202ABBBB1D6}" type="pres">
      <dgm:prSet presAssocID="{FB384CC0-17F6-45DF-BDA7-F29FF9E890FD}" presName="circleA" presStyleLbl="node1" presStyleIdx="0" presStyleCnt="11"/>
      <dgm:spPr>
        <a:solidFill>
          <a:schemeClr val="accent4">
            <a:lumMod val="60000"/>
            <a:lumOff val="40000"/>
          </a:schemeClr>
        </a:solidFill>
        <a:ln>
          <a:solidFill>
            <a:schemeClr val="accent4">
              <a:lumMod val="75000"/>
            </a:schemeClr>
          </a:solidFill>
        </a:ln>
      </dgm:spPr>
    </dgm:pt>
    <dgm:pt modelId="{CD96BDDF-BB25-475F-943C-26AC4E408258}" type="pres">
      <dgm:prSet presAssocID="{FB384CC0-17F6-45DF-BDA7-F29FF9E890FD}" presName="spaceA" presStyleCnt="0"/>
      <dgm:spPr/>
    </dgm:pt>
    <dgm:pt modelId="{562A662B-BFF3-465F-A377-55CB302A060F}" type="pres">
      <dgm:prSet presAssocID="{31787D6F-07E8-419D-AE9B-EA98138D94B3}" presName="space" presStyleCnt="0"/>
      <dgm:spPr/>
    </dgm:pt>
    <dgm:pt modelId="{7DA4B241-9C43-46E2-9DFC-6881283DFF67}" type="pres">
      <dgm:prSet presAssocID="{FCB8A977-958B-4DA0-AD63-C6A0F4BF4A6A}" presName="compositeB" presStyleCnt="0"/>
      <dgm:spPr/>
    </dgm:pt>
    <dgm:pt modelId="{711C6F8C-50BF-4EA9-9E8C-AB9972E37C15}" type="pres">
      <dgm:prSet presAssocID="{FCB8A977-958B-4DA0-AD63-C6A0F4BF4A6A}" presName="textB" presStyleLbl="revTx" presStyleIdx="1" presStyleCnt="11" custLinFactNeighborX="1702" custLinFactNeighborY="-503">
        <dgm:presLayoutVars>
          <dgm:bulletEnabled val="1"/>
        </dgm:presLayoutVars>
      </dgm:prSet>
      <dgm:spPr/>
      <dgm:t>
        <a:bodyPr/>
        <a:lstStyle/>
        <a:p>
          <a:endParaRPr lang="en-US"/>
        </a:p>
      </dgm:t>
    </dgm:pt>
    <dgm:pt modelId="{A5BB2A62-1356-4E7E-A3F7-5FBF274AD993}" type="pres">
      <dgm:prSet presAssocID="{FCB8A977-958B-4DA0-AD63-C6A0F4BF4A6A}" presName="circleB" presStyleLbl="node1" presStyleIdx="1" presStyleCnt="11"/>
      <dgm:spPr>
        <a:solidFill>
          <a:schemeClr val="accent4">
            <a:lumMod val="60000"/>
            <a:lumOff val="40000"/>
          </a:schemeClr>
        </a:solidFill>
        <a:ln>
          <a:solidFill>
            <a:schemeClr val="accent4">
              <a:lumMod val="75000"/>
            </a:schemeClr>
          </a:solidFill>
        </a:ln>
      </dgm:spPr>
    </dgm:pt>
    <dgm:pt modelId="{3D7A4916-301E-4833-9483-4000C217A639}" type="pres">
      <dgm:prSet presAssocID="{FCB8A977-958B-4DA0-AD63-C6A0F4BF4A6A}" presName="spaceB" presStyleCnt="0"/>
      <dgm:spPr/>
    </dgm:pt>
    <dgm:pt modelId="{C7F5EE62-3696-43A6-83E0-55BF08435ED5}" type="pres">
      <dgm:prSet presAssocID="{E4E2221E-F0FE-4680-A235-324B39DF9E6E}" presName="space" presStyleCnt="0"/>
      <dgm:spPr/>
    </dgm:pt>
    <dgm:pt modelId="{C0D86A0A-20B4-4FB9-99CB-54FF33368FFD}" type="pres">
      <dgm:prSet presAssocID="{B891EDA9-FF89-441A-9375-642AAD38F085}" presName="compositeA" presStyleCnt="0"/>
      <dgm:spPr/>
    </dgm:pt>
    <dgm:pt modelId="{7F73AC1C-95D9-4AB2-9CAC-EE402D59040E}" type="pres">
      <dgm:prSet presAssocID="{B891EDA9-FF89-441A-9375-642AAD38F085}" presName="textA" presStyleLbl="revTx" presStyleIdx="2" presStyleCnt="11" custLinFactY="49441" custLinFactNeighborX="4111" custLinFactNeighborY="100000">
        <dgm:presLayoutVars>
          <dgm:bulletEnabled val="1"/>
        </dgm:presLayoutVars>
      </dgm:prSet>
      <dgm:spPr/>
      <dgm:t>
        <a:bodyPr/>
        <a:lstStyle/>
        <a:p>
          <a:endParaRPr lang="en-US"/>
        </a:p>
      </dgm:t>
    </dgm:pt>
    <dgm:pt modelId="{A9965960-D9A6-4AEA-BCD4-3A115C7EF89A}" type="pres">
      <dgm:prSet presAssocID="{B891EDA9-FF89-441A-9375-642AAD38F085}" presName="circleA" presStyleLbl="node1" presStyleIdx="2" presStyleCnt="11"/>
      <dgm:spPr>
        <a:solidFill>
          <a:schemeClr val="accent4">
            <a:lumMod val="60000"/>
            <a:lumOff val="40000"/>
          </a:schemeClr>
        </a:solidFill>
        <a:ln>
          <a:solidFill>
            <a:schemeClr val="accent4">
              <a:lumMod val="75000"/>
            </a:schemeClr>
          </a:solidFill>
        </a:ln>
      </dgm:spPr>
    </dgm:pt>
    <dgm:pt modelId="{ECCD60F0-75F9-4C5A-8A9A-4F3384C1115D}" type="pres">
      <dgm:prSet presAssocID="{B891EDA9-FF89-441A-9375-642AAD38F085}" presName="spaceA" presStyleCnt="0"/>
      <dgm:spPr/>
    </dgm:pt>
    <dgm:pt modelId="{8E3C9092-188D-4E29-BF27-60FA8DB70F3F}" type="pres">
      <dgm:prSet presAssocID="{685999F0-CA04-4DE5-AD6F-A545BC275DCE}" presName="space" presStyleCnt="0"/>
      <dgm:spPr/>
    </dgm:pt>
    <dgm:pt modelId="{F8FCFA1C-2D7B-4A92-9D5B-47D495F39DE7}" type="pres">
      <dgm:prSet presAssocID="{71BA218D-F5FB-443A-8B5D-CB437F239264}" presName="compositeB" presStyleCnt="0"/>
      <dgm:spPr/>
    </dgm:pt>
    <dgm:pt modelId="{94724562-4B3B-45AF-95FD-E83FFE3BB135}" type="pres">
      <dgm:prSet presAssocID="{71BA218D-F5FB-443A-8B5D-CB437F239264}" presName="textB" presStyleLbl="revTx" presStyleIdx="3" presStyleCnt="11">
        <dgm:presLayoutVars>
          <dgm:bulletEnabled val="1"/>
        </dgm:presLayoutVars>
      </dgm:prSet>
      <dgm:spPr/>
      <dgm:t>
        <a:bodyPr/>
        <a:lstStyle/>
        <a:p>
          <a:endParaRPr lang="en-US"/>
        </a:p>
      </dgm:t>
    </dgm:pt>
    <dgm:pt modelId="{9F6EC67D-E766-4F40-8923-CEB9BEC50DD0}" type="pres">
      <dgm:prSet presAssocID="{71BA218D-F5FB-443A-8B5D-CB437F239264}" presName="circleB" presStyleLbl="node1" presStyleIdx="3" presStyleCnt="11"/>
      <dgm:spPr>
        <a:solidFill>
          <a:schemeClr val="accent4">
            <a:lumMod val="60000"/>
            <a:lumOff val="40000"/>
          </a:schemeClr>
        </a:solidFill>
        <a:ln>
          <a:solidFill>
            <a:schemeClr val="accent4">
              <a:lumMod val="75000"/>
            </a:schemeClr>
          </a:solidFill>
        </a:ln>
      </dgm:spPr>
    </dgm:pt>
    <dgm:pt modelId="{F52C6AB6-182D-4485-B62C-6231CFCB9D05}" type="pres">
      <dgm:prSet presAssocID="{71BA218D-F5FB-443A-8B5D-CB437F239264}" presName="spaceB" presStyleCnt="0"/>
      <dgm:spPr/>
    </dgm:pt>
    <dgm:pt modelId="{0BD919E1-9F5F-44D6-BE57-78FD0107F350}" type="pres">
      <dgm:prSet presAssocID="{B767C3C7-67A3-4733-97CE-4D0F6D812DCD}" presName="space" presStyleCnt="0"/>
      <dgm:spPr/>
    </dgm:pt>
    <dgm:pt modelId="{CCF96EC0-4018-4F13-A3C5-43055B941B83}" type="pres">
      <dgm:prSet presAssocID="{B4657DBB-1473-4774-B4FA-C664ECB06ACA}" presName="compositeA" presStyleCnt="0"/>
      <dgm:spPr/>
    </dgm:pt>
    <dgm:pt modelId="{21D2D737-46D4-4AF9-984B-6A3C2AC66B6A}" type="pres">
      <dgm:prSet presAssocID="{B4657DBB-1473-4774-B4FA-C664ECB06ACA}" presName="textA" presStyleLbl="revTx" presStyleIdx="4" presStyleCnt="11" custLinFactY="50670" custLinFactNeighborX="7224" custLinFactNeighborY="100000">
        <dgm:presLayoutVars>
          <dgm:bulletEnabled val="1"/>
        </dgm:presLayoutVars>
      </dgm:prSet>
      <dgm:spPr/>
      <dgm:t>
        <a:bodyPr/>
        <a:lstStyle/>
        <a:p>
          <a:endParaRPr lang="en-US"/>
        </a:p>
      </dgm:t>
    </dgm:pt>
    <dgm:pt modelId="{D12CC6A1-E8EC-458E-8A17-7EC4C7903AAA}" type="pres">
      <dgm:prSet presAssocID="{B4657DBB-1473-4774-B4FA-C664ECB06ACA}" presName="circleA" presStyleLbl="node1" presStyleIdx="4" presStyleCnt="11"/>
      <dgm:spPr>
        <a:solidFill>
          <a:schemeClr val="accent4">
            <a:lumMod val="60000"/>
            <a:lumOff val="40000"/>
          </a:schemeClr>
        </a:solidFill>
        <a:ln>
          <a:solidFill>
            <a:schemeClr val="accent4">
              <a:lumMod val="75000"/>
            </a:schemeClr>
          </a:solidFill>
        </a:ln>
      </dgm:spPr>
    </dgm:pt>
    <dgm:pt modelId="{D0E66B9D-8EF9-4370-8526-7A0BDA34C076}" type="pres">
      <dgm:prSet presAssocID="{B4657DBB-1473-4774-B4FA-C664ECB06ACA}" presName="spaceA" presStyleCnt="0"/>
      <dgm:spPr/>
    </dgm:pt>
    <dgm:pt modelId="{765E316B-2E52-4F1D-865F-2BC63E4F133A}" type="pres">
      <dgm:prSet presAssocID="{2879BD08-162D-4245-BF02-7C5E5F807D49}" presName="space" presStyleCnt="0"/>
      <dgm:spPr/>
    </dgm:pt>
    <dgm:pt modelId="{DE2F015F-E44F-44F9-A831-1702E569F795}" type="pres">
      <dgm:prSet presAssocID="{145054FA-DFD7-4AB0-BFED-37E12A1E123E}" presName="compositeB" presStyleCnt="0"/>
      <dgm:spPr/>
    </dgm:pt>
    <dgm:pt modelId="{3C300C59-99CF-4811-B057-E48DF92E7113}" type="pres">
      <dgm:prSet presAssocID="{145054FA-DFD7-4AB0-BFED-37E12A1E123E}" presName="textB" presStyleLbl="revTx" presStyleIdx="5" presStyleCnt="11">
        <dgm:presLayoutVars>
          <dgm:bulletEnabled val="1"/>
        </dgm:presLayoutVars>
      </dgm:prSet>
      <dgm:spPr/>
      <dgm:t>
        <a:bodyPr/>
        <a:lstStyle/>
        <a:p>
          <a:endParaRPr lang="en-US"/>
        </a:p>
      </dgm:t>
    </dgm:pt>
    <dgm:pt modelId="{0DBE22FE-7F27-4E40-97F3-1EC7BEB582C5}" type="pres">
      <dgm:prSet presAssocID="{145054FA-DFD7-4AB0-BFED-37E12A1E123E}" presName="circleB" presStyleLbl="node1" presStyleIdx="5" presStyleCnt="11"/>
      <dgm:spPr>
        <a:solidFill>
          <a:schemeClr val="accent4">
            <a:lumMod val="60000"/>
            <a:lumOff val="40000"/>
          </a:schemeClr>
        </a:solidFill>
        <a:ln>
          <a:solidFill>
            <a:schemeClr val="accent4">
              <a:lumMod val="75000"/>
            </a:schemeClr>
          </a:solidFill>
        </a:ln>
      </dgm:spPr>
    </dgm:pt>
    <dgm:pt modelId="{00F39C63-15FF-4622-BC81-24B094C3295F}" type="pres">
      <dgm:prSet presAssocID="{145054FA-DFD7-4AB0-BFED-37E12A1E123E}" presName="spaceB" presStyleCnt="0"/>
      <dgm:spPr/>
    </dgm:pt>
    <dgm:pt modelId="{298FFB7B-9C7E-4C2C-B2C4-A6A48373D53A}" type="pres">
      <dgm:prSet presAssocID="{C4A729CF-8DC5-4031-849D-A5E582BB5C5D}" presName="space" presStyleCnt="0"/>
      <dgm:spPr/>
    </dgm:pt>
    <dgm:pt modelId="{07DA1A6D-F1DB-444A-B62B-4B30B3DEACEC}" type="pres">
      <dgm:prSet presAssocID="{0EED5F0D-B575-4BE1-A7E1-B0BE2D19BE93}" presName="compositeA" presStyleCnt="0"/>
      <dgm:spPr/>
    </dgm:pt>
    <dgm:pt modelId="{B29B628C-FC42-4110-A8ED-3456FE4AB6A7}" type="pres">
      <dgm:prSet presAssocID="{0EED5F0D-B575-4BE1-A7E1-B0BE2D19BE93}" presName="textA" presStyleLbl="revTx" presStyleIdx="6" presStyleCnt="11" custLinFactY="49665" custLinFactNeighborX="4511" custLinFactNeighborY="100000">
        <dgm:presLayoutVars>
          <dgm:bulletEnabled val="1"/>
        </dgm:presLayoutVars>
      </dgm:prSet>
      <dgm:spPr/>
      <dgm:t>
        <a:bodyPr/>
        <a:lstStyle/>
        <a:p>
          <a:endParaRPr lang="en-US"/>
        </a:p>
      </dgm:t>
    </dgm:pt>
    <dgm:pt modelId="{D88BAA20-C10E-4913-BFB2-596B0B5A4557}" type="pres">
      <dgm:prSet presAssocID="{0EED5F0D-B575-4BE1-A7E1-B0BE2D19BE93}" presName="circleA" presStyleLbl="node1" presStyleIdx="6" presStyleCnt="11"/>
      <dgm:spPr>
        <a:solidFill>
          <a:schemeClr val="accent4">
            <a:lumMod val="60000"/>
            <a:lumOff val="40000"/>
          </a:schemeClr>
        </a:solidFill>
        <a:ln>
          <a:solidFill>
            <a:schemeClr val="accent4">
              <a:lumMod val="75000"/>
            </a:schemeClr>
          </a:solidFill>
        </a:ln>
      </dgm:spPr>
    </dgm:pt>
    <dgm:pt modelId="{61D1D9AF-D1BB-41ED-B670-3A19805856DC}" type="pres">
      <dgm:prSet presAssocID="{0EED5F0D-B575-4BE1-A7E1-B0BE2D19BE93}" presName="spaceA" presStyleCnt="0"/>
      <dgm:spPr/>
    </dgm:pt>
    <dgm:pt modelId="{11B2BD0A-E2D4-4F71-92CE-17C6BD973F43}" type="pres">
      <dgm:prSet presAssocID="{0F1C4EAD-E3B7-4105-9239-7DA809D1F0E8}" presName="space" presStyleCnt="0"/>
      <dgm:spPr/>
    </dgm:pt>
    <dgm:pt modelId="{E0A7C0F9-DCD8-40B7-94F2-1EB7C988F761}" type="pres">
      <dgm:prSet presAssocID="{ED17C043-4AC9-467F-95B5-FD8A908D54B4}" presName="compositeB" presStyleCnt="0"/>
      <dgm:spPr/>
    </dgm:pt>
    <dgm:pt modelId="{02F013D0-1B51-459C-A1BC-5E4470A3A505}" type="pres">
      <dgm:prSet presAssocID="{ED17C043-4AC9-467F-95B5-FD8A908D54B4}" presName="textB" presStyleLbl="revTx" presStyleIdx="7" presStyleCnt="11">
        <dgm:presLayoutVars>
          <dgm:bulletEnabled val="1"/>
        </dgm:presLayoutVars>
      </dgm:prSet>
      <dgm:spPr/>
      <dgm:t>
        <a:bodyPr/>
        <a:lstStyle/>
        <a:p>
          <a:endParaRPr lang="en-US"/>
        </a:p>
      </dgm:t>
    </dgm:pt>
    <dgm:pt modelId="{0D26E211-FB97-4F0A-A86B-1F1A9A7889B1}" type="pres">
      <dgm:prSet presAssocID="{ED17C043-4AC9-467F-95B5-FD8A908D54B4}" presName="circleB" presStyleLbl="node1" presStyleIdx="7" presStyleCnt="11"/>
      <dgm:spPr>
        <a:solidFill>
          <a:schemeClr val="accent4">
            <a:lumMod val="60000"/>
            <a:lumOff val="40000"/>
          </a:schemeClr>
        </a:solidFill>
        <a:ln>
          <a:solidFill>
            <a:schemeClr val="accent4">
              <a:lumMod val="75000"/>
            </a:schemeClr>
          </a:solidFill>
        </a:ln>
      </dgm:spPr>
    </dgm:pt>
    <dgm:pt modelId="{677401E1-3D69-4A0F-B210-825D887D0AAD}" type="pres">
      <dgm:prSet presAssocID="{ED17C043-4AC9-467F-95B5-FD8A908D54B4}" presName="spaceB" presStyleCnt="0"/>
      <dgm:spPr/>
    </dgm:pt>
    <dgm:pt modelId="{ADCBF2C5-ABE2-4CBB-8350-CD774E5A8584}" type="pres">
      <dgm:prSet presAssocID="{423B11D3-5108-49AC-B4AF-88DC75417D20}" presName="space" presStyleCnt="0"/>
      <dgm:spPr/>
    </dgm:pt>
    <dgm:pt modelId="{E3AAC5EF-2084-4569-99BA-3FAAC8255277}" type="pres">
      <dgm:prSet presAssocID="{A849F3FE-AA63-480E-B6BB-0FF0FC75062C}" presName="compositeA" presStyleCnt="0"/>
      <dgm:spPr/>
    </dgm:pt>
    <dgm:pt modelId="{6203A34A-E7FF-4316-A3C1-33868AF05C32}" type="pres">
      <dgm:prSet presAssocID="{A849F3FE-AA63-480E-B6BB-0FF0FC75062C}" presName="textA" presStyleLbl="revTx" presStyleIdx="8" presStyleCnt="11" custLinFactY="49665" custLinFactNeighborX="-584" custLinFactNeighborY="100000">
        <dgm:presLayoutVars>
          <dgm:bulletEnabled val="1"/>
        </dgm:presLayoutVars>
      </dgm:prSet>
      <dgm:spPr/>
      <dgm:t>
        <a:bodyPr/>
        <a:lstStyle/>
        <a:p>
          <a:endParaRPr lang="en-US"/>
        </a:p>
      </dgm:t>
    </dgm:pt>
    <dgm:pt modelId="{25B966BD-4FF7-4244-BD20-71186092900A}" type="pres">
      <dgm:prSet presAssocID="{A849F3FE-AA63-480E-B6BB-0FF0FC75062C}" presName="circleA" presStyleLbl="node1" presStyleIdx="8" presStyleCnt="11"/>
      <dgm:spPr>
        <a:solidFill>
          <a:schemeClr val="accent4">
            <a:lumMod val="60000"/>
            <a:lumOff val="40000"/>
          </a:schemeClr>
        </a:solidFill>
        <a:ln>
          <a:solidFill>
            <a:schemeClr val="accent4">
              <a:lumMod val="75000"/>
            </a:schemeClr>
          </a:solidFill>
        </a:ln>
      </dgm:spPr>
    </dgm:pt>
    <dgm:pt modelId="{4CB2C2C7-BD0C-4B9A-BB3F-EC220504E6EA}" type="pres">
      <dgm:prSet presAssocID="{A849F3FE-AA63-480E-B6BB-0FF0FC75062C}" presName="spaceA" presStyleCnt="0"/>
      <dgm:spPr/>
    </dgm:pt>
    <dgm:pt modelId="{BE6732E4-8D51-47D0-AA92-8CF5C6A5579E}" type="pres">
      <dgm:prSet presAssocID="{054E2FD2-4AE7-48DD-A8F3-70FCC18ADA92}" presName="space" presStyleCnt="0"/>
      <dgm:spPr/>
    </dgm:pt>
    <dgm:pt modelId="{E3F3E40D-1B6D-4833-A69C-C01FDD817741}" type="pres">
      <dgm:prSet presAssocID="{821C1A9F-19F0-44D3-BF0D-84E4E0E91635}" presName="compositeB" presStyleCnt="0"/>
      <dgm:spPr/>
    </dgm:pt>
    <dgm:pt modelId="{1A38AFF6-4090-4D43-9EF2-81AB4CEC8880}" type="pres">
      <dgm:prSet presAssocID="{821C1A9F-19F0-44D3-BF0D-84E4E0E91635}" presName="textB" presStyleLbl="revTx" presStyleIdx="9" presStyleCnt="11">
        <dgm:presLayoutVars>
          <dgm:bulletEnabled val="1"/>
        </dgm:presLayoutVars>
      </dgm:prSet>
      <dgm:spPr/>
      <dgm:t>
        <a:bodyPr/>
        <a:lstStyle/>
        <a:p>
          <a:endParaRPr lang="en-US"/>
        </a:p>
      </dgm:t>
    </dgm:pt>
    <dgm:pt modelId="{CE893F46-EC8A-418B-9DC0-B146D6B449E5}" type="pres">
      <dgm:prSet presAssocID="{821C1A9F-19F0-44D3-BF0D-84E4E0E91635}" presName="circleB" presStyleLbl="node1" presStyleIdx="9" presStyleCnt="11"/>
      <dgm:spPr>
        <a:solidFill>
          <a:schemeClr val="accent4">
            <a:lumMod val="60000"/>
            <a:lumOff val="40000"/>
          </a:schemeClr>
        </a:solidFill>
        <a:ln>
          <a:solidFill>
            <a:schemeClr val="accent4">
              <a:lumMod val="75000"/>
            </a:schemeClr>
          </a:solidFill>
        </a:ln>
      </dgm:spPr>
    </dgm:pt>
    <dgm:pt modelId="{4D1EA7E9-21F1-483D-BA0B-75292E5EF3D8}" type="pres">
      <dgm:prSet presAssocID="{821C1A9F-19F0-44D3-BF0D-84E4E0E91635}" presName="spaceB" presStyleCnt="0"/>
      <dgm:spPr/>
    </dgm:pt>
    <dgm:pt modelId="{FC416CB6-7C78-4107-8B3A-FCCACC3BC9F3}" type="pres">
      <dgm:prSet presAssocID="{6766A1F7-7A5E-436C-8634-E7A072F9DBF3}" presName="space" presStyleCnt="0"/>
      <dgm:spPr/>
    </dgm:pt>
    <dgm:pt modelId="{D3B8D4A4-1382-4DB2-A4A4-7889C960718A}" type="pres">
      <dgm:prSet presAssocID="{379ADE34-CD0E-4C9E-8DF2-4C82F77A5763}" presName="compositeA" presStyleCnt="0"/>
      <dgm:spPr/>
    </dgm:pt>
    <dgm:pt modelId="{24EF8F7D-C665-48CF-8987-7D98699B3C2C}" type="pres">
      <dgm:prSet presAssocID="{379ADE34-CD0E-4C9E-8DF2-4C82F77A5763}" presName="textA" presStyleLbl="revTx" presStyleIdx="10" presStyleCnt="11" custLinFactY="49163" custLinFactNeighborX="1230" custLinFactNeighborY="100000">
        <dgm:presLayoutVars>
          <dgm:bulletEnabled val="1"/>
        </dgm:presLayoutVars>
      </dgm:prSet>
      <dgm:spPr/>
      <dgm:t>
        <a:bodyPr/>
        <a:lstStyle/>
        <a:p>
          <a:endParaRPr lang="en-US"/>
        </a:p>
      </dgm:t>
    </dgm:pt>
    <dgm:pt modelId="{6D3DECE2-6D5B-4047-ACAE-19885F8346F4}" type="pres">
      <dgm:prSet presAssocID="{379ADE34-CD0E-4C9E-8DF2-4C82F77A5763}" presName="circleA" presStyleLbl="node1" presStyleIdx="10" presStyleCnt="11"/>
      <dgm:spPr>
        <a:solidFill>
          <a:schemeClr val="accent4">
            <a:lumMod val="60000"/>
            <a:lumOff val="40000"/>
          </a:schemeClr>
        </a:solidFill>
        <a:ln>
          <a:solidFill>
            <a:schemeClr val="accent4">
              <a:lumMod val="75000"/>
            </a:schemeClr>
          </a:solidFill>
        </a:ln>
      </dgm:spPr>
    </dgm:pt>
    <dgm:pt modelId="{8FBBFA40-384E-4A71-A418-46E847DED5E8}" type="pres">
      <dgm:prSet presAssocID="{379ADE34-CD0E-4C9E-8DF2-4C82F77A5763}" presName="spaceA" presStyleCnt="0"/>
      <dgm:spPr/>
    </dgm:pt>
  </dgm:ptLst>
  <dgm:cxnLst>
    <dgm:cxn modelId="{1B96B931-ABD7-4D66-A5BF-E29C4F97E1A6}" type="presOf" srcId="{FCB8A977-958B-4DA0-AD63-C6A0F4BF4A6A}" destId="{711C6F8C-50BF-4EA9-9E8C-AB9972E37C15}" srcOrd="0" destOrd="0" presId="urn:microsoft.com/office/officeart/2005/8/layout/hProcess11"/>
    <dgm:cxn modelId="{FE3FACA3-D6E9-41B6-B066-3BADD47BB319}" type="presOf" srcId="{71BA218D-F5FB-443A-8B5D-CB437F239264}" destId="{94724562-4B3B-45AF-95FD-E83FFE3BB135}" srcOrd="0" destOrd="0" presId="urn:microsoft.com/office/officeart/2005/8/layout/hProcess11"/>
    <dgm:cxn modelId="{C2465C17-573C-4296-A8B5-73756B9009A4}" srcId="{CE605F26-82F1-4D2B-A277-3E00E4C34DFF}" destId="{FB384CC0-17F6-45DF-BDA7-F29FF9E890FD}" srcOrd="0" destOrd="0" parTransId="{6B21349A-89BC-4C26-9E4C-AFD478519203}" sibTransId="{31787D6F-07E8-419D-AE9B-EA98138D94B3}"/>
    <dgm:cxn modelId="{628B56B3-3CBD-4794-B1AF-6AB92CADCA84}" srcId="{CE605F26-82F1-4D2B-A277-3E00E4C34DFF}" destId="{ED17C043-4AC9-467F-95B5-FD8A908D54B4}" srcOrd="7" destOrd="0" parTransId="{EA8631B8-990B-4931-BCC2-ECA20DBFFBFD}" sibTransId="{423B11D3-5108-49AC-B4AF-88DC75417D20}"/>
    <dgm:cxn modelId="{69DD116E-C2DA-4096-8395-90171ADBC56F}" srcId="{CE605F26-82F1-4D2B-A277-3E00E4C34DFF}" destId="{145054FA-DFD7-4AB0-BFED-37E12A1E123E}" srcOrd="5" destOrd="0" parTransId="{EA8D7B52-BC36-42A9-B7F0-0534DB820E9D}" sibTransId="{C4A729CF-8DC5-4031-849D-A5E582BB5C5D}"/>
    <dgm:cxn modelId="{10C39D8D-0199-46C0-BC35-F48967B69476}" type="presOf" srcId="{B891EDA9-FF89-441A-9375-642AAD38F085}" destId="{7F73AC1C-95D9-4AB2-9CAC-EE402D59040E}" srcOrd="0" destOrd="0" presId="urn:microsoft.com/office/officeart/2005/8/layout/hProcess11"/>
    <dgm:cxn modelId="{633F405C-B151-4025-A8FD-260F84D294BF}" type="presOf" srcId="{CE605F26-82F1-4D2B-A277-3E00E4C34DFF}" destId="{1E50CE89-6425-4421-B099-8E2FDF7A1353}" srcOrd="0" destOrd="0" presId="urn:microsoft.com/office/officeart/2005/8/layout/hProcess11"/>
    <dgm:cxn modelId="{0215DBFD-0BCB-45BD-8DFA-A55214A1E85A}" type="presOf" srcId="{145054FA-DFD7-4AB0-BFED-37E12A1E123E}" destId="{3C300C59-99CF-4811-B057-E48DF92E7113}" srcOrd="0" destOrd="0" presId="urn:microsoft.com/office/officeart/2005/8/layout/hProcess11"/>
    <dgm:cxn modelId="{C4283176-6849-4180-AECD-B6E350EE3213}" type="presOf" srcId="{0EED5F0D-B575-4BE1-A7E1-B0BE2D19BE93}" destId="{B29B628C-FC42-4110-A8ED-3456FE4AB6A7}" srcOrd="0" destOrd="0" presId="urn:microsoft.com/office/officeart/2005/8/layout/hProcess11"/>
    <dgm:cxn modelId="{399728CA-D1DA-429D-A2CA-F1863AAF8779}" type="presOf" srcId="{821C1A9F-19F0-44D3-BF0D-84E4E0E91635}" destId="{1A38AFF6-4090-4D43-9EF2-81AB4CEC8880}" srcOrd="0" destOrd="0" presId="urn:microsoft.com/office/officeart/2005/8/layout/hProcess11"/>
    <dgm:cxn modelId="{7DE52C9D-1E38-4A0C-8E15-32FFB7E553E8}" type="presOf" srcId="{A849F3FE-AA63-480E-B6BB-0FF0FC75062C}" destId="{6203A34A-E7FF-4316-A3C1-33868AF05C32}" srcOrd="0" destOrd="0" presId="urn:microsoft.com/office/officeart/2005/8/layout/hProcess11"/>
    <dgm:cxn modelId="{C5F8F913-2B65-4D3B-8D59-D8E107AD675E}" type="presOf" srcId="{FB384CC0-17F6-45DF-BDA7-F29FF9E890FD}" destId="{1EF845C7-A15D-4EF3-9DA0-896DA860969A}" srcOrd="0" destOrd="0" presId="urn:microsoft.com/office/officeart/2005/8/layout/hProcess11"/>
    <dgm:cxn modelId="{BDBFDE5A-5245-4D70-ADFF-E9953C699199}" type="presOf" srcId="{B4657DBB-1473-4774-B4FA-C664ECB06ACA}" destId="{21D2D737-46D4-4AF9-984B-6A3C2AC66B6A}" srcOrd="0" destOrd="0" presId="urn:microsoft.com/office/officeart/2005/8/layout/hProcess11"/>
    <dgm:cxn modelId="{33B68A6D-B03D-46B1-978D-08ED63331844}" srcId="{CE605F26-82F1-4D2B-A277-3E00E4C34DFF}" destId="{B4657DBB-1473-4774-B4FA-C664ECB06ACA}" srcOrd="4" destOrd="0" parTransId="{27552E12-D413-4887-8F57-A74B0B9F2709}" sibTransId="{2879BD08-162D-4245-BF02-7C5E5F807D49}"/>
    <dgm:cxn modelId="{26E7A4FE-F78B-4913-95BD-EC267C5CC420}" type="presOf" srcId="{ED17C043-4AC9-467F-95B5-FD8A908D54B4}" destId="{02F013D0-1B51-459C-A1BC-5E4470A3A505}" srcOrd="0" destOrd="0" presId="urn:microsoft.com/office/officeart/2005/8/layout/hProcess11"/>
    <dgm:cxn modelId="{2A4B1337-209F-415C-B088-F26D2CB61961}" srcId="{CE605F26-82F1-4D2B-A277-3E00E4C34DFF}" destId="{0EED5F0D-B575-4BE1-A7E1-B0BE2D19BE93}" srcOrd="6" destOrd="0" parTransId="{00F928F0-87F7-4D69-9257-3DAE04F694A8}" sibTransId="{0F1C4EAD-E3B7-4105-9239-7DA809D1F0E8}"/>
    <dgm:cxn modelId="{5C147155-B1BE-42C4-8575-D579932230B0}" srcId="{CE605F26-82F1-4D2B-A277-3E00E4C34DFF}" destId="{821C1A9F-19F0-44D3-BF0D-84E4E0E91635}" srcOrd="9" destOrd="0" parTransId="{05D9647D-B98A-498F-AE35-FDED706DCCC4}" sibTransId="{6766A1F7-7A5E-436C-8634-E7A072F9DBF3}"/>
    <dgm:cxn modelId="{E9B052EC-8119-4A3D-9ED1-9D870433E87C}" srcId="{CE605F26-82F1-4D2B-A277-3E00E4C34DFF}" destId="{379ADE34-CD0E-4C9E-8DF2-4C82F77A5763}" srcOrd="10" destOrd="0" parTransId="{A2AD0110-A121-4E85-8207-BF10AAFB078A}" sibTransId="{C1B6534F-74F7-43D9-B929-629AEB31E8E6}"/>
    <dgm:cxn modelId="{AEC896EF-7AE0-4424-BDCE-A24AD2814E68}" type="presOf" srcId="{379ADE34-CD0E-4C9E-8DF2-4C82F77A5763}" destId="{24EF8F7D-C665-48CF-8987-7D98699B3C2C}" srcOrd="0" destOrd="0" presId="urn:microsoft.com/office/officeart/2005/8/layout/hProcess11"/>
    <dgm:cxn modelId="{012FA9F9-7EA9-43FB-AEA1-9E19FDB412D7}" srcId="{CE605F26-82F1-4D2B-A277-3E00E4C34DFF}" destId="{FCB8A977-958B-4DA0-AD63-C6A0F4BF4A6A}" srcOrd="1" destOrd="0" parTransId="{C627A2CE-0FB0-4693-8320-AA20245F9C0B}" sibTransId="{E4E2221E-F0FE-4680-A235-324B39DF9E6E}"/>
    <dgm:cxn modelId="{D8DC53AD-6EEE-4B10-8E22-AEC4436F4F26}" srcId="{CE605F26-82F1-4D2B-A277-3E00E4C34DFF}" destId="{A849F3FE-AA63-480E-B6BB-0FF0FC75062C}" srcOrd="8" destOrd="0" parTransId="{C708F892-E6EA-4976-BF5B-D175A68404D0}" sibTransId="{054E2FD2-4AE7-48DD-A8F3-70FCC18ADA92}"/>
    <dgm:cxn modelId="{4B40AB5F-16A2-4B09-9E51-EBAFC72B6872}" srcId="{CE605F26-82F1-4D2B-A277-3E00E4C34DFF}" destId="{B891EDA9-FF89-441A-9375-642AAD38F085}" srcOrd="2" destOrd="0" parTransId="{CD477221-C830-46A5-BC73-1A4B4A626871}" sibTransId="{685999F0-CA04-4DE5-AD6F-A545BC275DCE}"/>
    <dgm:cxn modelId="{B18F432A-EB5D-40DC-AC44-551F98DCE072}" srcId="{CE605F26-82F1-4D2B-A277-3E00E4C34DFF}" destId="{71BA218D-F5FB-443A-8B5D-CB437F239264}" srcOrd="3" destOrd="0" parTransId="{96E85A46-98D5-4AD6-855F-18C5B41F4C69}" sibTransId="{B767C3C7-67A3-4733-97CE-4D0F6D812DCD}"/>
    <dgm:cxn modelId="{72C8D47C-A6A8-4A05-9D56-040F580058EA}" type="presParOf" srcId="{1E50CE89-6425-4421-B099-8E2FDF7A1353}" destId="{6FC431AB-FD6B-4EBD-8F35-2DBD093EBE93}" srcOrd="0" destOrd="0" presId="urn:microsoft.com/office/officeart/2005/8/layout/hProcess11"/>
    <dgm:cxn modelId="{73ABFC3E-1961-49C8-92EE-E5AA31722A96}" type="presParOf" srcId="{1E50CE89-6425-4421-B099-8E2FDF7A1353}" destId="{F9A80FC4-6339-4C92-8ACC-31F5071761D5}" srcOrd="1" destOrd="0" presId="urn:microsoft.com/office/officeart/2005/8/layout/hProcess11"/>
    <dgm:cxn modelId="{B7CB0D14-7F9D-428A-864F-47C0FC7FBAFC}" type="presParOf" srcId="{F9A80FC4-6339-4C92-8ACC-31F5071761D5}" destId="{557FC0F7-E98A-4C4D-85B0-E555FA5FA98E}" srcOrd="0" destOrd="0" presId="urn:microsoft.com/office/officeart/2005/8/layout/hProcess11"/>
    <dgm:cxn modelId="{1C33F711-0343-45B4-9823-590E03486907}" type="presParOf" srcId="{557FC0F7-E98A-4C4D-85B0-E555FA5FA98E}" destId="{1EF845C7-A15D-4EF3-9DA0-896DA860969A}" srcOrd="0" destOrd="0" presId="urn:microsoft.com/office/officeart/2005/8/layout/hProcess11"/>
    <dgm:cxn modelId="{7440DC36-9967-47EE-B428-62F14BB261FA}" type="presParOf" srcId="{557FC0F7-E98A-4C4D-85B0-E555FA5FA98E}" destId="{D8218480-44DA-4644-B1CC-E202ABBBB1D6}" srcOrd="1" destOrd="0" presId="urn:microsoft.com/office/officeart/2005/8/layout/hProcess11"/>
    <dgm:cxn modelId="{B099645F-20DA-452E-9BCB-C0787A0AFFEC}" type="presParOf" srcId="{557FC0F7-E98A-4C4D-85B0-E555FA5FA98E}" destId="{CD96BDDF-BB25-475F-943C-26AC4E408258}" srcOrd="2" destOrd="0" presId="urn:microsoft.com/office/officeart/2005/8/layout/hProcess11"/>
    <dgm:cxn modelId="{DB81D743-EC9C-4CFA-8D1A-7CD05E5339D6}" type="presParOf" srcId="{F9A80FC4-6339-4C92-8ACC-31F5071761D5}" destId="{562A662B-BFF3-465F-A377-55CB302A060F}" srcOrd="1" destOrd="0" presId="urn:microsoft.com/office/officeart/2005/8/layout/hProcess11"/>
    <dgm:cxn modelId="{B959958A-AE6F-4975-8EFE-BDE545E5098A}" type="presParOf" srcId="{F9A80FC4-6339-4C92-8ACC-31F5071761D5}" destId="{7DA4B241-9C43-46E2-9DFC-6881283DFF67}" srcOrd="2" destOrd="0" presId="urn:microsoft.com/office/officeart/2005/8/layout/hProcess11"/>
    <dgm:cxn modelId="{6469B025-0904-4D23-806C-827AC878ABBF}" type="presParOf" srcId="{7DA4B241-9C43-46E2-9DFC-6881283DFF67}" destId="{711C6F8C-50BF-4EA9-9E8C-AB9972E37C15}" srcOrd="0" destOrd="0" presId="urn:microsoft.com/office/officeart/2005/8/layout/hProcess11"/>
    <dgm:cxn modelId="{5F4E15F4-A73D-49F2-9DD3-124341936331}" type="presParOf" srcId="{7DA4B241-9C43-46E2-9DFC-6881283DFF67}" destId="{A5BB2A62-1356-4E7E-A3F7-5FBF274AD993}" srcOrd="1" destOrd="0" presId="urn:microsoft.com/office/officeart/2005/8/layout/hProcess11"/>
    <dgm:cxn modelId="{0F81C07B-25F3-4DAF-A111-703C931953D6}" type="presParOf" srcId="{7DA4B241-9C43-46E2-9DFC-6881283DFF67}" destId="{3D7A4916-301E-4833-9483-4000C217A639}" srcOrd="2" destOrd="0" presId="urn:microsoft.com/office/officeart/2005/8/layout/hProcess11"/>
    <dgm:cxn modelId="{AA71029F-8AF3-4940-8704-F9E91EF59CF5}" type="presParOf" srcId="{F9A80FC4-6339-4C92-8ACC-31F5071761D5}" destId="{C7F5EE62-3696-43A6-83E0-55BF08435ED5}" srcOrd="3" destOrd="0" presId="urn:microsoft.com/office/officeart/2005/8/layout/hProcess11"/>
    <dgm:cxn modelId="{7F61A7E5-F156-4B70-A73F-902BA1D1690B}" type="presParOf" srcId="{F9A80FC4-6339-4C92-8ACC-31F5071761D5}" destId="{C0D86A0A-20B4-4FB9-99CB-54FF33368FFD}" srcOrd="4" destOrd="0" presId="urn:microsoft.com/office/officeart/2005/8/layout/hProcess11"/>
    <dgm:cxn modelId="{2144F1D8-F570-4D90-927F-B78B7B73C9F8}" type="presParOf" srcId="{C0D86A0A-20B4-4FB9-99CB-54FF33368FFD}" destId="{7F73AC1C-95D9-4AB2-9CAC-EE402D59040E}" srcOrd="0" destOrd="0" presId="urn:microsoft.com/office/officeart/2005/8/layout/hProcess11"/>
    <dgm:cxn modelId="{54D0227D-B539-4D3A-AC18-60D62A5DF74F}" type="presParOf" srcId="{C0D86A0A-20B4-4FB9-99CB-54FF33368FFD}" destId="{A9965960-D9A6-4AEA-BCD4-3A115C7EF89A}" srcOrd="1" destOrd="0" presId="urn:microsoft.com/office/officeart/2005/8/layout/hProcess11"/>
    <dgm:cxn modelId="{DE003CCA-CC41-4745-B974-9C7718CA1613}" type="presParOf" srcId="{C0D86A0A-20B4-4FB9-99CB-54FF33368FFD}" destId="{ECCD60F0-75F9-4C5A-8A9A-4F3384C1115D}" srcOrd="2" destOrd="0" presId="urn:microsoft.com/office/officeart/2005/8/layout/hProcess11"/>
    <dgm:cxn modelId="{ECD57F79-C03C-41CF-A59C-9133F0AF7DEF}" type="presParOf" srcId="{F9A80FC4-6339-4C92-8ACC-31F5071761D5}" destId="{8E3C9092-188D-4E29-BF27-60FA8DB70F3F}" srcOrd="5" destOrd="0" presId="urn:microsoft.com/office/officeart/2005/8/layout/hProcess11"/>
    <dgm:cxn modelId="{F4D8C3F9-186E-42EF-A649-DD3974936ADD}" type="presParOf" srcId="{F9A80FC4-6339-4C92-8ACC-31F5071761D5}" destId="{F8FCFA1C-2D7B-4A92-9D5B-47D495F39DE7}" srcOrd="6" destOrd="0" presId="urn:microsoft.com/office/officeart/2005/8/layout/hProcess11"/>
    <dgm:cxn modelId="{3E5FE8D6-46B4-460F-8FF3-DC6CEF60B9D3}" type="presParOf" srcId="{F8FCFA1C-2D7B-4A92-9D5B-47D495F39DE7}" destId="{94724562-4B3B-45AF-95FD-E83FFE3BB135}" srcOrd="0" destOrd="0" presId="urn:microsoft.com/office/officeart/2005/8/layout/hProcess11"/>
    <dgm:cxn modelId="{FC65D3BF-EF8B-44D2-93C1-17C2D62EBA24}" type="presParOf" srcId="{F8FCFA1C-2D7B-4A92-9D5B-47D495F39DE7}" destId="{9F6EC67D-E766-4F40-8923-CEB9BEC50DD0}" srcOrd="1" destOrd="0" presId="urn:microsoft.com/office/officeart/2005/8/layout/hProcess11"/>
    <dgm:cxn modelId="{3547F7AD-536D-46F4-982D-59491023BB79}" type="presParOf" srcId="{F8FCFA1C-2D7B-4A92-9D5B-47D495F39DE7}" destId="{F52C6AB6-182D-4485-B62C-6231CFCB9D05}" srcOrd="2" destOrd="0" presId="urn:microsoft.com/office/officeart/2005/8/layout/hProcess11"/>
    <dgm:cxn modelId="{E621BD32-72DB-4019-BC1D-685B97C7E79D}" type="presParOf" srcId="{F9A80FC4-6339-4C92-8ACC-31F5071761D5}" destId="{0BD919E1-9F5F-44D6-BE57-78FD0107F350}" srcOrd="7" destOrd="0" presId="urn:microsoft.com/office/officeart/2005/8/layout/hProcess11"/>
    <dgm:cxn modelId="{807495BD-EEC9-422F-A0C0-A4AFDC4B548E}" type="presParOf" srcId="{F9A80FC4-6339-4C92-8ACC-31F5071761D5}" destId="{CCF96EC0-4018-4F13-A3C5-43055B941B83}" srcOrd="8" destOrd="0" presId="urn:microsoft.com/office/officeart/2005/8/layout/hProcess11"/>
    <dgm:cxn modelId="{18944CF1-DEE2-46B2-A864-904BF5C37657}" type="presParOf" srcId="{CCF96EC0-4018-4F13-A3C5-43055B941B83}" destId="{21D2D737-46D4-4AF9-984B-6A3C2AC66B6A}" srcOrd="0" destOrd="0" presId="urn:microsoft.com/office/officeart/2005/8/layout/hProcess11"/>
    <dgm:cxn modelId="{1D2995B4-74FF-45BD-B884-A87D58D058E3}" type="presParOf" srcId="{CCF96EC0-4018-4F13-A3C5-43055B941B83}" destId="{D12CC6A1-E8EC-458E-8A17-7EC4C7903AAA}" srcOrd="1" destOrd="0" presId="urn:microsoft.com/office/officeart/2005/8/layout/hProcess11"/>
    <dgm:cxn modelId="{216A79A5-41E0-438F-93EE-AC7755175E65}" type="presParOf" srcId="{CCF96EC0-4018-4F13-A3C5-43055B941B83}" destId="{D0E66B9D-8EF9-4370-8526-7A0BDA34C076}" srcOrd="2" destOrd="0" presId="urn:microsoft.com/office/officeart/2005/8/layout/hProcess11"/>
    <dgm:cxn modelId="{B7B5B17A-F115-419B-91EF-E79577E6CC33}" type="presParOf" srcId="{F9A80FC4-6339-4C92-8ACC-31F5071761D5}" destId="{765E316B-2E52-4F1D-865F-2BC63E4F133A}" srcOrd="9" destOrd="0" presId="urn:microsoft.com/office/officeart/2005/8/layout/hProcess11"/>
    <dgm:cxn modelId="{7DF088F7-69D9-46EA-8339-99977977D609}" type="presParOf" srcId="{F9A80FC4-6339-4C92-8ACC-31F5071761D5}" destId="{DE2F015F-E44F-44F9-A831-1702E569F795}" srcOrd="10" destOrd="0" presId="urn:microsoft.com/office/officeart/2005/8/layout/hProcess11"/>
    <dgm:cxn modelId="{4420C24E-8EB5-4D1B-B288-A8EE7806A0E0}" type="presParOf" srcId="{DE2F015F-E44F-44F9-A831-1702E569F795}" destId="{3C300C59-99CF-4811-B057-E48DF92E7113}" srcOrd="0" destOrd="0" presId="urn:microsoft.com/office/officeart/2005/8/layout/hProcess11"/>
    <dgm:cxn modelId="{35C19E09-391D-44DD-96AE-B51A59588375}" type="presParOf" srcId="{DE2F015F-E44F-44F9-A831-1702E569F795}" destId="{0DBE22FE-7F27-4E40-97F3-1EC7BEB582C5}" srcOrd="1" destOrd="0" presId="urn:microsoft.com/office/officeart/2005/8/layout/hProcess11"/>
    <dgm:cxn modelId="{BB4FF123-123D-4797-9F4C-FF1FE83C48ED}" type="presParOf" srcId="{DE2F015F-E44F-44F9-A831-1702E569F795}" destId="{00F39C63-15FF-4622-BC81-24B094C3295F}" srcOrd="2" destOrd="0" presId="urn:microsoft.com/office/officeart/2005/8/layout/hProcess11"/>
    <dgm:cxn modelId="{8E9CB978-9469-4F89-8FBA-30138D646FAE}" type="presParOf" srcId="{F9A80FC4-6339-4C92-8ACC-31F5071761D5}" destId="{298FFB7B-9C7E-4C2C-B2C4-A6A48373D53A}" srcOrd="11" destOrd="0" presId="urn:microsoft.com/office/officeart/2005/8/layout/hProcess11"/>
    <dgm:cxn modelId="{8C7C948E-CC93-4999-A7A3-E60ACCA9F69F}" type="presParOf" srcId="{F9A80FC4-6339-4C92-8ACC-31F5071761D5}" destId="{07DA1A6D-F1DB-444A-B62B-4B30B3DEACEC}" srcOrd="12" destOrd="0" presId="urn:microsoft.com/office/officeart/2005/8/layout/hProcess11"/>
    <dgm:cxn modelId="{9FECC739-6EE1-4324-B9D5-634155BF591E}" type="presParOf" srcId="{07DA1A6D-F1DB-444A-B62B-4B30B3DEACEC}" destId="{B29B628C-FC42-4110-A8ED-3456FE4AB6A7}" srcOrd="0" destOrd="0" presId="urn:microsoft.com/office/officeart/2005/8/layout/hProcess11"/>
    <dgm:cxn modelId="{0D391E94-FCF4-4AE4-982A-32706C366B73}" type="presParOf" srcId="{07DA1A6D-F1DB-444A-B62B-4B30B3DEACEC}" destId="{D88BAA20-C10E-4913-BFB2-596B0B5A4557}" srcOrd="1" destOrd="0" presId="urn:microsoft.com/office/officeart/2005/8/layout/hProcess11"/>
    <dgm:cxn modelId="{17849889-4F8B-4D02-8739-9EB8F2D35534}" type="presParOf" srcId="{07DA1A6D-F1DB-444A-B62B-4B30B3DEACEC}" destId="{61D1D9AF-D1BB-41ED-B670-3A19805856DC}" srcOrd="2" destOrd="0" presId="urn:microsoft.com/office/officeart/2005/8/layout/hProcess11"/>
    <dgm:cxn modelId="{75D8074D-2D5A-4DED-8FE9-FFC95EC2D96C}" type="presParOf" srcId="{F9A80FC4-6339-4C92-8ACC-31F5071761D5}" destId="{11B2BD0A-E2D4-4F71-92CE-17C6BD973F43}" srcOrd="13" destOrd="0" presId="urn:microsoft.com/office/officeart/2005/8/layout/hProcess11"/>
    <dgm:cxn modelId="{077E4DE9-8DDD-4465-98EC-0BAE275F0139}" type="presParOf" srcId="{F9A80FC4-6339-4C92-8ACC-31F5071761D5}" destId="{E0A7C0F9-DCD8-40B7-94F2-1EB7C988F761}" srcOrd="14" destOrd="0" presId="urn:microsoft.com/office/officeart/2005/8/layout/hProcess11"/>
    <dgm:cxn modelId="{934FD49E-118C-41D7-8ADE-77D2E1571C32}" type="presParOf" srcId="{E0A7C0F9-DCD8-40B7-94F2-1EB7C988F761}" destId="{02F013D0-1B51-459C-A1BC-5E4470A3A505}" srcOrd="0" destOrd="0" presId="urn:microsoft.com/office/officeart/2005/8/layout/hProcess11"/>
    <dgm:cxn modelId="{1EE782B2-87EC-4155-B3B8-EDD5C3F24A6B}" type="presParOf" srcId="{E0A7C0F9-DCD8-40B7-94F2-1EB7C988F761}" destId="{0D26E211-FB97-4F0A-A86B-1F1A9A7889B1}" srcOrd="1" destOrd="0" presId="urn:microsoft.com/office/officeart/2005/8/layout/hProcess11"/>
    <dgm:cxn modelId="{05013C6E-148D-4DA3-A0FF-76B8CB910B4A}" type="presParOf" srcId="{E0A7C0F9-DCD8-40B7-94F2-1EB7C988F761}" destId="{677401E1-3D69-4A0F-B210-825D887D0AAD}" srcOrd="2" destOrd="0" presId="urn:microsoft.com/office/officeart/2005/8/layout/hProcess11"/>
    <dgm:cxn modelId="{8EC304D7-7151-4CB8-BEBE-225DAA5251C8}" type="presParOf" srcId="{F9A80FC4-6339-4C92-8ACC-31F5071761D5}" destId="{ADCBF2C5-ABE2-4CBB-8350-CD774E5A8584}" srcOrd="15" destOrd="0" presId="urn:microsoft.com/office/officeart/2005/8/layout/hProcess11"/>
    <dgm:cxn modelId="{B1DD15E8-0AE0-4A8C-9C64-7A8D3E5EE426}" type="presParOf" srcId="{F9A80FC4-6339-4C92-8ACC-31F5071761D5}" destId="{E3AAC5EF-2084-4569-99BA-3FAAC8255277}" srcOrd="16" destOrd="0" presId="urn:microsoft.com/office/officeart/2005/8/layout/hProcess11"/>
    <dgm:cxn modelId="{FFE5A799-0BBD-407C-8746-B55E445216DC}" type="presParOf" srcId="{E3AAC5EF-2084-4569-99BA-3FAAC8255277}" destId="{6203A34A-E7FF-4316-A3C1-33868AF05C32}" srcOrd="0" destOrd="0" presId="urn:microsoft.com/office/officeart/2005/8/layout/hProcess11"/>
    <dgm:cxn modelId="{B70148EF-6624-4B08-BD01-7B89B5CD6C50}" type="presParOf" srcId="{E3AAC5EF-2084-4569-99BA-3FAAC8255277}" destId="{25B966BD-4FF7-4244-BD20-71186092900A}" srcOrd="1" destOrd="0" presId="urn:microsoft.com/office/officeart/2005/8/layout/hProcess11"/>
    <dgm:cxn modelId="{796F2690-5856-4661-9879-A036891D8F86}" type="presParOf" srcId="{E3AAC5EF-2084-4569-99BA-3FAAC8255277}" destId="{4CB2C2C7-BD0C-4B9A-BB3F-EC220504E6EA}" srcOrd="2" destOrd="0" presId="urn:microsoft.com/office/officeart/2005/8/layout/hProcess11"/>
    <dgm:cxn modelId="{78022803-7481-48F4-80C9-8401370EAC47}" type="presParOf" srcId="{F9A80FC4-6339-4C92-8ACC-31F5071761D5}" destId="{BE6732E4-8D51-47D0-AA92-8CF5C6A5579E}" srcOrd="17" destOrd="0" presId="urn:microsoft.com/office/officeart/2005/8/layout/hProcess11"/>
    <dgm:cxn modelId="{69857DF5-B79D-439A-B71C-4B0F17E34D6E}" type="presParOf" srcId="{F9A80FC4-6339-4C92-8ACC-31F5071761D5}" destId="{E3F3E40D-1B6D-4833-A69C-C01FDD817741}" srcOrd="18" destOrd="0" presId="urn:microsoft.com/office/officeart/2005/8/layout/hProcess11"/>
    <dgm:cxn modelId="{DB5A287E-6F50-4F8C-A928-62D90E4776EB}" type="presParOf" srcId="{E3F3E40D-1B6D-4833-A69C-C01FDD817741}" destId="{1A38AFF6-4090-4D43-9EF2-81AB4CEC8880}" srcOrd="0" destOrd="0" presId="urn:microsoft.com/office/officeart/2005/8/layout/hProcess11"/>
    <dgm:cxn modelId="{0B36AD87-76D4-4800-B570-257A5D260FD3}" type="presParOf" srcId="{E3F3E40D-1B6D-4833-A69C-C01FDD817741}" destId="{CE893F46-EC8A-418B-9DC0-B146D6B449E5}" srcOrd="1" destOrd="0" presId="urn:microsoft.com/office/officeart/2005/8/layout/hProcess11"/>
    <dgm:cxn modelId="{D04250F9-FC85-49CB-98F7-606B0F4165D7}" type="presParOf" srcId="{E3F3E40D-1B6D-4833-A69C-C01FDD817741}" destId="{4D1EA7E9-21F1-483D-BA0B-75292E5EF3D8}" srcOrd="2" destOrd="0" presId="urn:microsoft.com/office/officeart/2005/8/layout/hProcess11"/>
    <dgm:cxn modelId="{B3E9F5D9-A087-48E5-8C7A-642F76E42B1E}" type="presParOf" srcId="{F9A80FC4-6339-4C92-8ACC-31F5071761D5}" destId="{FC416CB6-7C78-4107-8B3A-FCCACC3BC9F3}" srcOrd="19" destOrd="0" presId="urn:microsoft.com/office/officeart/2005/8/layout/hProcess11"/>
    <dgm:cxn modelId="{F24FFBCC-D654-4CE9-947F-4D5F4D5D69AE}" type="presParOf" srcId="{F9A80FC4-6339-4C92-8ACC-31F5071761D5}" destId="{D3B8D4A4-1382-4DB2-A4A4-7889C960718A}" srcOrd="20" destOrd="0" presId="urn:microsoft.com/office/officeart/2005/8/layout/hProcess11"/>
    <dgm:cxn modelId="{BB0EC758-1391-4AE3-A6F9-3CD852145AFA}" type="presParOf" srcId="{D3B8D4A4-1382-4DB2-A4A4-7889C960718A}" destId="{24EF8F7D-C665-48CF-8987-7D98699B3C2C}" srcOrd="0" destOrd="0" presId="urn:microsoft.com/office/officeart/2005/8/layout/hProcess11"/>
    <dgm:cxn modelId="{DDB471B0-A094-41AF-B4FC-445099AE4196}" type="presParOf" srcId="{D3B8D4A4-1382-4DB2-A4A4-7889C960718A}" destId="{6D3DECE2-6D5B-4047-ACAE-19885F8346F4}" srcOrd="1" destOrd="0" presId="urn:microsoft.com/office/officeart/2005/8/layout/hProcess11"/>
    <dgm:cxn modelId="{2C0CC64A-03BE-407F-B980-D8AA44D10789}" type="presParOf" srcId="{D3B8D4A4-1382-4DB2-A4A4-7889C960718A}" destId="{8FBBFA40-384E-4A71-A418-46E847DED5E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8BEACF-903C-4DC8-9C23-0F61514B51C8}" type="doc">
      <dgm:prSet loTypeId="urn:microsoft.com/office/officeart/2005/8/layout/hProcess4" loCatId="process" qsTypeId="urn:microsoft.com/office/officeart/2005/8/quickstyle/simple1" qsCatId="simple" csTypeId="urn:microsoft.com/office/officeart/2005/8/colors/accent2_1" csCatId="accent2" phldr="1"/>
      <dgm:spPr/>
      <dgm:t>
        <a:bodyPr/>
        <a:lstStyle/>
        <a:p>
          <a:endParaRPr lang="en-US"/>
        </a:p>
      </dgm:t>
    </dgm:pt>
    <dgm:pt modelId="{D9F6DED1-7FFB-47D3-A9B0-8B3F8F4907E9}">
      <dgm:prSet phldrT="[Text]"/>
      <dgm:spPr/>
      <dgm:t>
        <a:bodyPr/>
        <a:lstStyle/>
        <a:p>
          <a:r>
            <a:rPr lang="en-US" dirty="0" smtClean="0"/>
            <a:t>Initiation</a:t>
          </a:r>
          <a:endParaRPr lang="en-US" dirty="0"/>
        </a:p>
      </dgm:t>
    </dgm:pt>
    <dgm:pt modelId="{DA9C5571-E7DB-4276-A420-CD4DBB313706}" type="parTrans" cxnId="{EBC88B04-540B-40A4-BE37-2D866492687D}">
      <dgm:prSet/>
      <dgm:spPr/>
      <dgm:t>
        <a:bodyPr/>
        <a:lstStyle/>
        <a:p>
          <a:endParaRPr lang="en-US"/>
        </a:p>
      </dgm:t>
    </dgm:pt>
    <dgm:pt modelId="{745D4312-43F9-499E-A4E9-EFFB405C8D46}" type="sibTrans" cxnId="{EBC88B04-540B-40A4-BE37-2D866492687D}">
      <dgm:prSet/>
      <dgm:spPr/>
      <dgm:t>
        <a:bodyPr/>
        <a:lstStyle/>
        <a:p>
          <a:endParaRPr lang="en-US"/>
        </a:p>
      </dgm:t>
    </dgm:pt>
    <dgm:pt modelId="{928EB32D-2582-4F89-B95C-AEA7338E5EF3}">
      <dgm:prSet phldrT="[Text]"/>
      <dgm:spPr/>
      <dgm:t>
        <a:bodyPr/>
        <a:lstStyle/>
        <a:p>
          <a:r>
            <a:rPr lang="en-US" sz="1800" dirty="0" smtClean="0"/>
            <a:t>Pre-Coordination</a:t>
          </a:r>
          <a:endParaRPr lang="en-US" sz="1800" dirty="0"/>
        </a:p>
      </dgm:t>
    </dgm:pt>
    <dgm:pt modelId="{0B6485A1-FE1E-4D3E-B85B-38DE840170E4}" type="parTrans" cxnId="{883BFE91-9F2A-4441-8A86-9F6C31FB86C7}">
      <dgm:prSet/>
      <dgm:spPr/>
      <dgm:t>
        <a:bodyPr/>
        <a:lstStyle/>
        <a:p>
          <a:endParaRPr lang="en-US"/>
        </a:p>
      </dgm:t>
    </dgm:pt>
    <dgm:pt modelId="{D4307226-D60F-487D-8966-343BEDBDC425}" type="sibTrans" cxnId="{883BFE91-9F2A-4441-8A86-9F6C31FB86C7}">
      <dgm:prSet/>
      <dgm:spPr/>
      <dgm:t>
        <a:bodyPr/>
        <a:lstStyle/>
        <a:p>
          <a:endParaRPr lang="en-US"/>
        </a:p>
      </dgm:t>
    </dgm:pt>
    <dgm:pt modelId="{AEF80278-CFAB-415E-A8F0-E6A403BAE544}">
      <dgm:prSet phldrT="[Text]" custT="1"/>
      <dgm:spPr/>
      <dgm:t>
        <a:bodyPr/>
        <a:lstStyle/>
        <a:p>
          <a:r>
            <a:rPr lang="en-US" sz="1800" dirty="0" smtClean="0"/>
            <a:t>Written Request</a:t>
          </a:r>
          <a:endParaRPr lang="en-US" sz="1800" dirty="0"/>
        </a:p>
      </dgm:t>
    </dgm:pt>
    <dgm:pt modelId="{C3F442F9-0A6F-4A75-B974-F4676B5C45A6}" type="parTrans" cxnId="{D15AF81E-EC9C-40DC-A16D-B00FBA2F791B}">
      <dgm:prSet/>
      <dgm:spPr/>
      <dgm:t>
        <a:bodyPr/>
        <a:lstStyle/>
        <a:p>
          <a:endParaRPr lang="en-US"/>
        </a:p>
      </dgm:t>
    </dgm:pt>
    <dgm:pt modelId="{49BA1F4D-B205-44E2-82A9-68397C4258CA}" type="sibTrans" cxnId="{D15AF81E-EC9C-40DC-A16D-B00FBA2F791B}">
      <dgm:prSet/>
      <dgm:spPr/>
      <dgm:t>
        <a:bodyPr/>
        <a:lstStyle/>
        <a:p>
          <a:endParaRPr lang="en-US"/>
        </a:p>
      </dgm:t>
    </dgm:pt>
    <dgm:pt modelId="{38332150-63A6-41F9-878C-29ECBCBFAB18}">
      <dgm:prSet phldrT="[Text]"/>
      <dgm:spPr/>
      <dgm:t>
        <a:bodyPr/>
        <a:lstStyle/>
        <a:p>
          <a:r>
            <a:rPr lang="en-US" dirty="0" smtClean="0"/>
            <a:t>Request Package</a:t>
          </a:r>
          <a:endParaRPr lang="en-US" dirty="0"/>
        </a:p>
      </dgm:t>
    </dgm:pt>
    <dgm:pt modelId="{069F7CF3-CA6C-449B-8BAA-C014BA7DD743}" type="parTrans" cxnId="{01605A74-6D27-4990-9FCC-5BF19100D6F6}">
      <dgm:prSet/>
      <dgm:spPr/>
      <dgm:t>
        <a:bodyPr/>
        <a:lstStyle/>
        <a:p>
          <a:endParaRPr lang="en-US"/>
        </a:p>
      </dgm:t>
    </dgm:pt>
    <dgm:pt modelId="{FE32ADC4-0E6E-4236-8A70-7615173A3B37}" type="sibTrans" cxnId="{01605A74-6D27-4990-9FCC-5BF19100D6F6}">
      <dgm:prSet/>
      <dgm:spPr/>
      <dgm:t>
        <a:bodyPr/>
        <a:lstStyle/>
        <a:p>
          <a:endParaRPr lang="en-US"/>
        </a:p>
      </dgm:t>
    </dgm:pt>
    <dgm:pt modelId="{07707783-EBAA-49F2-A43B-36F1812A41E1}">
      <dgm:prSet phldrT="[Text]"/>
      <dgm:spPr/>
      <dgm:t>
        <a:bodyPr/>
        <a:lstStyle/>
        <a:p>
          <a:r>
            <a:rPr lang="en-US" dirty="0" smtClean="0"/>
            <a:t>Coordination</a:t>
          </a:r>
          <a:endParaRPr lang="en-US" dirty="0"/>
        </a:p>
      </dgm:t>
    </dgm:pt>
    <dgm:pt modelId="{DE95972F-7230-426D-82DA-B22F9AACF986}" type="parTrans" cxnId="{31260125-BC3C-4F17-8829-F7059E659A25}">
      <dgm:prSet/>
      <dgm:spPr/>
      <dgm:t>
        <a:bodyPr/>
        <a:lstStyle/>
        <a:p>
          <a:endParaRPr lang="en-US"/>
        </a:p>
      </dgm:t>
    </dgm:pt>
    <dgm:pt modelId="{DEED333B-D988-4F8D-B633-B83A576DDF9C}" type="sibTrans" cxnId="{31260125-BC3C-4F17-8829-F7059E659A25}">
      <dgm:prSet/>
      <dgm:spPr/>
      <dgm:t>
        <a:bodyPr/>
        <a:lstStyle/>
        <a:p>
          <a:endParaRPr lang="en-US"/>
        </a:p>
      </dgm:t>
    </dgm:pt>
    <dgm:pt modelId="{CE404DE1-2187-4390-BFDF-B77C457621C5}">
      <dgm:prSet phldrT="[Text]"/>
      <dgm:spPr/>
      <dgm:t>
        <a:bodyPr/>
        <a:lstStyle/>
        <a:p>
          <a:r>
            <a:rPr lang="en-US" dirty="0" smtClean="0"/>
            <a:t>Compile Required Documentation</a:t>
          </a:r>
          <a:endParaRPr lang="en-US" dirty="0"/>
        </a:p>
      </dgm:t>
    </dgm:pt>
    <dgm:pt modelId="{F1FF6226-1AD7-4DD6-AF66-647E48FF6E62}" type="parTrans" cxnId="{5D543DE3-9C6E-41ED-AD69-8B8368A15D2C}">
      <dgm:prSet/>
      <dgm:spPr/>
      <dgm:t>
        <a:bodyPr/>
        <a:lstStyle/>
        <a:p>
          <a:endParaRPr lang="en-US"/>
        </a:p>
      </dgm:t>
    </dgm:pt>
    <dgm:pt modelId="{EF2EB197-D2A6-431B-A899-6378D1583B42}" type="sibTrans" cxnId="{5D543DE3-9C6E-41ED-AD69-8B8368A15D2C}">
      <dgm:prSet/>
      <dgm:spPr/>
      <dgm:t>
        <a:bodyPr/>
        <a:lstStyle/>
        <a:p>
          <a:endParaRPr lang="en-US"/>
        </a:p>
      </dgm:t>
    </dgm:pt>
    <dgm:pt modelId="{BEE7997F-0F4B-4AD0-9ACB-DCB57B988596}">
      <dgm:prSet phldrT="[Text]"/>
      <dgm:spPr/>
      <dgm:t>
        <a:bodyPr/>
        <a:lstStyle/>
        <a:p>
          <a:r>
            <a:rPr lang="en-US" dirty="0" smtClean="0"/>
            <a:t>Review and Decision</a:t>
          </a:r>
          <a:endParaRPr lang="en-US" dirty="0"/>
        </a:p>
      </dgm:t>
    </dgm:pt>
    <dgm:pt modelId="{420B2975-37CE-47AD-8ED5-C0B929BC9209}" type="parTrans" cxnId="{E88444A9-9806-4082-B768-E2DBCED908C5}">
      <dgm:prSet/>
      <dgm:spPr/>
      <dgm:t>
        <a:bodyPr/>
        <a:lstStyle/>
        <a:p>
          <a:endParaRPr lang="en-US"/>
        </a:p>
      </dgm:t>
    </dgm:pt>
    <dgm:pt modelId="{7457AAA3-3890-426B-89B0-9B74F5E83A9E}" type="sibTrans" cxnId="{E88444A9-9806-4082-B768-E2DBCED908C5}">
      <dgm:prSet/>
      <dgm:spPr/>
      <dgm:t>
        <a:bodyPr/>
        <a:lstStyle/>
        <a:p>
          <a:endParaRPr lang="en-US"/>
        </a:p>
      </dgm:t>
    </dgm:pt>
    <dgm:pt modelId="{B3E9EE78-377C-47A6-B462-5E0555EEEC45}">
      <dgm:prSet phldrT="[Text]"/>
      <dgm:spPr/>
      <dgm:t>
        <a:bodyPr/>
        <a:lstStyle/>
        <a:p>
          <a:r>
            <a:rPr lang="en-US" dirty="0" smtClean="0"/>
            <a:t>Formal Reviews</a:t>
          </a:r>
          <a:endParaRPr lang="en-US" dirty="0"/>
        </a:p>
      </dgm:t>
    </dgm:pt>
    <dgm:pt modelId="{7C9A3D4F-4DDD-4972-BC36-3CC584DD5E98}" type="parTrans" cxnId="{06E00544-A52A-4C75-A1E6-86E8AFB1FDA4}">
      <dgm:prSet/>
      <dgm:spPr/>
      <dgm:t>
        <a:bodyPr/>
        <a:lstStyle/>
        <a:p>
          <a:endParaRPr lang="en-US"/>
        </a:p>
      </dgm:t>
    </dgm:pt>
    <dgm:pt modelId="{C16F8026-AE0E-4680-B9D8-7106106B7190}" type="sibTrans" cxnId="{06E00544-A52A-4C75-A1E6-86E8AFB1FDA4}">
      <dgm:prSet/>
      <dgm:spPr/>
      <dgm:t>
        <a:bodyPr/>
        <a:lstStyle/>
        <a:p>
          <a:endParaRPr lang="en-US"/>
        </a:p>
      </dgm:t>
    </dgm:pt>
    <dgm:pt modelId="{00CB7371-5221-4E38-986D-F7518E72A818}">
      <dgm:prSet phldrT="[Text]"/>
      <dgm:spPr/>
      <dgm:t>
        <a:bodyPr/>
        <a:lstStyle/>
        <a:p>
          <a:r>
            <a:rPr lang="en-US" dirty="0" smtClean="0"/>
            <a:t>Document Decision and Conditions</a:t>
          </a:r>
          <a:endParaRPr lang="en-US" dirty="0"/>
        </a:p>
      </dgm:t>
    </dgm:pt>
    <dgm:pt modelId="{83B1D657-55F0-4CEA-A9C3-A3B339AB5FC7}" type="parTrans" cxnId="{09DE0B9A-FEF8-4BB7-A5E5-AFEE2577178D}">
      <dgm:prSet/>
      <dgm:spPr/>
      <dgm:t>
        <a:bodyPr/>
        <a:lstStyle/>
        <a:p>
          <a:endParaRPr lang="en-US"/>
        </a:p>
      </dgm:t>
    </dgm:pt>
    <dgm:pt modelId="{993721D6-0737-452D-A1A6-036ADB342256}" type="sibTrans" cxnId="{09DE0B9A-FEF8-4BB7-A5E5-AFEE2577178D}">
      <dgm:prSet/>
      <dgm:spPr/>
      <dgm:t>
        <a:bodyPr/>
        <a:lstStyle/>
        <a:p>
          <a:endParaRPr lang="en-US"/>
        </a:p>
      </dgm:t>
    </dgm:pt>
    <dgm:pt modelId="{F8607BDF-69B0-49B4-9AA3-E3749F056AAD}">
      <dgm:prSet phldrT="[Text]" custT="1"/>
      <dgm:spPr/>
      <dgm:t>
        <a:bodyPr/>
        <a:lstStyle/>
        <a:p>
          <a:r>
            <a:rPr lang="en-US" sz="1400" dirty="0" smtClean="0"/>
            <a:t>(non-fed sponsor endorsement required)</a:t>
          </a:r>
          <a:endParaRPr lang="en-US" sz="1400" dirty="0"/>
        </a:p>
      </dgm:t>
    </dgm:pt>
    <dgm:pt modelId="{A045927C-BB2F-4AC3-A08D-78A1DAAB7DD3}" type="parTrans" cxnId="{A5C39243-7340-4BB3-8E3E-75C130F6178C}">
      <dgm:prSet/>
      <dgm:spPr/>
      <dgm:t>
        <a:bodyPr/>
        <a:lstStyle/>
        <a:p>
          <a:endParaRPr lang="en-US"/>
        </a:p>
      </dgm:t>
    </dgm:pt>
    <dgm:pt modelId="{6BCC6DA0-CAA5-4C2C-8308-F3C2BD596035}" type="sibTrans" cxnId="{A5C39243-7340-4BB3-8E3E-75C130F6178C}">
      <dgm:prSet/>
      <dgm:spPr/>
      <dgm:t>
        <a:bodyPr/>
        <a:lstStyle/>
        <a:p>
          <a:endParaRPr lang="en-US"/>
        </a:p>
      </dgm:t>
    </dgm:pt>
    <dgm:pt modelId="{AB0061B3-445F-4243-A7B7-8B986152B380}" type="pres">
      <dgm:prSet presAssocID="{CD8BEACF-903C-4DC8-9C23-0F61514B51C8}" presName="Name0" presStyleCnt="0">
        <dgm:presLayoutVars>
          <dgm:dir/>
          <dgm:animLvl val="lvl"/>
          <dgm:resizeHandles val="exact"/>
        </dgm:presLayoutVars>
      </dgm:prSet>
      <dgm:spPr/>
      <dgm:t>
        <a:bodyPr/>
        <a:lstStyle/>
        <a:p>
          <a:endParaRPr lang="en-US"/>
        </a:p>
      </dgm:t>
    </dgm:pt>
    <dgm:pt modelId="{C151980C-FF9B-4D17-A600-5C488F523D57}" type="pres">
      <dgm:prSet presAssocID="{CD8BEACF-903C-4DC8-9C23-0F61514B51C8}" presName="tSp" presStyleCnt="0"/>
      <dgm:spPr/>
    </dgm:pt>
    <dgm:pt modelId="{D4106D50-EC58-447C-A4BD-11F9ACAD46D1}" type="pres">
      <dgm:prSet presAssocID="{CD8BEACF-903C-4DC8-9C23-0F61514B51C8}" presName="bSp" presStyleCnt="0"/>
      <dgm:spPr/>
    </dgm:pt>
    <dgm:pt modelId="{9ED77AD9-FA04-44AF-80FE-4CA258BD9AFB}" type="pres">
      <dgm:prSet presAssocID="{CD8BEACF-903C-4DC8-9C23-0F61514B51C8}" presName="process" presStyleCnt="0"/>
      <dgm:spPr/>
    </dgm:pt>
    <dgm:pt modelId="{6D55992E-5A59-4E20-BE29-92D611EABE1E}" type="pres">
      <dgm:prSet presAssocID="{D9F6DED1-7FFB-47D3-A9B0-8B3F8F4907E9}" presName="composite1" presStyleCnt="0"/>
      <dgm:spPr/>
    </dgm:pt>
    <dgm:pt modelId="{DA30C9B4-1271-4A10-B411-3CC89B50C4B6}" type="pres">
      <dgm:prSet presAssocID="{D9F6DED1-7FFB-47D3-A9B0-8B3F8F4907E9}" presName="dummyNode1" presStyleLbl="node1" presStyleIdx="0" presStyleCnt="3"/>
      <dgm:spPr/>
    </dgm:pt>
    <dgm:pt modelId="{4066B1CA-81B7-426C-8C32-3F20795C8E46}" type="pres">
      <dgm:prSet presAssocID="{D9F6DED1-7FFB-47D3-A9B0-8B3F8F4907E9}" presName="childNode1" presStyleLbl="bgAcc1" presStyleIdx="0" presStyleCnt="3">
        <dgm:presLayoutVars>
          <dgm:bulletEnabled val="1"/>
        </dgm:presLayoutVars>
      </dgm:prSet>
      <dgm:spPr/>
      <dgm:t>
        <a:bodyPr/>
        <a:lstStyle/>
        <a:p>
          <a:endParaRPr lang="en-US"/>
        </a:p>
      </dgm:t>
    </dgm:pt>
    <dgm:pt modelId="{1D4C21C0-770D-4C2D-BBC3-29FD91ED943F}" type="pres">
      <dgm:prSet presAssocID="{D9F6DED1-7FFB-47D3-A9B0-8B3F8F4907E9}" presName="childNode1tx" presStyleLbl="bgAcc1" presStyleIdx="0" presStyleCnt="3">
        <dgm:presLayoutVars>
          <dgm:bulletEnabled val="1"/>
        </dgm:presLayoutVars>
      </dgm:prSet>
      <dgm:spPr/>
      <dgm:t>
        <a:bodyPr/>
        <a:lstStyle/>
        <a:p>
          <a:endParaRPr lang="en-US"/>
        </a:p>
      </dgm:t>
    </dgm:pt>
    <dgm:pt modelId="{4E3EA28E-24F4-4F92-A6A5-B93E2C742EAE}" type="pres">
      <dgm:prSet presAssocID="{D9F6DED1-7FFB-47D3-A9B0-8B3F8F4907E9}" presName="parentNode1" presStyleLbl="node1" presStyleIdx="0" presStyleCnt="3">
        <dgm:presLayoutVars>
          <dgm:chMax val="1"/>
          <dgm:bulletEnabled val="1"/>
        </dgm:presLayoutVars>
      </dgm:prSet>
      <dgm:spPr/>
      <dgm:t>
        <a:bodyPr/>
        <a:lstStyle/>
        <a:p>
          <a:endParaRPr lang="en-US"/>
        </a:p>
      </dgm:t>
    </dgm:pt>
    <dgm:pt modelId="{BD59941F-FDBB-442B-8A14-8455FB0342EB}" type="pres">
      <dgm:prSet presAssocID="{D9F6DED1-7FFB-47D3-A9B0-8B3F8F4907E9}" presName="connSite1" presStyleCnt="0"/>
      <dgm:spPr/>
    </dgm:pt>
    <dgm:pt modelId="{3A1A5DE3-450F-43CC-B994-3DD712B1AA88}" type="pres">
      <dgm:prSet presAssocID="{745D4312-43F9-499E-A4E9-EFFB405C8D46}" presName="Name9" presStyleLbl="sibTrans2D1" presStyleIdx="0" presStyleCnt="2"/>
      <dgm:spPr/>
      <dgm:t>
        <a:bodyPr/>
        <a:lstStyle/>
        <a:p>
          <a:endParaRPr lang="en-US"/>
        </a:p>
      </dgm:t>
    </dgm:pt>
    <dgm:pt modelId="{C1DD53D4-B1B8-4F9B-BA70-E80ED6F4EDF0}" type="pres">
      <dgm:prSet presAssocID="{38332150-63A6-41F9-878C-29ECBCBFAB18}" presName="composite2" presStyleCnt="0"/>
      <dgm:spPr/>
    </dgm:pt>
    <dgm:pt modelId="{44E5A41B-88E5-490E-82D1-381051D84B28}" type="pres">
      <dgm:prSet presAssocID="{38332150-63A6-41F9-878C-29ECBCBFAB18}" presName="dummyNode2" presStyleLbl="node1" presStyleIdx="0" presStyleCnt="3"/>
      <dgm:spPr/>
    </dgm:pt>
    <dgm:pt modelId="{1B53DADB-6B13-458A-A9CF-8046ED1D60F4}" type="pres">
      <dgm:prSet presAssocID="{38332150-63A6-41F9-878C-29ECBCBFAB18}" presName="childNode2" presStyleLbl="bgAcc1" presStyleIdx="1" presStyleCnt="3">
        <dgm:presLayoutVars>
          <dgm:bulletEnabled val="1"/>
        </dgm:presLayoutVars>
      </dgm:prSet>
      <dgm:spPr/>
      <dgm:t>
        <a:bodyPr/>
        <a:lstStyle/>
        <a:p>
          <a:endParaRPr lang="en-US"/>
        </a:p>
      </dgm:t>
    </dgm:pt>
    <dgm:pt modelId="{0D1D5A90-F8B7-4ED4-A196-867FC4A5E2AD}" type="pres">
      <dgm:prSet presAssocID="{38332150-63A6-41F9-878C-29ECBCBFAB18}" presName="childNode2tx" presStyleLbl="bgAcc1" presStyleIdx="1" presStyleCnt="3">
        <dgm:presLayoutVars>
          <dgm:bulletEnabled val="1"/>
        </dgm:presLayoutVars>
      </dgm:prSet>
      <dgm:spPr/>
      <dgm:t>
        <a:bodyPr/>
        <a:lstStyle/>
        <a:p>
          <a:endParaRPr lang="en-US"/>
        </a:p>
      </dgm:t>
    </dgm:pt>
    <dgm:pt modelId="{E03D30F8-9608-4E43-87AD-5A6D8171ED29}" type="pres">
      <dgm:prSet presAssocID="{38332150-63A6-41F9-878C-29ECBCBFAB18}" presName="parentNode2" presStyleLbl="node1" presStyleIdx="1" presStyleCnt="3">
        <dgm:presLayoutVars>
          <dgm:chMax val="0"/>
          <dgm:bulletEnabled val="1"/>
        </dgm:presLayoutVars>
      </dgm:prSet>
      <dgm:spPr/>
      <dgm:t>
        <a:bodyPr/>
        <a:lstStyle/>
        <a:p>
          <a:endParaRPr lang="en-US"/>
        </a:p>
      </dgm:t>
    </dgm:pt>
    <dgm:pt modelId="{05255BB5-2713-4E99-A725-C001D3E77C9E}" type="pres">
      <dgm:prSet presAssocID="{38332150-63A6-41F9-878C-29ECBCBFAB18}" presName="connSite2" presStyleCnt="0"/>
      <dgm:spPr/>
    </dgm:pt>
    <dgm:pt modelId="{598634E6-B787-485A-B6CF-A7C8781C897D}" type="pres">
      <dgm:prSet presAssocID="{FE32ADC4-0E6E-4236-8A70-7615173A3B37}" presName="Name18" presStyleLbl="sibTrans2D1" presStyleIdx="1" presStyleCnt="2"/>
      <dgm:spPr/>
      <dgm:t>
        <a:bodyPr/>
        <a:lstStyle/>
        <a:p>
          <a:endParaRPr lang="en-US"/>
        </a:p>
      </dgm:t>
    </dgm:pt>
    <dgm:pt modelId="{07100921-1126-49E4-A7C4-180EA692892B}" type="pres">
      <dgm:prSet presAssocID="{BEE7997F-0F4B-4AD0-9ACB-DCB57B988596}" presName="composite1" presStyleCnt="0"/>
      <dgm:spPr/>
    </dgm:pt>
    <dgm:pt modelId="{C7B1CD8C-20F8-4AAA-A7AE-046681A14B33}" type="pres">
      <dgm:prSet presAssocID="{BEE7997F-0F4B-4AD0-9ACB-DCB57B988596}" presName="dummyNode1" presStyleLbl="node1" presStyleIdx="1" presStyleCnt="3"/>
      <dgm:spPr/>
    </dgm:pt>
    <dgm:pt modelId="{7EDDCFF5-6F93-4145-A9B6-0CF86F71DA9B}" type="pres">
      <dgm:prSet presAssocID="{BEE7997F-0F4B-4AD0-9ACB-DCB57B988596}" presName="childNode1" presStyleLbl="bgAcc1" presStyleIdx="2" presStyleCnt="3">
        <dgm:presLayoutVars>
          <dgm:bulletEnabled val="1"/>
        </dgm:presLayoutVars>
      </dgm:prSet>
      <dgm:spPr/>
      <dgm:t>
        <a:bodyPr/>
        <a:lstStyle/>
        <a:p>
          <a:endParaRPr lang="en-US"/>
        </a:p>
      </dgm:t>
    </dgm:pt>
    <dgm:pt modelId="{79819E47-AA63-427C-B307-CDB5F883C325}" type="pres">
      <dgm:prSet presAssocID="{BEE7997F-0F4B-4AD0-9ACB-DCB57B988596}" presName="childNode1tx" presStyleLbl="bgAcc1" presStyleIdx="2" presStyleCnt="3">
        <dgm:presLayoutVars>
          <dgm:bulletEnabled val="1"/>
        </dgm:presLayoutVars>
      </dgm:prSet>
      <dgm:spPr/>
      <dgm:t>
        <a:bodyPr/>
        <a:lstStyle/>
        <a:p>
          <a:endParaRPr lang="en-US"/>
        </a:p>
      </dgm:t>
    </dgm:pt>
    <dgm:pt modelId="{F1C83C38-813B-4226-A577-797C534F9526}" type="pres">
      <dgm:prSet presAssocID="{BEE7997F-0F4B-4AD0-9ACB-DCB57B988596}" presName="parentNode1" presStyleLbl="node1" presStyleIdx="2" presStyleCnt="3">
        <dgm:presLayoutVars>
          <dgm:chMax val="1"/>
          <dgm:bulletEnabled val="1"/>
        </dgm:presLayoutVars>
      </dgm:prSet>
      <dgm:spPr/>
      <dgm:t>
        <a:bodyPr/>
        <a:lstStyle/>
        <a:p>
          <a:endParaRPr lang="en-US"/>
        </a:p>
      </dgm:t>
    </dgm:pt>
    <dgm:pt modelId="{D89589C0-DB60-4EA9-BC8D-F69755C32C96}" type="pres">
      <dgm:prSet presAssocID="{BEE7997F-0F4B-4AD0-9ACB-DCB57B988596}" presName="connSite1" presStyleCnt="0"/>
      <dgm:spPr/>
    </dgm:pt>
  </dgm:ptLst>
  <dgm:cxnLst>
    <dgm:cxn modelId="{DC6B881C-EC04-43BA-8837-881E8281BD6D}" type="presOf" srcId="{FE32ADC4-0E6E-4236-8A70-7615173A3B37}" destId="{598634E6-B787-485A-B6CF-A7C8781C897D}" srcOrd="0" destOrd="0" presId="urn:microsoft.com/office/officeart/2005/8/layout/hProcess4"/>
    <dgm:cxn modelId="{EF89DAD2-2C56-48FB-A43B-BB7CCC4A8906}" type="presOf" srcId="{928EB32D-2582-4F89-B95C-AEA7338E5EF3}" destId="{1D4C21C0-770D-4C2D-BBC3-29FD91ED943F}" srcOrd="1" destOrd="0" presId="urn:microsoft.com/office/officeart/2005/8/layout/hProcess4"/>
    <dgm:cxn modelId="{01605A74-6D27-4990-9FCC-5BF19100D6F6}" srcId="{CD8BEACF-903C-4DC8-9C23-0F61514B51C8}" destId="{38332150-63A6-41F9-878C-29ECBCBFAB18}" srcOrd="1" destOrd="0" parTransId="{069F7CF3-CA6C-449B-8BAA-C014BA7DD743}" sibTransId="{FE32ADC4-0E6E-4236-8A70-7615173A3B37}"/>
    <dgm:cxn modelId="{FBE994B3-CC48-4482-AD02-2644BC96153A}" type="presOf" srcId="{07707783-EBAA-49F2-A43B-36F1812A41E1}" destId="{0D1D5A90-F8B7-4ED4-A196-867FC4A5E2AD}" srcOrd="1" destOrd="0" presId="urn:microsoft.com/office/officeart/2005/8/layout/hProcess4"/>
    <dgm:cxn modelId="{84B7A499-3BB0-4C8B-BEDE-90786EB7A5A3}" type="presOf" srcId="{CD8BEACF-903C-4DC8-9C23-0F61514B51C8}" destId="{AB0061B3-445F-4243-A7B7-8B986152B380}" srcOrd="0" destOrd="0" presId="urn:microsoft.com/office/officeart/2005/8/layout/hProcess4"/>
    <dgm:cxn modelId="{4462036F-95A3-4BE4-91D3-D07ED9DC9663}" type="presOf" srcId="{F8607BDF-69B0-49B4-9AA3-E3749F056AAD}" destId="{1D4C21C0-770D-4C2D-BBC3-29FD91ED943F}" srcOrd="1" destOrd="2" presId="urn:microsoft.com/office/officeart/2005/8/layout/hProcess4"/>
    <dgm:cxn modelId="{D15AF81E-EC9C-40DC-A16D-B00FBA2F791B}" srcId="{D9F6DED1-7FFB-47D3-A9B0-8B3F8F4907E9}" destId="{AEF80278-CFAB-415E-A8F0-E6A403BAE544}" srcOrd="1" destOrd="0" parTransId="{C3F442F9-0A6F-4A75-B974-F4676B5C45A6}" sibTransId="{49BA1F4D-B205-44E2-82A9-68397C4258CA}"/>
    <dgm:cxn modelId="{CDF9FD45-AFF5-4545-8893-CFACB81706E6}" type="presOf" srcId="{BEE7997F-0F4B-4AD0-9ACB-DCB57B988596}" destId="{F1C83C38-813B-4226-A577-797C534F9526}" srcOrd="0" destOrd="0" presId="urn:microsoft.com/office/officeart/2005/8/layout/hProcess4"/>
    <dgm:cxn modelId="{F0A5C9F5-A7FD-41E3-B578-0197AF1E31CC}" type="presOf" srcId="{AEF80278-CFAB-415E-A8F0-E6A403BAE544}" destId="{1D4C21C0-770D-4C2D-BBC3-29FD91ED943F}" srcOrd="1" destOrd="1" presId="urn:microsoft.com/office/officeart/2005/8/layout/hProcess4"/>
    <dgm:cxn modelId="{985C62C9-9AFB-486C-876D-A7AF740935E1}" type="presOf" srcId="{AEF80278-CFAB-415E-A8F0-E6A403BAE544}" destId="{4066B1CA-81B7-426C-8C32-3F20795C8E46}" srcOrd="0" destOrd="1" presId="urn:microsoft.com/office/officeart/2005/8/layout/hProcess4"/>
    <dgm:cxn modelId="{92F01ADE-3726-4867-A840-9D8679742409}" type="presOf" srcId="{745D4312-43F9-499E-A4E9-EFFB405C8D46}" destId="{3A1A5DE3-450F-43CC-B994-3DD712B1AA88}" srcOrd="0" destOrd="0" presId="urn:microsoft.com/office/officeart/2005/8/layout/hProcess4"/>
    <dgm:cxn modelId="{224F498C-2E71-4BC4-8C71-A919E6D4B3DE}" type="presOf" srcId="{B3E9EE78-377C-47A6-B462-5E0555EEEC45}" destId="{79819E47-AA63-427C-B307-CDB5F883C325}" srcOrd="1" destOrd="0" presId="urn:microsoft.com/office/officeart/2005/8/layout/hProcess4"/>
    <dgm:cxn modelId="{32A5D832-3558-4B18-AA29-0EF8B5E14835}" type="presOf" srcId="{07707783-EBAA-49F2-A43B-36F1812A41E1}" destId="{1B53DADB-6B13-458A-A9CF-8046ED1D60F4}" srcOrd="0" destOrd="0" presId="urn:microsoft.com/office/officeart/2005/8/layout/hProcess4"/>
    <dgm:cxn modelId="{06E00544-A52A-4C75-A1E6-86E8AFB1FDA4}" srcId="{BEE7997F-0F4B-4AD0-9ACB-DCB57B988596}" destId="{B3E9EE78-377C-47A6-B462-5E0555EEEC45}" srcOrd="0" destOrd="0" parTransId="{7C9A3D4F-4DDD-4972-BC36-3CC584DD5E98}" sibTransId="{C16F8026-AE0E-4680-B9D8-7106106B7190}"/>
    <dgm:cxn modelId="{1335CAE7-75DC-467F-BB54-F2A8F18792C7}" type="presOf" srcId="{928EB32D-2582-4F89-B95C-AEA7338E5EF3}" destId="{4066B1CA-81B7-426C-8C32-3F20795C8E46}" srcOrd="0" destOrd="0" presId="urn:microsoft.com/office/officeart/2005/8/layout/hProcess4"/>
    <dgm:cxn modelId="{136E6282-779C-4667-9D1A-33E9EE2A0E85}" type="presOf" srcId="{00CB7371-5221-4E38-986D-F7518E72A818}" destId="{7EDDCFF5-6F93-4145-A9B6-0CF86F71DA9B}" srcOrd="0" destOrd="1" presId="urn:microsoft.com/office/officeart/2005/8/layout/hProcess4"/>
    <dgm:cxn modelId="{8A75E6F2-71F4-46E3-BC4F-719C0B7B66B5}" type="presOf" srcId="{CE404DE1-2187-4390-BFDF-B77C457621C5}" destId="{0D1D5A90-F8B7-4ED4-A196-867FC4A5E2AD}" srcOrd="1" destOrd="1" presId="urn:microsoft.com/office/officeart/2005/8/layout/hProcess4"/>
    <dgm:cxn modelId="{A5C39243-7340-4BB3-8E3E-75C130F6178C}" srcId="{D9F6DED1-7FFB-47D3-A9B0-8B3F8F4907E9}" destId="{F8607BDF-69B0-49B4-9AA3-E3749F056AAD}" srcOrd="2" destOrd="0" parTransId="{A045927C-BB2F-4AC3-A08D-78A1DAAB7DD3}" sibTransId="{6BCC6DA0-CAA5-4C2C-8308-F3C2BD596035}"/>
    <dgm:cxn modelId="{F18538D8-B34E-4D58-B14D-02D0E931C0E9}" type="presOf" srcId="{CE404DE1-2187-4390-BFDF-B77C457621C5}" destId="{1B53DADB-6B13-458A-A9CF-8046ED1D60F4}" srcOrd="0" destOrd="1" presId="urn:microsoft.com/office/officeart/2005/8/layout/hProcess4"/>
    <dgm:cxn modelId="{883BFE91-9F2A-4441-8A86-9F6C31FB86C7}" srcId="{D9F6DED1-7FFB-47D3-A9B0-8B3F8F4907E9}" destId="{928EB32D-2582-4F89-B95C-AEA7338E5EF3}" srcOrd="0" destOrd="0" parTransId="{0B6485A1-FE1E-4D3E-B85B-38DE840170E4}" sibTransId="{D4307226-D60F-487D-8966-343BEDBDC425}"/>
    <dgm:cxn modelId="{7CAFB0A0-7154-4A07-823E-4E633BDDB454}" type="presOf" srcId="{D9F6DED1-7FFB-47D3-A9B0-8B3F8F4907E9}" destId="{4E3EA28E-24F4-4F92-A6A5-B93E2C742EAE}" srcOrd="0" destOrd="0" presId="urn:microsoft.com/office/officeart/2005/8/layout/hProcess4"/>
    <dgm:cxn modelId="{09DE0B9A-FEF8-4BB7-A5E5-AFEE2577178D}" srcId="{BEE7997F-0F4B-4AD0-9ACB-DCB57B988596}" destId="{00CB7371-5221-4E38-986D-F7518E72A818}" srcOrd="1" destOrd="0" parTransId="{83B1D657-55F0-4CEA-A9C3-A3B339AB5FC7}" sibTransId="{993721D6-0737-452D-A1A6-036ADB342256}"/>
    <dgm:cxn modelId="{EBC88B04-540B-40A4-BE37-2D866492687D}" srcId="{CD8BEACF-903C-4DC8-9C23-0F61514B51C8}" destId="{D9F6DED1-7FFB-47D3-A9B0-8B3F8F4907E9}" srcOrd="0" destOrd="0" parTransId="{DA9C5571-E7DB-4276-A420-CD4DBB313706}" sibTransId="{745D4312-43F9-499E-A4E9-EFFB405C8D46}"/>
    <dgm:cxn modelId="{5D543DE3-9C6E-41ED-AD69-8B8368A15D2C}" srcId="{38332150-63A6-41F9-878C-29ECBCBFAB18}" destId="{CE404DE1-2187-4390-BFDF-B77C457621C5}" srcOrd="1" destOrd="0" parTransId="{F1FF6226-1AD7-4DD6-AF66-647E48FF6E62}" sibTransId="{EF2EB197-D2A6-431B-A899-6378D1583B42}"/>
    <dgm:cxn modelId="{E88444A9-9806-4082-B768-E2DBCED908C5}" srcId="{CD8BEACF-903C-4DC8-9C23-0F61514B51C8}" destId="{BEE7997F-0F4B-4AD0-9ACB-DCB57B988596}" srcOrd="2" destOrd="0" parTransId="{420B2975-37CE-47AD-8ED5-C0B929BC9209}" sibTransId="{7457AAA3-3890-426B-89B0-9B74F5E83A9E}"/>
    <dgm:cxn modelId="{A67F23B3-E861-482A-A552-D4A520045E4E}" type="presOf" srcId="{38332150-63A6-41F9-878C-29ECBCBFAB18}" destId="{E03D30F8-9608-4E43-87AD-5A6D8171ED29}" srcOrd="0" destOrd="0" presId="urn:microsoft.com/office/officeart/2005/8/layout/hProcess4"/>
    <dgm:cxn modelId="{31260125-BC3C-4F17-8829-F7059E659A25}" srcId="{38332150-63A6-41F9-878C-29ECBCBFAB18}" destId="{07707783-EBAA-49F2-A43B-36F1812A41E1}" srcOrd="0" destOrd="0" parTransId="{DE95972F-7230-426D-82DA-B22F9AACF986}" sibTransId="{DEED333B-D988-4F8D-B633-B83A576DDF9C}"/>
    <dgm:cxn modelId="{FE6BE09E-395D-4025-BD41-62FCC0FACED8}" type="presOf" srcId="{B3E9EE78-377C-47A6-B462-5E0555EEEC45}" destId="{7EDDCFF5-6F93-4145-A9B6-0CF86F71DA9B}" srcOrd="0" destOrd="0" presId="urn:microsoft.com/office/officeart/2005/8/layout/hProcess4"/>
    <dgm:cxn modelId="{67213134-59B0-4905-AB0C-E60C30CB9E36}" type="presOf" srcId="{F8607BDF-69B0-49B4-9AA3-E3749F056AAD}" destId="{4066B1CA-81B7-426C-8C32-3F20795C8E46}" srcOrd="0" destOrd="2" presId="urn:microsoft.com/office/officeart/2005/8/layout/hProcess4"/>
    <dgm:cxn modelId="{4B03D49A-02D9-42C4-BDA2-519FE8773BBF}" type="presOf" srcId="{00CB7371-5221-4E38-986D-F7518E72A818}" destId="{79819E47-AA63-427C-B307-CDB5F883C325}" srcOrd="1" destOrd="1" presId="urn:microsoft.com/office/officeart/2005/8/layout/hProcess4"/>
    <dgm:cxn modelId="{D4DD4E05-46D8-4AED-8773-F6B6E6845CB1}" type="presParOf" srcId="{AB0061B3-445F-4243-A7B7-8B986152B380}" destId="{C151980C-FF9B-4D17-A600-5C488F523D57}" srcOrd="0" destOrd="0" presId="urn:microsoft.com/office/officeart/2005/8/layout/hProcess4"/>
    <dgm:cxn modelId="{692B839D-2BEB-47EA-B930-A37260A0B9CC}" type="presParOf" srcId="{AB0061B3-445F-4243-A7B7-8B986152B380}" destId="{D4106D50-EC58-447C-A4BD-11F9ACAD46D1}" srcOrd="1" destOrd="0" presId="urn:microsoft.com/office/officeart/2005/8/layout/hProcess4"/>
    <dgm:cxn modelId="{98A29FA8-51AF-4F2E-8407-4F09CDF070A8}" type="presParOf" srcId="{AB0061B3-445F-4243-A7B7-8B986152B380}" destId="{9ED77AD9-FA04-44AF-80FE-4CA258BD9AFB}" srcOrd="2" destOrd="0" presId="urn:microsoft.com/office/officeart/2005/8/layout/hProcess4"/>
    <dgm:cxn modelId="{3F1AA26A-C0E5-46DE-8118-AF857CC2FEAC}" type="presParOf" srcId="{9ED77AD9-FA04-44AF-80FE-4CA258BD9AFB}" destId="{6D55992E-5A59-4E20-BE29-92D611EABE1E}" srcOrd="0" destOrd="0" presId="urn:microsoft.com/office/officeart/2005/8/layout/hProcess4"/>
    <dgm:cxn modelId="{725864CB-D682-4AFE-97B8-6961218188B7}" type="presParOf" srcId="{6D55992E-5A59-4E20-BE29-92D611EABE1E}" destId="{DA30C9B4-1271-4A10-B411-3CC89B50C4B6}" srcOrd="0" destOrd="0" presId="urn:microsoft.com/office/officeart/2005/8/layout/hProcess4"/>
    <dgm:cxn modelId="{9E0FDA80-3E73-41D2-9E44-0C0FEB6BB320}" type="presParOf" srcId="{6D55992E-5A59-4E20-BE29-92D611EABE1E}" destId="{4066B1CA-81B7-426C-8C32-3F20795C8E46}" srcOrd="1" destOrd="0" presId="urn:microsoft.com/office/officeart/2005/8/layout/hProcess4"/>
    <dgm:cxn modelId="{69DAA51C-A860-43D2-868C-77C7CF305D03}" type="presParOf" srcId="{6D55992E-5A59-4E20-BE29-92D611EABE1E}" destId="{1D4C21C0-770D-4C2D-BBC3-29FD91ED943F}" srcOrd="2" destOrd="0" presId="urn:microsoft.com/office/officeart/2005/8/layout/hProcess4"/>
    <dgm:cxn modelId="{12E8F4C4-F981-4F8F-97C7-50DF80CCD00C}" type="presParOf" srcId="{6D55992E-5A59-4E20-BE29-92D611EABE1E}" destId="{4E3EA28E-24F4-4F92-A6A5-B93E2C742EAE}" srcOrd="3" destOrd="0" presId="urn:microsoft.com/office/officeart/2005/8/layout/hProcess4"/>
    <dgm:cxn modelId="{B67FBAEE-896C-4471-9066-0B45DE3C3198}" type="presParOf" srcId="{6D55992E-5A59-4E20-BE29-92D611EABE1E}" destId="{BD59941F-FDBB-442B-8A14-8455FB0342EB}" srcOrd="4" destOrd="0" presId="urn:microsoft.com/office/officeart/2005/8/layout/hProcess4"/>
    <dgm:cxn modelId="{32C3F266-7EE6-4EA7-AE06-D2A1604AE6CC}" type="presParOf" srcId="{9ED77AD9-FA04-44AF-80FE-4CA258BD9AFB}" destId="{3A1A5DE3-450F-43CC-B994-3DD712B1AA88}" srcOrd="1" destOrd="0" presId="urn:microsoft.com/office/officeart/2005/8/layout/hProcess4"/>
    <dgm:cxn modelId="{BBE2C038-5A03-44D5-A605-145296137B6C}" type="presParOf" srcId="{9ED77AD9-FA04-44AF-80FE-4CA258BD9AFB}" destId="{C1DD53D4-B1B8-4F9B-BA70-E80ED6F4EDF0}" srcOrd="2" destOrd="0" presId="urn:microsoft.com/office/officeart/2005/8/layout/hProcess4"/>
    <dgm:cxn modelId="{B3EF366D-D578-4D06-BBF4-E132E038F82F}" type="presParOf" srcId="{C1DD53D4-B1B8-4F9B-BA70-E80ED6F4EDF0}" destId="{44E5A41B-88E5-490E-82D1-381051D84B28}" srcOrd="0" destOrd="0" presId="urn:microsoft.com/office/officeart/2005/8/layout/hProcess4"/>
    <dgm:cxn modelId="{7A35B47B-0DF8-4685-B9A1-B1512BAD18E1}" type="presParOf" srcId="{C1DD53D4-B1B8-4F9B-BA70-E80ED6F4EDF0}" destId="{1B53DADB-6B13-458A-A9CF-8046ED1D60F4}" srcOrd="1" destOrd="0" presId="urn:microsoft.com/office/officeart/2005/8/layout/hProcess4"/>
    <dgm:cxn modelId="{4F72BFEA-1592-449F-BC50-4B6E4B3D291F}" type="presParOf" srcId="{C1DD53D4-B1B8-4F9B-BA70-E80ED6F4EDF0}" destId="{0D1D5A90-F8B7-4ED4-A196-867FC4A5E2AD}" srcOrd="2" destOrd="0" presId="urn:microsoft.com/office/officeart/2005/8/layout/hProcess4"/>
    <dgm:cxn modelId="{3351703F-CFE8-45EA-8D46-598DE1877D37}" type="presParOf" srcId="{C1DD53D4-B1B8-4F9B-BA70-E80ED6F4EDF0}" destId="{E03D30F8-9608-4E43-87AD-5A6D8171ED29}" srcOrd="3" destOrd="0" presId="urn:microsoft.com/office/officeart/2005/8/layout/hProcess4"/>
    <dgm:cxn modelId="{0D17E8DF-F021-4ACC-901D-022C8A30EE05}" type="presParOf" srcId="{C1DD53D4-B1B8-4F9B-BA70-E80ED6F4EDF0}" destId="{05255BB5-2713-4E99-A725-C001D3E77C9E}" srcOrd="4" destOrd="0" presId="urn:microsoft.com/office/officeart/2005/8/layout/hProcess4"/>
    <dgm:cxn modelId="{F2734123-10BF-4E61-9948-3464B455BBA8}" type="presParOf" srcId="{9ED77AD9-FA04-44AF-80FE-4CA258BD9AFB}" destId="{598634E6-B787-485A-B6CF-A7C8781C897D}" srcOrd="3" destOrd="0" presId="urn:microsoft.com/office/officeart/2005/8/layout/hProcess4"/>
    <dgm:cxn modelId="{8095B2F5-8662-47D8-968D-C90326984B54}" type="presParOf" srcId="{9ED77AD9-FA04-44AF-80FE-4CA258BD9AFB}" destId="{07100921-1126-49E4-A7C4-180EA692892B}" srcOrd="4" destOrd="0" presId="urn:microsoft.com/office/officeart/2005/8/layout/hProcess4"/>
    <dgm:cxn modelId="{A297FAEA-39DE-4329-BB3D-34D62D9E97BA}" type="presParOf" srcId="{07100921-1126-49E4-A7C4-180EA692892B}" destId="{C7B1CD8C-20F8-4AAA-A7AE-046681A14B33}" srcOrd="0" destOrd="0" presId="urn:microsoft.com/office/officeart/2005/8/layout/hProcess4"/>
    <dgm:cxn modelId="{BF097FBC-3985-4C47-A166-30501D30A442}" type="presParOf" srcId="{07100921-1126-49E4-A7C4-180EA692892B}" destId="{7EDDCFF5-6F93-4145-A9B6-0CF86F71DA9B}" srcOrd="1" destOrd="0" presId="urn:microsoft.com/office/officeart/2005/8/layout/hProcess4"/>
    <dgm:cxn modelId="{F1B4B36E-677B-4582-B9AD-55829CC64F18}" type="presParOf" srcId="{07100921-1126-49E4-A7C4-180EA692892B}" destId="{79819E47-AA63-427C-B307-CDB5F883C325}" srcOrd="2" destOrd="0" presId="urn:microsoft.com/office/officeart/2005/8/layout/hProcess4"/>
    <dgm:cxn modelId="{F7DFF85F-4B74-4AC4-875A-DBAF7669031B}" type="presParOf" srcId="{07100921-1126-49E4-A7C4-180EA692892B}" destId="{F1C83C38-813B-4226-A577-797C534F9526}" srcOrd="3" destOrd="0" presId="urn:microsoft.com/office/officeart/2005/8/layout/hProcess4"/>
    <dgm:cxn modelId="{D3490B0D-B61B-430B-ACF1-F6DC8E9F5D45}" type="presParOf" srcId="{07100921-1126-49E4-A7C4-180EA692892B}" destId="{D89589C0-DB60-4EA9-BC8D-F69755C32C9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FC733-A159-4772-9E96-657A61B77A8C}">
      <dsp:nvSpPr>
        <dsp:cNvPr id="0" name=""/>
        <dsp:cNvSpPr/>
      </dsp:nvSpPr>
      <dsp:spPr>
        <a:xfrm rot="5400000">
          <a:off x="4841348" y="-2063877"/>
          <a:ext cx="606479" cy="4841965"/>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Primarily selected by risk/some other considerations</a:t>
          </a:r>
          <a:endParaRPr lang="en-US" sz="1100" kern="1200" dirty="0"/>
        </a:p>
        <a:p>
          <a:pPr marL="57150" lvl="1" indent="-57150" algn="l" defTabSz="488950">
            <a:lnSpc>
              <a:spcPct val="90000"/>
            </a:lnSpc>
            <a:spcBef>
              <a:spcPct val="0"/>
            </a:spcBef>
            <a:spcAft>
              <a:spcPct val="15000"/>
            </a:spcAft>
            <a:buChar char="••"/>
          </a:pPr>
          <a:r>
            <a:rPr lang="en-US" sz="1100" kern="1200" dirty="0" smtClean="0"/>
            <a:t>Funded by Program</a:t>
          </a:r>
          <a:endParaRPr lang="en-US" sz="1100" kern="1200" dirty="0"/>
        </a:p>
        <a:p>
          <a:pPr marL="57150" lvl="1" indent="-57150" algn="l" defTabSz="488950">
            <a:lnSpc>
              <a:spcPct val="90000"/>
            </a:lnSpc>
            <a:spcBef>
              <a:spcPct val="0"/>
            </a:spcBef>
            <a:spcAft>
              <a:spcPct val="15000"/>
            </a:spcAft>
            <a:buChar char="••"/>
          </a:pPr>
          <a:r>
            <a:rPr lang="en-US" sz="1100" kern="1200" dirty="0" smtClean="0"/>
            <a:t>Timing set by Program</a:t>
          </a:r>
          <a:endParaRPr lang="en-US" sz="1100" kern="1200" dirty="0"/>
        </a:p>
      </dsp:txBody>
      <dsp:txXfrm rot="-5400000">
        <a:off x="2723605" y="83472"/>
        <a:ext cx="4812359" cy="547267"/>
      </dsp:txXfrm>
    </dsp:sp>
    <dsp:sp modelId="{0B189289-5BEF-4FC9-A79D-DD0E97368686}">
      <dsp:nvSpPr>
        <dsp:cNvPr id="0" name=""/>
        <dsp:cNvSpPr/>
      </dsp:nvSpPr>
      <dsp:spPr>
        <a:xfrm>
          <a:off x="0" y="17593"/>
          <a:ext cx="2723605" cy="75809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Portfolio</a:t>
          </a:r>
        </a:p>
        <a:p>
          <a:pPr lvl="0" algn="ctr" defTabSz="844550">
            <a:lnSpc>
              <a:spcPct val="90000"/>
            </a:lnSpc>
            <a:spcBef>
              <a:spcPct val="0"/>
            </a:spcBef>
            <a:spcAft>
              <a:spcPct val="35000"/>
            </a:spcAft>
          </a:pPr>
          <a:r>
            <a:rPr lang="en-US" sz="1900" kern="1200" dirty="0" smtClean="0"/>
            <a:t>Management</a:t>
          </a:r>
          <a:endParaRPr lang="en-US" sz="1900" kern="1200" dirty="0"/>
        </a:p>
      </dsp:txBody>
      <dsp:txXfrm>
        <a:off x="37007" y="54600"/>
        <a:ext cx="2649591" cy="684085"/>
      </dsp:txXfrm>
    </dsp:sp>
    <dsp:sp modelId="{6A7D8744-29A1-4F36-A7C2-B11FA22F2127}">
      <dsp:nvSpPr>
        <dsp:cNvPr id="0" name=""/>
        <dsp:cNvSpPr/>
      </dsp:nvSpPr>
      <dsp:spPr>
        <a:xfrm rot="5400000">
          <a:off x="4841348" y="-1244625"/>
          <a:ext cx="606479" cy="4841965"/>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Proposed by sponsors or major rehab</a:t>
          </a:r>
          <a:endParaRPr lang="en-US" sz="1100" kern="1200" dirty="0"/>
        </a:p>
        <a:p>
          <a:pPr marL="57150" lvl="1" indent="-57150" algn="l" defTabSz="488950">
            <a:lnSpc>
              <a:spcPct val="90000"/>
            </a:lnSpc>
            <a:spcBef>
              <a:spcPct val="0"/>
            </a:spcBef>
            <a:spcAft>
              <a:spcPct val="15000"/>
            </a:spcAft>
            <a:buChar char="••"/>
          </a:pPr>
          <a:r>
            <a:rPr lang="en-US" sz="1100" kern="1200" dirty="0" smtClean="0"/>
            <a:t>Selected by OMB</a:t>
          </a:r>
          <a:endParaRPr lang="en-US" sz="1100" kern="1200" dirty="0"/>
        </a:p>
        <a:p>
          <a:pPr marL="57150" lvl="1" indent="-57150" algn="l" defTabSz="488950">
            <a:lnSpc>
              <a:spcPct val="90000"/>
            </a:lnSpc>
            <a:spcBef>
              <a:spcPct val="0"/>
            </a:spcBef>
            <a:spcAft>
              <a:spcPct val="15000"/>
            </a:spcAft>
            <a:buChar char="••"/>
          </a:pPr>
          <a:r>
            <a:rPr lang="en-US" sz="1100" kern="1200" dirty="0" smtClean="0"/>
            <a:t>Usually cost-shared</a:t>
          </a:r>
          <a:endParaRPr lang="en-US" sz="1100" kern="1200" dirty="0"/>
        </a:p>
      </dsp:txBody>
      <dsp:txXfrm rot="-5400000">
        <a:off x="2723605" y="902724"/>
        <a:ext cx="4812359" cy="547267"/>
      </dsp:txXfrm>
    </dsp:sp>
    <dsp:sp modelId="{9DB70900-3C80-47C0-A3C6-6F1702B40F60}">
      <dsp:nvSpPr>
        <dsp:cNvPr id="0" name=""/>
        <dsp:cNvSpPr/>
      </dsp:nvSpPr>
      <dsp:spPr>
        <a:xfrm>
          <a:off x="0" y="797307"/>
          <a:ext cx="2723605" cy="75809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Planning Studies</a:t>
          </a:r>
        </a:p>
      </dsp:txBody>
      <dsp:txXfrm>
        <a:off x="37007" y="834314"/>
        <a:ext cx="2649591" cy="684085"/>
      </dsp:txXfrm>
    </dsp:sp>
    <dsp:sp modelId="{231F15FE-890D-41A0-810A-76E70B611529}">
      <dsp:nvSpPr>
        <dsp:cNvPr id="0" name=""/>
        <dsp:cNvSpPr/>
      </dsp:nvSpPr>
      <dsp:spPr>
        <a:xfrm rot="5400000">
          <a:off x="4841348" y="-384643"/>
          <a:ext cx="606479" cy="4841965"/>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Follow studies, Section 408</a:t>
          </a:r>
          <a:endParaRPr lang="en-US" sz="1100" kern="1200" dirty="0"/>
        </a:p>
        <a:p>
          <a:pPr marL="57150" lvl="1" indent="-57150" algn="l" defTabSz="488950">
            <a:lnSpc>
              <a:spcPct val="90000"/>
            </a:lnSpc>
            <a:spcBef>
              <a:spcPct val="0"/>
            </a:spcBef>
            <a:spcAft>
              <a:spcPct val="15000"/>
            </a:spcAft>
            <a:buChar char="••"/>
          </a:pPr>
          <a:r>
            <a:rPr lang="en-US" sz="1100" kern="1200" dirty="0" smtClean="0"/>
            <a:t>Design deficiencies </a:t>
          </a:r>
          <a:endParaRPr lang="en-US" sz="1100" kern="1200" dirty="0"/>
        </a:p>
        <a:p>
          <a:pPr marL="57150" lvl="1" indent="-57150" algn="l" defTabSz="488950">
            <a:lnSpc>
              <a:spcPct val="90000"/>
            </a:lnSpc>
            <a:spcBef>
              <a:spcPct val="0"/>
            </a:spcBef>
            <a:spcAft>
              <a:spcPct val="15000"/>
            </a:spcAft>
            <a:buChar char="••"/>
          </a:pPr>
          <a:r>
            <a:rPr lang="en-US" sz="1100" kern="1200" dirty="0" smtClean="0"/>
            <a:t>Usually cost-shared</a:t>
          </a:r>
          <a:endParaRPr lang="en-US" sz="1100" kern="1200" dirty="0"/>
        </a:p>
      </dsp:txBody>
      <dsp:txXfrm rot="-5400000">
        <a:off x="2723605" y="1762706"/>
        <a:ext cx="4812359" cy="547267"/>
      </dsp:txXfrm>
    </dsp:sp>
    <dsp:sp modelId="{4692FE8E-0E10-4743-A1F4-B73DFBF75F13}">
      <dsp:nvSpPr>
        <dsp:cNvPr id="0" name=""/>
        <dsp:cNvSpPr/>
      </dsp:nvSpPr>
      <dsp:spPr>
        <a:xfrm>
          <a:off x="0" y="1600764"/>
          <a:ext cx="2723605" cy="75809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Design</a:t>
          </a:r>
        </a:p>
      </dsp:txBody>
      <dsp:txXfrm>
        <a:off x="37007" y="1637771"/>
        <a:ext cx="2649591" cy="684085"/>
      </dsp:txXfrm>
    </dsp:sp>
    <dsp:sp modelId="{77D5269E-64B3-47EE-AE71-5257043DB253}">
      <dsp:nvSpPr>
        <dsp:cNvPr id="0" name=""/>
        <dsp:cNvSpPr/>
      </dsp:nvSpPr>
      <dsp:spPr>
        <a:xfrm rot="5400000">
          <a:off x="4841348" y="347384"/>
          <a:ext cx="606479" cy="4841965"/>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Usually cost-shared</a:t>
          </a:r>
          <a:endParaRPr lang="en-US" sz="1100" kern="1200" dirty="0"/>
        </a:p>
      </dsp:txBody>
      <dsp:txXfrm rot="-5400000">
        <a:off x="2723605" y="2494733"/>
        <a:ext cx="4812359" cy="547267"/>
      </dsp:txXfrm>
    </dsp:sp>
    <dsp:sp modelId="{9209E3CD-59AB-4211-A29B-86EAFB35C559}">
      <dsp:nvSpPr>
        <dsp:cNvPr id="0" name=""/>
        <dsp:cNvSpPr/>
      </dsp:nvSpPr>
      <dsp:spPr>
        <a:xfrm>
          <a:off x="0" y="2389316"/>
          <a:ext cx="2723605" cy="75809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Construction</a:t>
          </a:r>
          <a:endParaRPr lang="en-US" sz="1900" kern="1200" dirty="0"/>
        </a:p>
      </dsp:txBody>
      <dsp:txXfrm>
        <a:off x="37007" y="2426323"/>
        <a:ext cx="2649591" cy="684085"/>
      </dsp:txXfrm>
    </dsp:sp>
    <dsp:sp modelId="{8955914A-3B74-4EC4-A60D-8C678B22ABFD}">
      <dsp:nvSpPr>
        <dsp:cNvPr id="0" name=""/>
        <dsp:cNvSpPr/>
      </dsp:nvSpPr>
      <dsp:spPr>
        <a:xfrm rot="5400000">
          <a:off x="4841348" y="1143389"/>
          <a:ext cx="606479" cy="4841965"/>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Cost-shared</a:t>
          </a:r>
          <a:endParaRPr lang="en-US" sz="1100" kern="1200" dirty="0"/>
        </a:p>
        <a:p>
          <a:pPr marL="57150" lvl="1" indent="-57150" algn="l" defTabSz="488950">
            <a:lnSpc>
              <a:spcPct val="90000"/>
            </a:lnSpc>
            <a:spcBef>
              <a:spcPct val="0"/>
            </a:spcBef>
            <a:spcAft>
              <a:spcPct val="15000"/>
            </a:spcAft>
            <a:buChar char="••"/>
          </a:pPr>
          <a:r>
            <a:rPr lang="en-US" sz="1100" kern="1200" dirty="0" smtClean="0"/>
            <a:t>USACE O&amp;M</a:t>
          </a:r>
          <a:endParaRPr lang="en-US" sz="1100" kern="1200" dirty="0"/>
        </a:p>
      </dsp:txBody>
      <dsp:txXfrm rot="-5400000">
        <a:off x="2723605" y="3290738"/>
        <a:ext cx="4812359" cy="547267"/>
      </dsp:txXfrm>
    </dsp:sp>
    <dsp:sp modelId="{3DF18126-37CD-4DC6-A2EB-146404BEB179}">
      <dsp:nvSpPr>
        <dsp:cNvPr id="0" name=""/>
        <dsp:cNvSpPr/>
      </dsp:nvSpPr>
      <dsp:spPr>
        <a:xfrm>
          <a:off x="0" y="3185321"/>
          <a:ext cx="2723605" cy="758099"/>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NFIP Accreditation</a:t>
          </a:r>
          <a:endParaRPr lang="en-US" sz="1900" kern="1200" dirty="0"/>
        </a:p>
      </dsp:txBody>
      <dsp:txXfrm>
        <a:off x="37007" y="3222328"/>
        <a:ext cx="2649591" cy="684085"/>
      </dsp:txXfrm>
    </dsp:sp>
    <dsp:sp modelId="{3EDFC353-601C-47F8-9CFC-02D747D4BBC8}">
      <dsp:nvSpPr>
        <dsp:cNvPr id="0" name=""/>
        <dsp:cNvSpPr/>
      </dsp:nvSpPr>
      <dsp:spPr>
        <a:xfrm rot="5400000">
          <a:off x="4841348" y="1939394"/>
          <a:ext cx="606479" cy="4841965"/>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Post implementation</a:t>
          </a:r>
          <a:endParaRPr lang="en-US" sz="1100" kern="1200" dirty="0"/>
        </a:p>
        <a:p>
          <a:pPr marL="57150" lvl="1" indent="-57150" algn="l" defTabSz="488950">
            <a:lnSpc>
              <a:spcPct val="90000"/>
            </a:lnSpc>
            <a:spcBef>
              <a:spcPct val="0"/>
            </a:spcBef>
            <a:spcAft>
              <a:spcPct val="15000"/>
            </a:spcAft>
            <a:buChar char="••"/>
          </a:pPr>
          <a:r>
            <a:rPr lang="en-US" sz="1100" kern="1200" dirty="0" smtClean="0"/>
            <a:t>Benchmark risk assessment in lieu of screening</a:t>
          </a:r>
          <a:endParaRPr lang="en-US" sz="1100" kern="1200" dirty="0"/>
        </a:p>
      </dsp:txBody>
      <dsp:txXfrm rot="-5400000">
        <a:off x="2723605" y="4086743"/>
        <a:ext cx="4812359" cy="547267"/>
      </dsp:txXfrm>
    </dsp:sp>
    <dsp:sp modelId="{A32D15E3-7272-4AD8-AF8D-B215F3C8B788}">
      <dsp:nvSpPr>
        <dsp:cNvPr id="0" name=""/>
        <dsp:cNvSpPr/>
      </dsp:nvSpPr>
      <dsp:spPr>
        <a:xfrm>
          <a:off x="0" y="3981326"/>
          <a:ext cx="2723605" cy="75809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Changed Condition</a:t>
          </a:r>
          <a:endParaRPr lang="en-US" sz="1900" kern="1200" dirty="0"/>
        </a:p>
      </dsp:txBody>
      <dsp:txXfrm>
        <a:off x="37007" y="4018333"/>
        <a:ext cx="2649591" cy="684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431AB-FD6B-4EBD-8F35-2DBD093EBE93}">
      <dsp:nvSpPr>
        <dsp:cNvPr id="0" name=""/>
        <dsp:cNvSpPr/>
      </dsp:nvSpPr>
      <dsp:spPr>
        <a:xfrm>
          <a:off x="0" y="1179746"/>
          <a:ext cx="8915400" cy="1625600"/>
        </a:xfrm>
        <a:prstGeom prst="notchedRightArrow">
          <a:avLst/>
        </a:prstGeom>
        <a:solidFill>
          <a:schemeClr val="tx2">
            <a:lumMod val="65000"/>
          </a:schemeClr>
        </a:solidFill>
        <a:ln>
          <a:noFill/>
        </a:ln>
        <a:effectLst/>
      </dsp:spPr>
      <dsp:style>
        <a:lnRef idx="0">
          <a:scrgbClr r="0" g="0" b="0"/>
        </a:lnRef>
        <a:fillRef idx="1">
          <a:scrgbClr r="0" g="0" b="0"/>
        </a:fillRef>
        <a:effectRef idx="0">
          <a:scrgbClr r="0" g="0" b="0"/>
        </a:effectRef>
        <a:fontRef idx="minor"/>
      </dsp:style>
    </dsp:sp>
    <dsp:sp modelId="{1EF845C7-A15D-4EF3-9DA0-896DA860969A}">
      <dsp:nvSpPr>
        <dsp:cNvPr id="0" name=""/>
        <dsp:cNvSpPr/>
      </dsp:nvSpPr>
      <dsp:spPr>
        <a:xfrm>
          <a:off x="19117" y="2429312"/>
          <a:ext cx="81636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Jul-17</a:t>
          </a:r>
          <a:endParaRPr lang="en-US" sz="1200" kern="1200" dirty="0"/>
        </a:p>
      </dsp:txBody>
      <dsp:txXfrm>
        <a:off x="19117" y="2429312"/>
        <a:ext cx="816362" cy="1625600"/>
      </dsp:txXfrm>
    </dsp:sp>
    <dsp:sp modelId="{D8218480-44DA-4644-B1CC-E202ABBBB1D6}">
      <dsp:nvSpPr>
        <dsp:cNvPr id="0" name=""/>
        <dsp:cNvSpPr/>
      </dsp:nvSpPr>
      <dsp:spPr>
        <a:xfrm>
          <a:off x="209159" y="1828800"/>
          <a:ext cx="406400" cy="406400"/>
        </a:xfrm>
        <a:prstGeom prst="ellipse">
          <a:avLst/>
        </a:prstGeom>
        <a:solidFill>
          <a:schemeClr val="accent4">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711C6F8C-50BF-4EA9-9E8C-AB9972E37C15}">
      <dsp:nvSpPr>
        <dsp:cNvPr id="0" name=""/>
        <dsp:cNvSpPr/>
      </dsp:nvSpPr>
      <dsp:spPr>
        <a:xfrm>
          <a:off x="866491" y="2430223"/>
          <a:ext cx="68563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Aug-17</a:t>
          </a:r>
          <a:endParaRPr lang="en-US" sz="1200" kern="1200" dirty="0"/>
        </a:p>
      </dsp:txBody>
      <dsp:txXfrm>
        <a:off x="866491" y="2430223"/>
        <a:ext cx="685632" cy="1625600"/>
      </dsp:txXfrm>
    </dsp:sp>
    <dsp:sp modelId="{A5BB2A62-1356-4E7E-A3F7-5FBF274AD993}">
      <dsp:nvSpPr>
        <dsp:cNvPr id="0" name=""/>
        <dsp:cNvSpPr/>
      </dsp:nvSpPr>
      <dsp:spPr>
        <a:xfrm>
          <a:off x="994437" y="1828800"/>
          <a:ext cx="406400" cy="406400"/>
        </a:xfrm>
        <a:prstGeom prst="ellipse">
          <a:avLst/>
        </a:prstGeom>
        <a:solidFill>
          <a:schemeClr val="accent4">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7F73AC1C-95D9-4AB2-9CAC-EE402D59040E}">
      <dsp:nvSpPr>
        <dsp:cNvPr id="0" name=""/>
        <dsp:cNvSpPr/>
      </dsp:nvSpPr>
      <dsp:spPr>
        <a:xfrm>
          <a:off x="1602922" y="2429312"/>
          <a:ext cx="68563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lvl="0" algn="ctr" defTabSz="533400">
            <a:lnSpc>
              <a:spcPct val="90000"/>
            </a:lnSpc>
            <a:spcBef>
              <a:spcPct val="0"/>
            </a:spcBef>
            <a:spcAft>
              <a:spcPct val="35000"/>
            </a:spcAft>
          </a:pPr>
          <a:r>
            <a:rPr lang="en-US" sz="1200" kern="1200" dirty="0" smtClean="0"/>
            <a:t>Sep-17</a:t>
          </a:r>
          <a:endParaRPr lang="en-US" sz="1200" kern="1200" dirty="0"/>
        </a:p>
      </dsp:txBody>
      <dsp:txXfrm>
        <a:off x="1602922" y="2429312"/>
        <a:ext cx="685632" cy="1625600"/>
      </dsp:txXfrm>
    </dsp:sp>
    <dsp:sp modelId="{A9965960-D9A6-4AEA-BCD4-3A115C7EF89A}">
      <dsp:nvSpPr>
        <dsp:cNvPr id="0" name=""/>
        <dsp:cNvSpPr/>
      </dsp:nvSpPr>
      <dsp:spPr>
        <a:xfrm>
          <a:off x="1714352" y="1828800"/>
          <a:ext cx="406400" cy="406400"/>
        </a:xfrm>
        <a:prstGeom prst="ellipse">
          <a:avLst/>
        </a:prstGeom>
        <a:solidFill>
          <a:schemeClr val="accent4">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94724562-4B3B-45AF-95FD-E83FFE3BB135}">
      <dsp:nvSpPr>
        <dsp:cNvPr id="0" name=""/>
        <dsp:cNvSpPr/>
      </dsp:nvSpPr>
      <dsp:spPr>
        <a:xfrm>
          <a:off x="2294650" y="2438399"/>
          <a:ext cx="68563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lvl="0" algn="ctr" defTabSz="533400">
            <a:lnSpc>
              <a:spcPct val="90000"/>
            </a:lnSpc>
            <a:spcBef>
              <a:spcPct val="0"/>
            </a:spcBef>
            <a:spcAft>
              <a:spcPct val="35000"/>
            </a:spcAft>
          </a:pPr>
          <a:r>
            <a:rPr lang="en-US" sz="1200" kern="1200" dirty="0" smtClean="0"/>
            <a:t>Oct-17</a:t>
          </a:r>
          <a:endParaRPr lang="en-US" sz="1200" kern="1200" dirty="0"/>
        </a:p>
      </dsp:txBody>
      <dsp:txXfrm>
        <a:off x="2294650" y="2438399"/>
        <a:ext cx="685632" cy="1625600"/>
      </dsp:txXfrm>
    </dsp:sp>
    <dsp:sp modelId="{9F6EC67D-E766-4F40-8923-CEB9BEC50DD0}">
      <dsp:nvSpPr>
        <dsp:cNvPr id="0" name=""/>
        <dsp:cNvSpPr/>
      </dsp:nvSpPr>
      <dsp:spPr>
        <a:xfrm>
          <a:off x="2434266" y="1828800"/>
          <a:ext cx="406400" cy="406400"/>
        </a:xfrm>
        <a:prstGeom prst="ellipse">
          <a:avLst/>
        </a:prstGeom>
        <a:solidFill>
          <a:schemeClr val="accent4">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21D2D737-46D4-4AF9-984B-6A3C2AC66B6A}">
      <dsp:nvSpPr>
        <dsp:cNvPr id="0" name=""/>
        <dsp:cNvSpPr/>
      </dsp:nvSpPr>
      <dsp:spPr>
        <a:xfrm>
          <a:off x="3064094" y="2438399"/>
          <a:ext cx="68563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lvl="0" algn="ctr" defTabSz="533400">
            <a:lnSpc>
              <a:spcPct val="90000"/>
            </a:lnSpc>
            <a:spcBef>
              <a:spcPct val="0"/>
            </a:spcBef>
            <a:spcAft>
              <a:spcPct val="35000"/>
            </a:spcAft>
          </a:pPr>
          <a:r>
            <a:rPr lang="en-US" sz="1200" kern="1200" dirty="0" smtClean="0"/>
            <a:t>Nov-17</a:t>
          </a:r>
          <a:endParaRPr lang="en-US" sz="1200" kern="1200" dirty="0"/>
        </a:p>
      </dsp:txBody>
      <dsp:txXfrm>
        <a:off x="3064094" y="2438399"/>
        <a:ext cx="685632" cy="1625600"/>
      </dsp:txXfrm>
    </dsp:sp>
    <dsp:sp modelId="{D12CC6A1-E8EC-458E-8A17-7EC4C7903AAA}">
      <dsp:nvSpPr>
        <dsp:cNvPr id="0" name=""/>
        <dsp:cNvSpPr/>
      </dsp:nvSpPr>
      <dsp:spPr>
        <a:xfrm>
          <a:off x="3154180" y="1828800"/>
          <a:ext cx="406400" cy="406400"/>
        </a:xfrm>
        <a:prstGeom prst="ellipse">
          <a:avLst/>
        </a:prstGeom>
        <a:solidFill>
          <a:schemeClr val="accent4">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3C300C59-99CF-4811-B057-E48DF92E7113}">
      <dsp:nvSpPr>
        <dsp:cNvPr id="0" name=""/>
        <dsp:cNvSpPr/>
      </dsp:nvSpPr>
      <dsp:spPr>
        <a:xfrm>
          <a:off x="3734478" y="2438399"/>
          <a:ext cx="68563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lvl="0" algn="ctr" defTabSz="533400">
            <a:lnSpc>
              <a:spcPct val="90000"/>
            </a:lnSpc>
            <a:spcBef>
              <a:spcPct val="0"/>
            </a:spcBef>
            <a:spcAft>
              <a:spcPct val="35000"/>
            </a:spcAft>
          </a:pPr>
          <a:r>
            <a:rPr lang="en-US" sz="1200" kern="1200" dirty="0" smtClean="0"/>
            <a:t>Dec-17</a:t>
          </a:r>
          <a:endParaRPr lang="en-US" sz="1200" kern="1200" dirty="0"/>
        </a:p>
      </dsp:txBody>
      <dsp:txXfrm>
        <a:off x="3734478" y="2438399"/>
        <a:ext cx="685632" cy="1625600"/>
      </dsp:txXfrm>
    </dsp:sp>
    <dsp:sp modelId="{0DBE22FE-7F27-4E40-97F3-1EC7BEB582C5}">
      <dsp:nvSpPr>
        <dsp:cNvPr id="0" name=""/>
        <dsp:cNvSpPr/>
      </dsp:nvSpPr>
      <dsp:spPr>
        <a:xfrm>
          <a:off x="3874094" y="1828800"/>
          <a:ext cx="406400" cy="406400"/>
        </a:xfrm>
        <a:prstGeom prst="ellipse">
          <a:avLst/>
        </a:prstGeom>
        <a:solidFill>
          <a:schemeClr val="accent4">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29B628C-FC42-4110-A8ED-3456FE4AB6A7}">
      <dsp:nvSpPr>
        <dsp:cNvPr id="0" name=""/>
        <dsp:cNvSpPr/>
      </dsp:nvSpPr>
      <dsp:spPr>
        <a:xfrm>
          <a:off x="4485321" y="2432954"/>
          <a:ext cx="68563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lvl="0" algn="ctr" defTabSz="533400">
            <a:lnSpc>
              <a:spcPct val="90000"/>
            </a:lnSpc>
            <a:spcBef>
              <a:spcPct val="0"/>
            </a:spcBef>
            <a:spcAft>
              <a:spcPct val="35000"/>
            </a:spcAft>
          </a:pPr>
          <a:r>
            <a:rPr lang="en-US" sz="1200" kern="1200" dirty="0" smtClean="0"/>
            <a:t>Jan-18</a:t>
          </a:r>
          <a:endParaRPr lang="en-US" sz="1200" kern="1200" dirty="0"/>
        </a:p>
      </dsp:txBody>
      <dsp:txXfrm>
        <a:off x="4485321" y="2432954"/>
        <a:ext cx="685632" cy="1625600"/>
      </dsp:txXfrm>
    </dsp:sp>
    <dsp:sp modelId="{D88BAA20-C10E-4913-BFB2-596B0B5A4557}">
      <dsp:nvSpPr>
        <dsp:cNvPr id="0" name=""/>
        <dsp:cNvSpPr/>
      </dsp:nvSpPr>
      <dsp:spPr>
        <a:xfrm>
          <a:off x="4594008" y="1828800"/>
          <a:ext cx="406400" cy="406400"/>
        </a:xfrm>
        <a:prstGeom prst="ellipse">
          <a:avLst/>
        </a:prstGeom>
        <a:solidFill>
          <a:schemeClr val="accent4">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02F013D0-1B51-459C-A1BC-5E4470A3A505}">
      <dsp:nvSpPr>
        <dsp:cNvPr id="0" name=""/>
        <dsp:cNvSpPr/>
      </dsp:nvSpPr>
      <dsp:spPr>
        <a:xfrm>
          <a:off x="5174306" y="2438399"/>
          <a:ext cx="68563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lvl="0" algn="ctr" defTabSz="533400">
            <a:lnSpc>
              <a:spcPct val="90000"/>
            </a:lnSpc>
            <a:spcBef>
              <a:spcPct val="0"/>
            </a:spcBef>
            <a:spcAft>
              <a:spcPct val="35000"/>
            </a:spcAft>
          </a:pPr>
          <a:r>
            <a:rPr lang="en-US" sz="1200" kern="1200" dirty="0" smtClean="0"/>
            <a:t>Feb-18</a:t>
          </a:r>
          <a:endParaRPr lang="en-US" sz="1200" kern="1200" dirty="0"/>
        </a:p>
      </dsp:txBody>
      <dsp:txXfrm>
        <a:off x="5174306" y="2438399"/>
        <a:ext cx="685632" cy="1625600"/>
      </dsp:txXfrm>
    </dsp:sp>
    <dsp:sp modelId="{0D26E211-FB97-4F0A-A86B-1F1A9A7889B1}">
      <dsp:nvSpPr>
        <dsp:cNvPr id="0" name=""/>
        <dsp:cNvSpPr/>
      </dsp:nvSpPr>
      <dsp:spPr>
        <a:xfrm>
          <a:off x="5313923" y="1828800"/>
          <a:ext cx="406400" cy="406400"/>
        </a:xfrm>
        <a:prstGeom prst="ellipse">
          <a:avLst/>
        </a:prstGeom>
        <a:solidFill>
          <a:schemeClr val="accent4">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6203A34A-E7FF-4316-A3C1-33868AF05C32}">
      <dsp:nvSpPr>
        <dsp:cNvPr id="0" name=""/>
        <dsp:cNvSpPr/>
      </dsp:nvSpPr>
      <dsp:spPr>
        <a:xfrm>
          <a:off x="5890216" y="2432954"/>
          <a:ext cx="68563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lvl="0" algn="ctr" defTabSz="533400">
            <a:lnSpc>
              <a:spcPct val="90000"/>
            </a:lnSpc>
            <a:spcBef>
              <a:spcPct val="0"/>
            </a:spcBef>
            <a:spcAft>
              <a:spcPct val="35000"/>
            </a:spcAft>
          </a:pPr>
          <a:r>
            <a:rPr lang="en-US" sz="1200" kern="1200" dirty="0" smtClean="0"/>
            <a:t>Mar-18</a:t>
          </a:r>
          <a:endParaRPr lang="en-US" sz="1200" kern="1200" dirty="0"/>
        </a:p>
      </dsp:txBody>
      <dsp:txXfrm>
        <a:off x="5890216" y="2432954"/>
        <a:ext cx="685632" cy="1625600"/>
      </dsp:txXfrm>
    </dsp:sp>
    <dsp:sp modelId="{25B966BD-4FF7-4244-BD20-71186092900A}">
      <dsp:nvSpPr>
        <dsp:cNvPr id="0" name=""/>
        <dsp:cNvSpPr/>
      </dsp:nvSpPr>
      <dsp:spPr>
        <a:xfrm>
          <a:off x="6033837" y="1828800"/>
          <a:ext cx="406400" cy="406400"/>
        </a:xfrm>
        <a:prstGeom prst="ellipse">
          <a:avLst/>
        </a:prstGeom>
        <a:solidFill>
          <a:schemeClr val="accent4">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A38AFF6-4090-4D43-9EF2-81AB4CEC8880}">
      <dsp:nvSpPr>
        <dsp:cNvPr id="0" name=""/>
        <dsp:cNvSpPr/>
      </dsp:nvSpPr>
      <dsp:spPr>
        <a:xfrm>
          <a:off x="6614135" y="2438399"/>
          <a:ext cx="68563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lvl="0" algn="ctr" defTabSz="533400">
            <a:lnSpc>
              <a:spcPct val="90000"/>
            </a:lnSpc>
            <a:spcBef>
              <a:spcPct val="0"/>
            </a:spcBef>
            <a:spcAft>
              <a:spcPct val="35000"/>
            </a:spcAft>
          </a:pPr>
          <a:r>
            <a:rPr lang="en-US" sz="1200" kern="1200" dirty="0" smtClean="0"/>
            <a:t>Apr-18</a:t>
          </a:r>
          <a:endParaRPr lang="en-US" sz="1200" kern="1200" dirty="0"/>
        </a:p>
      </dsp:txBody>
      <dsp:txXfrm>
        <a:off x="6614135" y="2438399"/>
        <a:ext cx="685632" cy="1625600"/>
      </dsp:txXfrm>
    </dsp:sp>
    <dsp:sp modelId="{CE893F46-EC8A-418B-9DC0-B146D6B449E5}">
      <dsp:nvSpPr>
        <dsp:cNvPr id="0" name=""/>
        <dsp:cNvSpPr/>
      </dsp:nvSpPr>
      <dsp:spPr>
        <a:xfrm>
          <a:off x="6753751" y="1828800"/>
          <a:ext cx="406400" cy="406400"/>
        </a:xfrm>
        <a:prstGeom prst="ellipse">
          <a:avLst/>
        </a:prstGeom>
        <a:solidFill>
          <a:schemeClr val="accent4">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24EF8F7D-C665-48CF-8987-7D98699B3C2C}">
      <dsp:nvSpPr>
        <dsp:cNvPr id="0" name=""/>
        <dsp:cNvSpPr/>
      </dsp:nvSpPr>
      <dsp:spPr>
        <a:xfrm>
          <a:off x="7342482" y="2424793"/>
          <a:ext cx="68563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lvl="0" algn="ctr" defTabSz="533400">
            <a:lnSpc>
              <a:spcPct val="90000"/>
            </a:lnSpc>
            <a:spcBef>
              <a:spcPct val="0"/>
            </a:spcBef>
            <a:spcAft>
              <a:spcPct val="35000"/>
            </a:spcAft>
          </a:pPr>
          <a:r>
            <a:rPr lang="en-US" sz="1200" kern="1200" dirty="0" smtClean="0"/>
            <a:t>May-18</a:t>
          </a:r>
          <a:endParaRPr lang="en-US" sz="1200" kern="1200" dirty="0"/>
        </a:p>
      </dsp:txBody>
      <dsp:txXfrm>
        <a:off x="7342482" y="2424793"/>
        <a:ext cx="685632" cy="1625600"/>
      </dsp:txXfrm>
    </dsp:sp>
    <dsp:sp modelId="{6D3DECE2-6D5B-4047-ACAE-19885F8346F4}">
      <dsp:nvSpPr>
        <dsp:cNvPr id="0" name=""/>
        <dsp:cNvSpPr/>
      </dsp:nvSpPr>
      <dsp:spPr>
        <a:xfrm>
          <a:off x="7473665" y="1828800"/>
          <a:ext cx="406400" cy="406400"/>
        </a:xfrm>
        <a:prstGeom prst="ellipse">
          <a:avLst/>
        </a:prstGeom>
        <a:solidFill>
          <a:schemeClr val="accent4">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6B1CA-81B7-426C-8C32-3F20795C8E46}">
      <dsp:nvSpPr>
        <dsp:cNvPr id="0" name=""/>
        <dsp:cNvSpPr/>
      </dsp:nvSpPr>
      <dsp:spPr>
        <a:xfrm>
          <a:off x="3397" y="1206567"/>
          <a:ext cx="2247921" cy="1854065"/>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Pre-Coordination</a:t>
          </a:r>
          <a:endParaRPr lang="en-US" sz="1800" kern="1200" dirty="0"/>
        </a:p>
        <a:p>
          <a:pPr marL="171450" lvl="1" indent="-171450" algn="l" defTabSz="800100">
            <a:lnSpc>
              <a:spcPct val="90000"/>
            </a:lnSpc>
            <a:spcBef>
              <a:spcPct val="0"/>
            </a:spcBef>
            <a:spcAft>
              <a:spcPct val="15000"/>
            </a:spcAft>
            <a:buChar char="••"/>
          </a:pPr>
          <a:r>
            <a:rPr lang="en-US" sz="1800" kern="1200" dirty="0" smtClean="0"/>
            <a:t>Written Request</a:t>
          </a:r>
          <a:endParaRPr lang="en-US" sz="1800" kern="1200" dirty="0"/>
        </a:p>
        <a:p>
          <a:pPr marL="114300" lvl="1" indent="-114300" algn="l" defTabSz="622300">
            <a:lnSpc>
              <a:spcPct val="90000"/>
            </a:lnSpc>
            <a:spcBef>
              <a:spcPct val="0"/>
            </a:spcBef>
            <a:spcAft>
              <a:spcPct val="15000"/>
            </a:spcAft>
            <a:buChar char="••"/>
          </a:pPr>
          <a:r>
            <a:rPr lang="en-US" sz="1400" kern="1200" dirty="0" smtClean="0"/>
            <a:t>(non-fed sponsor endorsement required)</a:t>
          </a:r>
          <a:endParaRPr lang="en-US" sz="1400" kern="1200" dirty="0"/>
        </a:p>
      </dsp:txBody>
      <dsp:txXfrm>
        <a:off x="46064" y="1249234"/>
        <a:ext cx="2162587" cy="1371431"/>
      </dsp:txXfrm>
    </dsp:sp>
    <dsp:sp modelId="{3A1A5DE3-450F-43CC-B994-3DD712B1AA88}">
      <dsp:nvSpPr>
        <dsp:cNvPr id="0" name=""/>
        <dsp:cNvSpPr/>
      </dsp:nvSpPr>
      <dsp:spPr>
        <a:xfrm>
          <a:off x="1268940" y="1656300"/>
          <a:ext cx="2466996" cy="2466996"/>
        </a:xfrm>
        <a:prstGeom prst="leftCircularArrow">
          <a:avLst>
            <a:gd name="adj1" fmla="val 3106"/>
            <a:gd name="adj2" fmla="val 381783"/>
            <a:gd name="adj3" fmla="val 2157294"/>
            <a:gd name="adj4" fmla="val 9024489"/>
            <a:gd name="adj5" fmla="val 362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3EA28E-24F4-4F92-A6A5-B93E2C742EAE}">
      <dsp:nvSpPr>
        <dsp:cNvPr id="0" name=""/>
        <dsp:cNvSpPr/>
      </dsp:nvSpPr>
      <dsp:spPr>
        <a:xfrm>
          <a:off x="502935" y="2663332"/>
          <a:ext cx="1998152" cy="79459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Initiation</a:t>
          </a:r>
          <a:endParaRPr lang="en-US" sz="2500" kern="1200" dirty="0"/>
        </a:p>
      </dsp:txBody>
      <dsp:txXfrm>
        <a:off x="526208" y="2686605"/>
        <a:ext cx="1951606" cy="748053"/>
      </dsp:txXfrm>
    </dsp:sp>
    <dsp:sp modelId="{1B53DADB-6B13-458A-A9CF-8046ED1D60F4}">
      <dsp:nvSpPr>
        <dsp:cNvPr id="0" name=""/>
        <dsp:cNvSpPr/>
      </dsp:nvSpPr>
      <dsp:spPr>
        <a:xfrm>
          <a:off x="2865954" y="1206567"/>
          <a:ext cx="2247921" cy="1854065"/>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Coordination</a:t>
          </a:r>
          <a:endParaRPr lang="en-US" sz="2000" kern="1200" dirty="0"/>
        </a:p>
        <a:p>
          <a:pPr marL="228600" lvl="1" indent="-228600" algn="l" defTabSz="889000">
            <a:lnSpc>
              <a:spcPct val="90000"/>
            </a:lnSpc>
            <a:spcBef>
              <a:spcPct val="0"/>
            </a:spcBef>
            <a:spcAft>
              <a:spcPct val="15000"/>
            </a:spcAft>
            <a:buChar char="••"/>
          </a:pPr>
          <a:r>
            <a:rPr lang="en-US" sz="2000" kern="1200" dirty="0" smtClean="0"/>
            <a:t>Compile Required Documentation</a:t>
          </a:r>
          <a:endParaRPr lang="en-US" sz="2000" kern="1200" dirty="0"/>
        </a:p>
      </dsp:txBody>
      <dsp:txXfrm>
        <a:off x="2908621" y="1646534"/>
        <a:ext cx="2162587" cy="1371431"/>
      </dsp:txXfrm>
    </dsp:sp>
    <dsp:sp modelId="{598634E6-B787-485A-B6CF-A7C8781C897D}">
      <dsp:nvSpPr>
        <dsp:cNvPr id="0" name=""/>
        <dsp:cNvSpPr/>
      </dsp:nvSpPr>
      <dsp:spPr>
        <a:xfrm>
          <a:off x="4112765" y="71206"/>
          <a:ext cx="2754231" cy="2754231"/>
        </a:xfrm>
        <a:prstGeom prst="circularArrow">
          <a:avLst>
            <a:gd name="adj1" fmla="val 2782"/>
            <a:gd name="adj2" fmla="val 339377"/>
            <a:gd name="adj3" fmla="val 19485112"/>
            <a:gd name="adj4" fmla="val 12575511"/>
            <a:gd name="adj5" fmla="val 324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3D30F8-9608-4E43-87AD-5A6D8171ED29}">
      <dsp:nvSpPr>
        <dsp:cNvPr id="0" name=""/>
        <dsp:cNvSpPr/>
      </dsp:nvSpPr>
      <dsp:spPr>
        <a:xfrm>
          <a:off x="3365492" y="809267"/>
          <a:ext cx="1998152" cy="79459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Request Package</a:t>
          </a:r>
          <a:endParaRPr lang="en-US" sz="2500" kern="1200" dirty="0"/>
        </a:p>
      </dsp:txBody>
      <dsp:txXfrm>
        <a:off x="3388765" y="832540"/>
        <a:ext cx="1951606" cy="748053"/>
      </dsp:txXfrm>
    </dsp:sp>
    <dsp:sp modelId="{7EDDCFF5-6F93-4145-A9B6-0CF86F71DA9B}">
      <dsp:nvSpPr>
        <dsp:cNvPr id="0" name=""/>
        <dsp:cNvSpPr/>
      </dsp:nvSpPr>
      <dsp:spPr>
        <a:xfrm>
          <a:off x="5728512" y="1206567"/>
          <a:ext cx="2247921" cy="1854065"/>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Formal Reviews</a:t>
          </a:r>
          <a:endParaRPr lang="en-US" sz="2000" kern="1200" dirty="0"/>
        </a:p>
        <a:p>
          <a:pPr marL="228600" lvl="1" indent="-228600" algn="l" defTabSz="889000">
            <a:lnSpc>
              <a:spcPct val="90000"/>
            </a:lnSpc>
            <a:spcBef>
              <a:spcPct val="0"/>
            </a:spcBef>
            <a:spcAft>
              <a:spcPct val="15000"/>
            </a:spcAft>
            <a:buChar char="••"/>
          </a:pPr>
          <a:r>
            <a:rPr lang="en-US" sz="2000" kern="1200" dirty="0" smtClean="0"/>
            <a:t>Document Decision and Conditions</a:t>
          </a:r>
          <a:endParaRPr lang="en-US" sz="2000" kern="1200" dirty="0"/>
        </a:p>
      </dsp:txBody>
      <dsp:txXfrm>
        <a:off x="5771179" y="1249234"/>
        <a:ext cx="2162587" cy="1371431"/>
      </dsp:txXfrm>
    </dsp:sp>
    <dsp:sp modelId="{F1C83C38-813B-4226-A577-797C534F9526}">
      <dsp:nvSpPr>
        <dsp:cNvPr id="0" name=""/>
        <dsp:cNvSpPr/>
      </dsp:nvSpPr>
      <dsp:spPr>
        <a:xfrm>
          <a:off x="6228050" y="2663332"/>
          <a:ext cx="1998152" cy="79459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Review and Decision</a:t>
          </a:r>
          <a:endParaRPr lang="en-US" sz="2500" kern="1200" dirty="0"/>
        </a:p>
      </dsp:txBody>
      <dsp:txXfrm>
        <a:off x="6251323" y="2686605"/>
        <a:ext cx="1951606" cy="7480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9/27/2017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dirty="0"/>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9/27/2017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dirty="0"/>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a:t>
            </a:fld>
            <a:endParaRPr lang="en-US" dirty="0"/>
          </a:p>
        </p:txBody>
      </p:sp>
    </p:spTree>
    <p:extLst>
      <p:ext uri="{BB962C8B-B14F-4D97-AF65-F5344CB8AC3E}">
        <p14:creationId xmlns:p14="http://schemas.microsoft.com/office/powerpoint/2010/main" val="1480240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a:t>
            </a:r>
            <a:r>
              <a:rPr lang="en-US" baseline="0" dirty="0" smtClean="0"/>
              <a:t> USACE portfolio report outline is shown here and is planned to be released in the Fall 2017. </a:t>
            </a:r>
            <a:r>
              <a:rPr lang="en-US" sz="1200" kern="1200" dirty="0" smtClean="0">
                <a:solidFill>
                  <a:schemeClr val="tx1"/>
                </a:solidFill>
                <a:effectLst/>
                <a:latin typeface="Arial" pitchFamily="34" charset="0"/>
                <a:ea typeface="ＭＳ Ｐゴシック" charset="0"/>
                <a:cs typeface="ＭＳ Ｐゴシック" charset="0"/>
              </a:rPr>
              <a:t>This </a:t>
            </a:r>
            <a:r>
              <a:rPr lang="en-US" sz="1200" i="1" kern="1200" dirty="0" smtClean="0">
                <a:solidFill>
                  <a:schemeClr val="tx1"/>
                </a:solidFill>
                <a:effectLst/>
                <a:latin typeface="Arial" pitchFamily="34" charset="0"/>
                <a:ea typeface="ＭＳ Ｐゴシック" charset="0"/>
                <a:cs typeface="ＭＳ Ｐゴシック" charset="0"/>
              </a:rPr>
              <a:t>Levee Portfolio Report </a:t>
            </a:r>
            <a:r>
              <a:rPr lang="en-US" sz="1200" kern="1200" dirty="0" smtClean="0">
                <a:solidFill>
                  <a:schemeClr val="tx1"/>
                </a:solidFill>
                <a:effectLst/>
                <a:latin typeface="Arial" pitchFamily="34" charset="0"/>
                <a:ea typeface="ＭＳ Ｐゴシック" charset="0"/>
                <a:cs typeface="ＭＳ Ｐゴシック" charset="0"/>
              </a:rPr>
              <a:t>shares our current understanding of the portfolio of levee systems within the USACE Levee Safety Program. Managing this portfolio of levees requires an understanding of the levees in the portfolio, the risk management approaches USACE uses to understand and manage the portfolio, and the roles of USACE, other federal agencies, states, tribes, regional districts, and local communities in assessing, managing, and communicating levee-related flood risk. </a:t>
            </a:r>
          </a:p>
          <a:p>
            <a:endParaRPr lang="en-US" sz="1200" kern="1200" dirty="0" smtClean="0">
              <a:solidFill>
                <a:schemeClr val="tx1"/>
              </a:solidFill>
              <a:effectLst/>
              <a:latin typeface="Arial" pitchFamily="34" charset="0"/>
              <a:ea typeface="ＭＳ Ｐゴシック" charset="0"/>
              <a:cs typeface="ＭＳ Ｐゴシック" charset="0"/>
            </a:endParaRPr>
          </a:p>
          <a:p>
            <a:r>
              <a:rPr lang="en-US" sz="1200" kern="1200" dirty="0" smtClean="0">
                <a:solidFill>
                  <a:schemeClr val="tx1"/>
                </a:solidFill>
                <a:effectLst/>
                <a:latin typeface="Arial" pitchFamily="34" charset="0"/>
                <a:ea typeface="ＭＳ Ｐゴシック" charset="0"/>
                <a:cs typeface="ＭＳ Ｐゴシック" charset="0"/>
              </a:rPr>
              <a:t>Since 2006, USACE has been working to establish a comprehensive inventory, inspection, and risk assessment of all levees in its portfolio. With the inventory and initial inspections complete, the first round of risk assessments on the entire portfolio is expected to be completed in 2018. This inventory, inspection, and assessment effort provides a much more complete picture of the USACE Levee portfolio than we have ever had: where the levees are (inventory); their condition (inspection); and the flood risk associated with the levees (assessment).</a:t>
            </a:r>
          </a:p>
          <a:p>
            <a:endParaRPr lang="en-US" sz="1200" kern="1200" dirty="0" smtClean="0">
              <a:solidFill>
                <a:schemeClr val="tx1"/>
              </a:solidFill>
              <a:effectLst/>
              <a:latin typeface="Arial" pitchFamily="34" charset="0"/>
              <a:ea typeface="ＭＳ Ｐゴシック" charset="0"/>
              <a:cs typeface="ＭＳ Ｐゴシック" charset="0"/>
            </a:endParaRPr>
          </a:p>
          <a:p>
            <a:r>
              <a:rPr lang="en-US" sz="1200" kern="1200" dirty="0" smtClean="0">
                <a:solidFill>
                  <a:schemeClr val="tx1"/>
                </a:solidFill>
                <a:effectLst/>
                <a:latin typeface="Arial" pitchFamily="34" charset="0"/>
                <a:ea typeface="ＭＳ Ｐゴシック" charset="0"/>
                <a:cs typeface="ＭＳ Ｐゴシック" charset="0"/>
              </a:rPr>
              <a:t>This report aims to collect the best available information on the USACE levee portfolio and: </a:t>
            </a:r>
          </a:p>
          <a:p>
            <a:pPr lvl="0"/>
            <a:r>
              <a:rPr lang="en-US" sz="1200" kern="1200" dirty="0" smtClean="0">
                <a:solidFill>
                  <a:schemeClr val="tx1"/>
                </a:solidFill>
                <a:effectLst/>
                <a:latin typeface="Arial" pitchFamily="34" charset="0"/>
                <a:ea typeface="ＭＳ Ｐゴシック" charset="0"/>
                <a:cs typeface="ＭＳ Ｐゴシック" charset="0"/>
              </a:rPr>
              <a:t>- Increase the understanding of the benefits and risks associated with levees in the USACE portfolio for all stakeholders by summarizing portfolio </a:t>
            </a:r>
          </a:p>
          <a:p>
            <a:pPr lvl="0"/>
            <a:r>
              <a:rPr lang="en-US" sz="1200" kern="1200" dirty="0" smtClean="0">
                <a:solidFill>
                  <a:schemeClr val="tx1"/>
                </a:solidFill>
                <a:effectLst/>
                <a:latin typeface="Arial" pitchFamily="34" charset="0"/>
                <a:ea typeface="ＭＳ Ｐゴシック" charset="0"/>
                <a:cs typeface="ＭＳ Ｐゴシック" charset="0"/>
              </a:rPr>
              <a:t>- Provide a summary of</a:t>
            </a:r>
            <a:r>
              <a:rPr lang="en-US" sz="1200" kern="1200" baseline="0" dirty="0" smtClean="0">
                <a:solidFill>
                  <a:schemeClr val="tx1"/>
                </a:solidFill>
                <a:effectLst/>
                <a:latin typeface="Arial" pitchFamily="34" charset="0"/>
                <a:ea typeface="ＭＳ Ｐゴシック" charset="0"/>
                <a:cs typeface="ＭＳ Ｐゴシック" charset="0"/>
              </a:rPr>
              <a:t> </a:t>
            </a:r>
            <a:r>
              <a:rPr lang="en-US" sz="1200" kern="1200" dirty="0" smtClean="0">
                <a:solidFill>
                  <a:schemeClr val="tx1"/>
                </a:solidFill>
                <a:effectLst/>
                <a:latin typeface="Arial" pitchFamily="34" charset="0"/>
                <a:ea typeface="ＭＳ Ｐゴシック" charset="0"/>
                <a:cs typeface="ＭＳ Ｐゴシック" charset="0"/>
              </a:rPr>
              <a:t>risk factors associated with the USACE levee portfolio so that all those with levee responsibilities, including USACE, can make informed risk management decisions on programmatic investments, including policy and technical guidance and research and development.</a:t>
            </a:r>
          </a:p>
          <a:p>
            <a:pPr lvl="0"/>
            <a:r>
              <a:rPr lang="en-US" sz="1200" kern="1200" dirty="0" smtClean="0">
                <a:solidFill>
                  <a:schemeClr val="tx1"/>
                </a:solidFill>
                <a:effectLst/>
                <a:latin typeface="Arial" pitchFamily="34" charset="0"/>
                <a:ea typeface="ＭＳ Ｐゴシック" charset="0"/>
                <a:cs typeface="ＭＳ Ｐゴシック" charset="0"/>
              </a:rPr>
              <a:t>- Establish a baseline set of information on the USACE levee portfolio, including the condition and risk associated with the full portfolio and various segments of the portfolio to enable future trends analysis. </a:t>
            </a:r>
          </a:p>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10</a:t>
            </a:fld>
            <a:endParaRPr lang="en-US" dirty="0"/>
          </a:p>
        </p:txBody>
      </p:sp>
    </p:spTree>
    <p:extLst>
      <p:ext uri="{BB962C8B-B14F-4D97-AF65-F5344CB8AC3E}">
        <p14:creationId xmlns:p14="http://schemas.microsoft.com/office/powerpoint/2010/main" val="1413809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0"/>
                <a:cs typeface="ＭＳ Ｐゴシック" charset="0"/>
              </a:rPr>
              <a:t>Levees in the USACE portfolio range from a design overtopping ACE of 50% to 0.02% -- in colloquial terms, from the 1-in-2 chance to the 1-in-5,000 chance of occurring in any given year. The majority of the levee systems within the portfolio have an overtopping ACE of 0.5% or less (1-in-200 chance).   Overtopping frequency</a:t>
            </a:r>
            <a:r>
              <a:rPr lang="en-GB" sz="1200" kern="1200" baseline="0" dirty="0" smtClean="0">
                <a:solidFill>
                  <a:schemeClr val="tx1"/>
                </a:solidFill>
                <a:effectLst/>
                <a:latin typeface="Arial" pitchFamily="34" charset="0"/>
                <a:ea typeface="ＭＳ Ｐゴシック" charset="0"/>
                <a:cs typeface="ＭＳ Ｐゴシック" charset="0"/>
              </a:rPr>
              <a:t> </a:t>
            </a:r>
            <a:r>
              <a:rPr lang="en-GB" sz="1200" kern="1200" dirty="0" smtClean="0">
                <a:solidFill>
                  <a:schemeClr val="tx1"/>
                </a:solidFill>
                <a:effectLst/>
                <a:latin typeface="Arial" pitchFamily="34" charset="0"/>
                <a:ea typeface="ＭＳ Ｐゴシック" charset="0"/>
                <a:cs typeface="ＭＳ Ｐゴシック" charset="0"/>
              </a:rPr>
              <a:t>alone doesn’t</a:t>
            </a:r>
            <a:r>
              <a:rPr lang="en-GB" sz="1200" kern="1200" baseline="0" dirty="0" smtClean="0">
                <a:solidFill>
                  <a:schemeClr val="tx1"/>
                </a:solidFill>
                <a:effectLst/>
                <a:latin typeface="Arial" pitchFamily="34" charset="0"/>
                <a:ea typeface="ＭＳ Ｐゴシック" charset="0"/>
                <a:cs typeface="ＭＳ Ｐゴシック" charset="0"/>
              </a:rPr>
              <a:t> tell the story about levee risk.  </a:t>
            </a:r>
            <a:endParaRPr lang="en-US" dirty="0" smtClean="0"/>
          </a:p>
          <a:p>
            <a:r>
              <a:rPr lang="en-US" dirty="0" smtClean="0"/>
              <a:t>For</a:t>
            </a:r>
            <a:r>
              <a:rPr lang="en-US" baseline="0" dirty="0" smtClean="0"/>
              <a:t> example:</a:t>
            </a:r>
          </a:p>
          <a:p>
            <a:endParaRPr lang="en-US" dirty="0" smtClean="0"/>
          </a:p>
          <a:p>
            <a:r>
              <a:rPr lang="en-US" sz="1200" kern="1200" dirty="0" smtClean="0">
                <a:solidFill>
                  <a:schemeClr val="tx1"/>
                </a:solidFill>
                <a:effectLst/>
                <a:latin typeface="Arial" pitchFamily="34" charset="0"/>
                <a:ea typeface="ＭＳ Ｐゴシック" charset="0"/>
                <a:cs typeface="ＭＳ Ｐゴシック" charset="0"/>
              </a:rPr>
              <a:t>USACE – 272 NFIP Accredited Systems</a:t>
            </a:r>
            <a:r>
              <a:rPr lang="en-US" sz="1200" kern="1200" baseline="0" dirty="0" smtClean="0">
                <a:solidFill>
                  <a:schemeClr val="tx1"/>
                </a:solidFill>
                <a:effectLst/>
                <a:latin typeface="Arial" pitchFamily="34" charset="0"/>
                <a:ea typeface="ＭＳ Ｐゴシック" charset="0"/>
                <a:cs typeface="ＭＳ Ｐゴシック" charset="0"/>
              </a:rPr>
              <a:t> (only 12% of the USACE Portfolio).  About 1/3 of these NFIP Accredited Systems are characterized as very high to moderate risk.  Risk tells a different story as it goes beyond the levee itself and considers the consequences behind the levee.  </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11</a:t>
            </a:fld>
            <a:endParaRPr lang="en-US" dirty="0"/>
          </a:p>
        </p:txBody>
      </p:sp>
    </p:spTree>
    <p:extLst>
      <p:ext uri="{BB962C8B-B14F-4D97-AF65-F5344CB8AC3E}">
        <p14:creationId xmlns:p14="http://schemas.microsoft.com/office/powerpoint/2010/main" val="2605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ＭＳ Ｐゴシック" charset="0"/>
                <a:cs typeface="ＭＳ Ｐゴシック" charset="0"/>
              </a:rPr>
              <a:t>Approximately 11 million people live and work in the area behind USACE portfolio levees; approximately the same population as the combined population of Los Angeles, Chicago, and Houston. However, this population is not equally distributed behind all the levees. Some leveed areas significantly more urban than others-- 86 percent of the 11 million people are concentrated behind just 154 levee systems.</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12</a:t>
            </a:fld>
            <a:endParaRPr lang="en-US" dirty="0"/>
          </a:p>
        </p:txBody>
      </p:sp>
    </p:spTree>
    <p:extLst>
      <p:ext uri="{BB962C8B-B14F-4D97-AF65-F5344CB8AC3E}">
        <p14:creationId xmlns:p14="http://schemas.microsoft.com/office/powerpoint/2010/main" val="409311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ＭＳ Ｐゴシック" charset="0"/>
                <a:cs typeface="ＭＳ Ｐゴシック" charset="0"/>
              </a:rPr>
              <a:t>Mirroring population, there are a relatively small number of highly urban levees (146 levee systems) that represent areas with property value in excess of $1 billion, with the majority of levees (1,140 systems) having less than $100 million in property value behind the levees</a:t>
            </a:r>
            <a:endParaRPr lang="en-US" dirty="0" smtClean="0"/>
          </a:p>
        </p:txBody>
      </p:sp>
      <p:sp>
        <p:nvSpPr>
          <p:cNvPr id="4" name="Slide Number Placeholder 3"/>
          <p:cNvSpPr>
            <a:spLocks noGrp="1"/>
          </p:cNvSpPr>
          <p:nvPr>
            <p:ph type="sldNum" sz="quarter" idx="10"/>
          </p:nvPr>
        </p:nvSpPr>
        <p:spPr/>
        <p:txBody>
          <a:bodyPr/>
          <a:lstStyle/>
          <a:p>
            <a:fld id="{06A0A3C6-4E22-46FB-836F-CA2C48EC4DC1}" type="slidenum">
              <a:rPr lang="en-US" smtClean="0"/>
              <a:pPr/>
              <a:t>13</a:t>
            </a:fld>
            <a:endParaRPr lang="en-US" dirty="0"/>
          </a:p>
        </p:txBody>
      </p:sp>
    </p:spTree>
    <p:extLst>
      <p:ext uri="{BB962C8B-B14F-4D97-AF65-F5344CB8AC3E}">
        <p14:creationId xmlns:p14="http://schemas.microsoft.com/office/powerpoint/2010/main" val="309106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ＭＳ Ｐゴシック" charset="0"/>
                <a:cs typeface="ＭＳ Ｐゴシック" charset="0"/>
              </a:rPr>
              <a:t>USACE portfolio levees reduce the risk of flooding to some of our most vital infrastructure. From roads and schools, to police and fire stations, to historical sites and national treasures, there are countless structures that provide invaluable services to our communities and nation that</a:t>
            </a:r>
          </a:p>
          <a:p>
            <a:r>
              <a:rPr lang="en-US" sz="1200" b="0" i="0" u="none" strike="noStrike" kern="1200" baseline="0" dirty="0" smtClean="0">
                <a:solidFill>
                  <a:schemeClr val="tx1"/>
                </a:solidFill>
                <a:latin typeface="Arial" pitchFamily="34" charset="0"/>
                <a:ea typeface="ＭＳ Ｐゴシック" charset="0"/>
                <a:cs typeface="ＭＳ Ｐゴシック" charset="0"/>
              </a:rPr>
              <a:t>are located behind levees. These structures help to sustain our economy and provide venues for recreation, among other functions.</a:t>
            </a:r>
            <a:endParaRPr lang="en-US" dirty="0" smtClean="0"/>
          </a:p>
        </p:txBody>
      </p:sp>
      <p:sp>
        <p:nvSpPr>
          <p:cNvPr id="4" name="Slide Number Placeholder 3"/>
          <p:cNvSpPr>
            <a:spLocks noGrp="1"/>
          </p:cNvSpPr>
          <p:nvPr>
            <p:ph type="sldNum" sz="quarter" idx="10"/>
          </p:nvPr>
        </p:nvSpPr>
        <p:spPr/>
        <p:txBody>
          <a:bodyPr/>
          <a:lstStyle/>
          <a:p>
            <a:fld id="{06A0A3C6-4E22-46FB-836F-CA2C48EC4DC1}" type="slidenum">
              <a:rPr lang="en-US" smtClean="0"/>
              <a:pPr/>
              <a:t>14</a:t>
            </a:fld>
            <a:endParaRPr lang="en-US" dirty="0"/>
          </a:p>
        </p:txBody>
      </p:sp>
    </p:spTree>
    <p:extLst>
      <p:ext uri="{BB962C8B-B14F-4D97-AF65-F5344CB8AC3E}">
        <p14:creationId xmlns:p14="http://schemas.microsoft.com/office/powerpoint/2010/main" val="176846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ＭＳ Ｐゴシック" charset="0"/>
                <a:cs typeface="ＭＳ Ｐゴシック" charset="0"/>
              </a:rPr>
              <a:t>The extrapolated portfolio cost to address risk drivers and improve evacuation effectiveness for very high, high, and moderate risk levee systems in the USACE portfolio ranges from $6.5 billion to $38 billion, with an expected cost of about $21 billion. The upper and lower bound ranges of estimated cost show the range in uncertainty of the estimate.</a:t>
            </a:r>
          </a:p>
          <a:p>
            <a:endParaRPr lang="en-US" sz="1200" b="0" i="0" u="none" strike="noStrike" kern="1200" baseline="0" dirty="0" smtClean="0">
              <a:solidFill>
                <a:schemeClr val="tx1"/>
              </a:solidFill>
              <a:latin typeface="Arial" pitchFamily="34" charset="0"/>
              <a:ea typeface="ＭＳ Ｐゴシック" charset="0"/>
            </a:endParaRPr>
          </a:p>
          <a:p>
            <a:r>
              <a:rPr lang="en-US" sz="1200" b="0" i="0" u="none" strike="noStrike" kern="1200" baseline="0" dirty="0" smtClean="0">
                <a:solidFill>
                  <a:schemeClr val="tx1"/>
                </a:solidFill>
                <a:latin typeface="Arial" pitchFamily="34" charset="0"/>
                <a:ea typeface="ＭＳ Ｐゴシック" charset="0"/>
                <a:cs typeface="ＭＳ Ｐゴシック" charset="0"/>
              </a:rPr>
              <a:t>The expected cost of $21 billion is broken down into approximately $13 billion for structural improvements to mitigate risk drivers for breach prior to overtopping, approximately $8 billion in armoring of levees to reduce the risk of breach following overtopping, and about $300 million to improve evacuation effectiveness.</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15</a:t>
            </a:fld>
            <a:endParaRPr lang="en-US" dirty="0"/>
          </a:p>
        </p:txBody>
      </p:sp>
    </p:spTree>
    <p:extLst>
      <p:ext uri="{BB962C8B-B14F-4D97-AF65-F5344CB8AC3E}">
        <p14:creationId xmlns:p14="http://schemas.microsoft.com/office/powerpoint/2010/main" val="3889309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Wingdings" panose="05000000000000000000" pitchFamily="2" charset="2"/>
              <a:buChar char="§"/>
            </a:pPr>
            <a:r>
              <a:rPr lang="en-US" altLang="en-US" dirty="0" smtClean="0"/>
              <a:t>Streamlining Actions: </a:t>
            </a:r>
          </a:p>
          <a:p>
            <a:pPr>
              <a:buFont typeface="Wingdings" panose="05000000000000000000" pitchFamily="2" charset="2"/>
              <a:buChar char="§"/>
            </a:pPr>
            <a:endParaRPr lang="en-US" altLang="en-US" dirty="0" smtClean="0"/>
          </a:p>
          <a:p>
            <a:pPr lvl="1">
              <a:buFont typeface="Wingdings" panose="05000000000000000000" pitchFamily="2" charset="2"/>
              <a:buChar char="§"/>
            </a:pPr>
            <a:r>
              <a:rPr lang="en-US" altLang="en-US" dirty="0" smtClean="0"/>
              <a:t>More scalable </a:t>
            </a:r>
          </a:p>
          <a:p>
            <a:pPr marL="457200" lvl="1" indent="0"/>
            <a:endParaRPr lang="en-US" altLang="en-US" dirty="0" smtClean="0"/>
          </a:p>
          <a:p>
            <a:pPr lvl="1">
              <a:buFont typeface="Wingdings" panose="05000000000000000000" pitchFamily="2" charset="2"/>
              <a:buChar char="§"/>
            </a:pPr>
            <a:r>
              <a:rPr lang="en-US" altLang="en-US" dirty="0" smtClean="0"/>
              <a:t>More delegation of decisions</a:t>
            </a:r>
          </a:p>
          <a:p>
            <a:pPr marL="457200" lvl="1" indent="0"/>
            <a:endParaRPr lang="en-US" altLang="en-US" dirty="0" smtClean="0"/>
          </a:p>
          <a:p>
            <a:pPr lvl="1">
              <a:buFont typeface="Wingdings" panose="05000000000000000000" pitchFamily="2" charset="2"/>
              <a:buChar char="§"/>
            </a:pPr>
            <a:r>
              <a:rPr lang="en-US" altLang="en-US" dirty="0" smtClean="0"/>
              <a:t>Reduce redundancies and/or improve integration with Regulatory</a:t>
            </a:r>
          </a:p>
          <a:p>
            <a:pPr marL="457200" lvl="1" indent="0"/>
            <a:endParaRPr lang="en-US" altLang="en-US" dirty="0" smtClean="0"/>
          </a:p>
          <a:p>
            <a:pPr lvl="1">
              <a:buFont typeface="Wingdings" panose="05000000000000000000" pitchFamily="2" charset="2"/>
              <a:buChar char="§"/>
            </a:pPr>
            <a:r>
              <a:rPr lang="en-US" altLang="en-US" dirty="0" smtClean="0"/>
              <a:t>Better define and constrain when Section 408 applies</a:t>
            </a:r>
          </a:p>
          <a:p>
            <a:endParaRPr lang="en-US" altLang="en-US" dirty="0" smtClean="0"/>
          </a:p>
          <a:p>
            <a:r>
              <a:rPr lang="en-US" altLang="en-US" dirty="0" smtClean="0"/>
              <a:t>Challenges</a:t>
            </a:r>
          </a:p>
          <a:p>
            <a:endParaRPr lang="en-US" dirty="0" smtClean="0"/>
          </a:p>
          <a:p>
            <a:pPr lvl="1">
              <a:buFont typeface="Wingdings" panose="05000000000000000000" pitchFamily="2" charset="2"/>
              <a:buChar char="§"/>
            </a:pPr>
            <a:r>
              <a:rPr lang="en-US" altLang="en-US" dirty="0" smtClean="0"/>
              <a:t>Resources for timely reviews</a:t>
            </a:r>
          </a:p>
          <a:p>
            <a:pPr marL="457200" lvl="1" indent="0"/>
            <a:endParaRPr lang="en-US" altLang="en-US" dirty="0" smtClean="0"/>
          </a:p>
          <a:p>
            <a:pPr lvl="1">
              <a:buFont typeface="Wingdings" panose="05000000000000000000" pitchFamily="2" charset="2"/>
              <a:buChar char="§"/>
            </a:pPr>
            <a:r>
              <a:rPr lang="en-US" altLang="en-US" dirty="0" smtClean="0"/>
              <a:t>Scalable/nonprescriptive requirements leads to inconsistent implementation between districts</a:t>
            </a:r>
          </a:p>
          <a:p>
            <a:pPr marL="457200" lvl="1" indent="0"/>
            <a:endParaRPr lang="en-US" altLang="en-US" dirty="0" smtClean="0"/>
          </a:p>
          <a:p>
            <a:pPr lvl="1">
              <a:buFont typeface="Wingdings" panose="05000000000000000000" pitchFamily="2" charset="2"/>
              <a:buChar char="§"/>
            </a:pPr>
            <a:r>
              <a:rPr lang="en-US" altLang="en-US" dirty="0" smtClean="0"/>
              <a:t>Still learning and improving, but there is demand for instant change</a:t>
            </a:r>
          </a:p>
          <a:p>
            <a:pPr marL="457200" lvl="1" indent="0"/>
            <a:endParaRPr lang="en-US" altLang="en-US" dirty="0" smtClean="0"/>
          </a:p>
          <a:p>
            <a:pPr lvl="1">
              <a:buFont typeface="Wingdings" panose="05000000000000000000" pitchFamily="2" charset="2"/>
              <a:buChar char="§"/>
            </a:pPr>
            <a:r>
              <a:rPr lang="en-US" altLang="en-US" dirty="0" smtClean="0"/>
              <a:t>Coordination with USACE on status updates</a:t>
            </a:r>
          </a:p>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16</a:t>
            </a:fld>
            <a:endParaRPr lang="en-US" dirty="0"/>
          </a:p>
        </p:txBody>
      </p:sp>
    </p:spTree>
    <p:extLst>
      <p:ext uri="{BB962C8B-B14F-4D97-AF65-F5344CB8AC3E}">
        <p14:creationId xmlns:p14="http://schemas.microsoft.com/office/powerpoint/2010/main" val="417668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218FE7-34AC-460E-93C7-F5F7B5F8F63B}" type="slidenum">
              <a:rPr lang="en-US" altLang="en-US" smtClean="0">
                <a:latin typeface="Arial" panose="020B0604020202020204" pitchFamily="34" charset="0"/>
              </a:rPr>
              <a:pPr>
                <a:spcBef>
                  <a:spcPct val="0"/>
                </a:spcBef>
              </a:pPr>
              <a:t>17</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18826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4D4E821-EB8C-4028-8F52-7B4DC7DE3794}" type="slidenum">
              <a:rPr lang="en-US" altLang="en-US" smtClean="0">
                <a:latin typeface="Arial" panose="020B0604020202020204" pitchFamily="34" charset="0"/>
              </a:rPr>
              <a:pPr>
                <a:spcBef>
                  <a:spcPct val="0"/>
                </a:spcBef>
              </a:pPr>
              <a:t>18</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6624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19</a:t>
            </a:fld>
            <a:endParaRPr lang="en-US" dirty="0"/>
          </a:p>
        </p:txBody>
      </p:sp>
    </p:spTree>
    <p:extLst>
      <p:ext uri="{BB962C8B-B14F-4D97-AF65-F5344CB8AC3E}">
        <p14:creationId xmlns:p14="http://schemas.microsoft.com/office/powerpoint/2010/main" val="106127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pitchFamily="34" charset="0"/>
                <a:ea typeface="ＭＳ Ｐゴシック" charset="0"/>
                <a:cs typeface="ＭＳ Ｐゴシック" charset="0"/>
              </a:rPr>
              <a:t>Though authorized by Congress, a National Levee Safety Program has not yet been implemented. (See Title IX of the Water Resources Development Act of 2007, as amended by Section 3016 of the Water Resources Reform and Development Act of 2014 for a more complete understanding of this effort). No timeframe has been established for implementation of a National Levee Safety Program however, there are several USACE activities that are beneficial to a National Levee Safety Program.</a:t>
            </a:r>
          </a:p>
          <a:p>
            <a:endParaRPr lang="en-US" sz="1200" b="0" i="0" u="none" strike="noStrike" kern="1200" baseline="0" dirty="0" smtClean="0">
              <a:solidFill>
                <a:schemeClr val="tx1"/>
              </a:solidFill>
              <a:latin typeface="Arial" pitchFamily="34" charset="0"/>
              <a:ea typeface="ＭＳ Ｐゴシック" charset="0"/>
              <a:cs typeface="ＭＳ Ｐゴシック" charset="0"/>
            </a:endParaRPr>
          </a:p>
          <a:p>
            <a:pPr marL="0" indent="0">
              <a:buNone/>
            </a:pPr>
            <a:r>
              <a:rPr lang="en-US" sz="1200" b="0" i="0" u="none" strike="noStrike" kern="1200" baseline="0" dirty="0" smtClean="0">
                <a:solidFill>
                  <a:schemeClr val="tx1"/>
                </a:solidFill>
                <a:latin typeface="Arial" pitchFamily="34" charset="0"/>
                <a:ea typeface="ＭＳ Ｐゴシック" charset="0"/>
                <a:cs typeface="ＭＳ Ｐゴシック" charset="0"/>
              </a:rPr>
              <a:t>To demonstrate, a Venn diagram drawn here to represent the USACE Levee Safety Program and a National Levee Safety Program.  Each circle is intended to represent the relative size of the programs.  The USACE Levee Safety Program has been invested  over $500 M to establish a National Levee Database – a database of the Nation’s levees, conduct levee inventory, inspections, risk assessments; and develop a program that emphasizes life safety, risk-informed decision making, and increased awareness of the benefits and risks associated with levees.  The National Levee Safety Program is a huge program that includes </a:t>
            </a:r>
            <a:r>
              <a:rPr lang="en-US" sz="1200" b="0" dirty="0" smtClean="0"/>
              <a:t>National Committee on Levee Safety,</a:t>
            </a:r>
            <a:r>
              <a:rPr lang="en-US" sz="1200" b="0" baseline="0" dirty="0" smtClean="0"/>
              <a:t> </a:t>
            </a:r>
            <a:r>
              <a:rPr lang="en-US" sz="1200" b="0" dirty="0" smtClean="0"/>
              <a:t>National Guidelines,</a:t>
            </a:r>
            <a:r>
              <a:rPr lang="en-US" sz="1200" b="0" baseline="0" dirty="0" smtClean="0"/>
              <a:t> </a:t>
            </a:r>
            <a:r>
              <a:rPr lang="en-US" sz="1200" b="0" dirty="0" smtClean="0"/>
              <a:t>Grants to States, State and Tribal Program Guidelines, Levee Rehab Fund, Reports to Congress, and Levee Inventory and Review.</a:t>
            </a:r>
            <a:r>
              <a:rPr lang="en-US" sz="1200" b="0" baseline="0" dirty="0" smtClean="0"/>
              <a:t>  </a:t>
            </a:r>
            <a:endParaRPr lang="en-US" sz="1200" b="0" dirty="0" smtClean="0"/>
          </a:p>
          <a:p>
            <a:endParaRPr lang="en-US" sz="1200" b="0" i="0" u="none" strike="noStrike" kern="1200" baseline="0" dirty="0" smtClean="0">
              <a:solidFill>
                <a:schemeClr val="tx1"/>
              </a:solidFill>
              <a:latin typeface="Arial" pitchFamily="34" charset="0"/>
              <a:ea typeface="ＭＳ Ｐゴシック" charset="0"/>
              <a:cs typeface="ＭＳ Ｐゴシック" charset="0"/>
            </a:endParaRPr>
          </a:p>
          <a:p>
            <a:r>
              <a:rPr lang="en-US" sz="1200" b="0" i="0" u="none" strike="noStrike" kern="1200" baseline="0" dirty="0" smtClean="0">
                <a:solidFill>
                  <a:schemeClr val="tx1"/>
                </a:solidFill>
                <a:latin typeface="Arial" pitchFamily="34" charset="0"/>
                <a:ea typeface="ＭＳ Ｐゴシック" charset="0"/>
                <a:cs typeface="ＭＳ Ｐゴシック" charset="0"/>
              </a:rPr>
              <a:t>The two programs overlap (the scopes and benefits are mutual) are shown.</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a:t>
            </a:fld>
            <a:endParaRPr lang="en-US" dirty="0"/>
          </a:p>
        </p:txBody>
      </p:sp>
    </p:spTree>
    <p:extLst>
      <p:ext uri="{BB962C8B-B14F-4D97-AF65-F5344CB8AC3E}">
        <p14:creationId xmlns:p14="http://schemas.microsoft.com/office/powerpoint/2010/main" val="3017969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20</a:t>
            </a:fld>
            <a:endParaRPr lang="en-US" dirty="0"/>
          </a:p>
        </p:txBody>
      </p:sp>
    </p:spTree>
    <p:extLst>
      <p:ext uri="{BB962C8B-B14F-4D97-AF65-F5344CB8AC3E}">
        <p14:creationId xmlns:p14="http://schemas.microsoft.com/office/powerpoint/2010/main" val="4187082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21</a:t>
            </a:fld>
            <a:endParaRPr lang="en-US" dirty="0"/>
          </a:p>
        </p:txBody>
      </p:sp>
    </p:spTree>
    <p:extLst>
      <p:ext uri="{BB962C8B-B14F-4D97-AF65-F5344CB8AC3E}">
        <p14:creationId xmlns:p14="http://schemas.microsoft.com/office/powerpoint/2010/main" val="3248312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22</a:t>
            </a:fld>
            <a:endParaRPr lang="en-US" dirty="0"/>
          </a:p>
        </p:txBody>
      </p:sp>
    </p:spTree>
    <p:extLst>
      <p:ext uri="{BB962C8B-B14F-4D97-AF65-F5344CB8AC3E}">
        <p14:creationId xmlns:p14="http://schemas.microsoft.com/office/powerpoint/2010/main" val="860514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7924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3</a:t>
            </a:fld>
            <a:endParaRPr lang="en-US" dirty="0"/>
          </a:p>
        </p:txBody>
      </p:sp>
    </p:spTree>
    <p:extLst>
      <p:ext uri="{BB962C8B-B14F-4D97-AF65-F5344CB8AC3E}">
        <p14:creationId xmlns:p14="http://schemas.microsoft.com/office/powerpoint/2010/main" val="14077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4</a:t>
            </a:fld>
            <a:endParaRPr lang="en-US" dirty="0"/>
          </a:p>
        </p:txBody>
      </p:sp>
    </p:spTree>
    <p:extLst>
      <p:ext uri="{BB962C8B-B14F-4D97-AF65-F5344CB8AC3E}">
        <p14:creationId xmlns:p14="http://schemas.microsoft.com/office/powerpoint/2010/main" val="126645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D7E1CB-DB89-40C8-A24A-ED890B825E61}" type="slidenum">
              <a:rPr lang="en-US" smtClean="0"/>
              <a:pPr/>
              <a:t>5</a:t>
            </a:fld>
            <a:endParaRPr lang="en-US" dirty="0"/>
          </a:p>
        </p:txBody>
      </p:sp>
    </p:spTree>
    <p:extLst>
      <p:ext uri="{BB962C8B-B14F-4D97-AF65-F5344CB8AC3E}">
        <p14:creationId xmlns:p14="http://schemas.microsoft.com/office/powerpoint/2010/main" val="273747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Review – 60 days for internal review beginning early June</a:t>
            </a:r>
          </a:p>
          <a:p>
            <a:r>
              <a:rPr lang="en-US" dirty="0" smtClean="0"/>
              <a:t>External Review – 60 days for external review November/December.</a:t>
            </a:r>
            <a:r>
              <a:rPr lang="en-US" baseline="0" dirty="0" smtClean="0"/>
              <a:t> </a:t>
            </a:r>
            <a:r>
              <a:rPr lang="en-US" i="1" baseline="0" dirty="0" smtClean="0"/>
              <a:t>Will try to align it with external review of Inspection Checklist. </a:t>
            </a:r>
            <a:endParaRPr lang="en-US" i="1" dirty="0" smtClean="0"/>
          </a:p>
          <a:p>
            <a:r>
              <a:rPr lang="en-US" dirty="0" smtClean="0"/>
              <a:t>Publication – Spring 2018</a:t>
            </a:r>
          </a:p>
          <a:p>
            <a:endParaRPr lang="en-US" dirty="0"/>
          </a:p>
        </p:txBody>
      </p:sp>
      <p:sp>
        <p:nvSpPr>
          <p:cNvPr id="4" name="Slide Number Placeholder 3"/>
          <p:cNvSpPr>
            <a:spLocks noGrp="1"/>
          </p:cNvSpPr>
          <p:nvPr>
            <p:ph type="sldNum" sz="quarter" idx="10"/>
          </p:nvPr>
        </p:nvSpPr>
        <p:spPr/>
        <p:txBody>
          <a:bodyPr/>
          <a:lstStyle/>
          <a:p>
            <a:fld id="{72D7E1CB-DB89-40C8-A24A-ED890B825E61}" type="slidenum">
              <a:rPr lang="en-US" smtClean="0"/>
              <a:pPr/>
              <a:t>6</a:t>
            </a:fld>
            <a:endParaRPr lang="en-US" dirty="0"/>
          </a:p>
        </p:txBody>
      </p:sp>
    </p:spTree>
    <p:extLst>
      <p:ext uri="{BB962C8B-B14F-4D97-AF65-F5344CB8AC3E}">
        <p14:creationId xmlns:p14="http://schemas.microsoft.com/office/powerpoint/2010/main" val="559289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 of the NLD inventory as of September 2017.</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7</a:t>
            </a:fld>
            <a:endParaRPr lang="en-US" dirty="0"/>
          </a:p>
        </p:txBody>
      </p:sp>
    </p:spTree>
    <p:extLst>
      <p:ext uri="{BB962C8B-B14F-4D97-AF65-F5344CB8AC3E}">
        <p14:creationId xmlns:p14="http://schemas.microsoft.com/office/powerpoint/2010/main" val="3488722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is graphic shows how the NLD and the associated USACE tools (e.g. USACE Levee Inspection System and USACE Levee Screening Tool) and data fit together.    The USACE Levee Inspection System (LIS) is a tool that USACE has used to perform levee inspections on 14,000 miles of levees.  The “NLD” will soon be comprised of the inspection tool and the screening tool and a dashboard feature.   All inspection data and screening data will be located within the NLD such that it can be reviewed or searched.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Each State will have the ability to generate their own specific dashboard within the NLD by using a series of drop down menu options.      And finally, the most important point of this slide, you need data to make all those shared tools and functions be relevant.  All the tools and great capabilities in the NLD have to have good data to be effective.    The focus of the Inventory effort is to populate that information in the NLD – and remember the continuing data slide – to keep adding data and information.   Keep the NLD a living database. </a:t>
            </a:r>
            <a:endParaRPr lang="en-US" dirty="0" smtClean="0"/>
          </a:p>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8</a:t>
            </a:fld>
            <a:endParaRPr lang="en-US" dirty="0"/>
          </a:p>
        </p:txBody>
      </p:sp>
    </p:spTree>
    <p:extLst>
      <p:ext uri="{BB962C8B-B14F-4D97-AF65-F5344CB8AC3E}">
        <p14:creationId xmlns:p14="http://schemas.microsoft.com/office/powerpoint/2010/main" val="66304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states that has been engaged</a:t>
            </a:r>
            <a:r>
              <a:rPr lang="en-US" baseline="0" dirty="0" smtClean="0"/>
              <a:t> previously (as the state reached out to USACE to conduct pilots).  California shared its levee database which makes up the majority of the Non-USACE levee systems.  Pennsylvania inspections conducted this year are shown.</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9</a:t>
            </a:fld>
            <a:endParaRPr lang="en-US" dirty="0"/>
          </a:p>
        </p:txBody>
      </p:sp>
    </p:spTree>
    <p:extLst>
      <p:ext uri="{BB962C8B-B14F-4D97-AF65-F5344CB8AC3E}">
        <p14:creationId xmlns:p14="http://schemas.microsoft.com/office/powerpoint/2010/main" val="166658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smtClean="0"/>
              <a:t>File Name</a:t>
            </a:r>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smtClean="0"/>
              <a:t>File Name</a:t>
            </a:r>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229600" cy="4267200"/>
          </a:xfrm>
        </p:spPr>
        <p:txBody>
          <a:bodyPr/>
          <a:lstStyle>
            <a:lvl1pPr>
              <a:buClr>
                <a:srgbClr val="FF00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0A6B70D-CF6A-4EBB-A5D5-CC8933222824}" type="slidenum">
              <a:rPr lang="en-US"/>
              <a:pPr>
                <a:defRPr/>
              </a:pPr>
              <a:t>‹#›</a:t>
            </a:fld>
            <a:endParaRPr lang="en-US" dirty="0"/>
          </a:p>
        </p:txBody>
      </p:sp>
    </p:spTree>
    <p:extLst>
      <p:ext uri="{BB962C8B-B14F-4D97-AF65-F5344CB8AC3E}">
        <p14:creationId xmlns:p14="http://schemas.microsoft.com/office/powerpoint/2010/main" val="396223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1.png"/><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2.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0" cstate="email">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dirty="0" smtClean="0"/>
              <a:t>File Name</a:t>
            </a:r>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217</a:t>
            </a:r>
          </a:p>
          <a:p>
            <a:pPr algn="ctr">
              <a:defRPr/>
            </a:pPr>
            <a:r>
              <a:rPr lang="en-US" sz="1000" dirty="0" smtClean="0">
                <a:solidFill>
                  <a:schemeClr val="tx1"/>
                </a:solidFill>
              </a:rPr>
              <a:t>217</a:t>
            </a:r>
          </a:p>
          <a:p>
            <a:pPr algn="ctr">
              <a:defRPr/>
            </a:pPr>
            <a:r>
              <a:rPr lang="en-US" sz="1000" dirty="0" smtClean="0">
                <a:solidFill>
                  <a:schemeClr val="tx1"/>
                </a:solidFill>
              </a:rPr>
              <a:t>217</a:t>
            </a:r>
            <a:endParaRPr lang="en-US" sz="1000" dirty="0">
              <a:solidFill>
                <a:schemeClr val="tx1"/>
              </a:solidFill>
            </a:endParaRP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200</a:t>
            </a:r>
          </a:p>
          <a:p>
            <a:pPr algn="ctr">
              <a:defRPr/>
            </a:pPr>
            <a:r>
              <a:rPr lang="en-US" sz="1000" dirty="0" smtClean="0">
                <a:solidFill>
                  <a:schemeClr val="tx1"/>
                </a:solidFill>
              </a:rPr>
              <a:t>200</a:t>
            </a:r>
          </a:p>
          <a:p>
            <a:pPr algn="ctr">
              <a:defRPr/>
            </a:pPr>
            <a:r>
              <a:rPr lang="en-US" sz="1000" dirty="0" smtClean="0">
                <a:solidFill>
                  <a:schemeClr val="tx1"/>
                </a:solidFill>
              </a:rPr>
              <a:t>200</a:t>
            </a:r>
            <a:endParaRPr lang="en-US" sz="1000" dirty="0">
              <a:solidFill>
                <a:schemeClr val="tx1"/>
              </a:solidFill>
            </a:endParaRP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255</a:t>
            </a:r>
          </a:p>
          <a:p>
            <a:pPr algn="ctr">
              <a:defRPr/>
            </a:pPr>
            <a:r>
              <a:rPr lang="en-US" sz="1000" dirty="0" smtClean="0">
                <a:solidFill>
                  <a:schemeClr val="tx1"/>
                </a:solidFill>
              </a:rPr>
              <a:t>255</a:t>
            </a:r>
          </a:p>
          <a:p>
            <a:pPr algn="ctr">
              <a:defRPr/>
            </a:pPr>
            <a:r>
              <a:rPr lang="en-US" sz="1000" dirty="0" smtClean="0">
                <a:solidFill>
                  <a:schemeClr val="tx1"/>
                </a:solidFill>
              </a:rPr>
              <a:t>255</a:t>
            </a:r>
            <a:endParaRPr lang="en-US" sz="1000" dirty="0">
              <a:solidFill>
                <a:schemeClr val="tx1"/>
              </a:solidFill>
            </a:endParaRP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0</a:t>
            </a:r>
          </a:p>
          <a:p>
            <a:pPr algn="ctr">
              <a:defRPr/>
            </a:pPr>
            <a:r>
              <a:rPr lang="en-US" sz="1000" dirty="0" smtClean="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163</a:t>
            </a:r>
          </a:p>
          <a:p>
            <a:pPr algn="ctr">
              <a:defRPr/>
            </a:pPr>
            <a:r>
              <a:rPr lang="en-US" sz="1000" dirty="0" smtClean="0">
                <a:solidFill>
                  <a:schemeClr val="tx1"/>
                </a:solidFill>
              </a:rPr>
              <a:t>163</a:t>
            </a:r>
          </a:p>
          <a:p>
            <a:pPr algn="ctr">
              <a:defRPr/>
            </a:pPr>
            <a:r>
              <a:rPr lang="en-US" sz="1000" dirty="0" smtClean="0">
                <a:solidFill>
                  <a:schemeClr val="tx1"/>
                </a:solidFill>
              </a:rPr>
              <a:t>163</a:t>
            </a:r>
            <a:endParaRPr lang="en-US" sz="1000" dirty="0">
              <a:solidFill>
                <a:schemeClr val="tx1"/>
              </a:solidFill>
            </a:endParaRP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131</a:t>
            </a:r>
          </a:p>
          <a:p>
            <a:pPr algn="ctr">
              <a:defRPr/>
            </a:pPr>
            <a:r>
              <a:rPr lang="en-US" sz="1000" dirty="0" smtClean="0">
                <a:solidFill>
                  <a:schemeClr val="bg1"/>
                </a:solidFill>
              </a:rPr>
              <a:t>132</a:t>
            </a:r>
          </a:p>
          <a:p>
            <a:pPr algn="ctr">
              <a:defRPr/>
            </a:pPr>
            <a:r>
              <a:rPr lang="en-US" sz="1000" dirty="0" smtClean="0">
                <a:solidFill>
                  <a:schemeClr val="bg1"/>
                </a:solidFill>
              </a:rPr>
              <a:t>122</a:t>
            </a:r>
            <a:endParaRPr lang="en-US" sz="1000" dirty="0">
              <a:solidFill>
                <a:schemeClr val="bg1"/>
              </a:solidFill>
            </a:endParaRP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239</a:t>
            </a:r>
          </a:p>
          <a:p>
            <a:pPr algn="ctr">
              <a:defRPr/>
            </a:pPr>
            <a:r>
              <a:rPr lang="en-US" sz="1000" dirty="0" smtClean="0">
                <a:solidFill>
                  <a:schemeClr val="tx1"/>
                </a:solidFill>
              </a:rPr>
              <a:t>65</a:t>
            </a:r>
          </a:p>
          <a:p>
            <a:pPr algn="ctr">
              <a:defRPr/>
            </a:pPr>
            <a:r>
              <a:rPr lang="en-US" sz="1000" dirty="0" smtClean="0">
                <a:solidFill>
                  <a:schemeClr val="tx1"/>
                </a:solidFill>
              </a:rPr>
              <a:t>53</a:t>
            </a:r>
            <a:endParaRPr lang="en-US" sz="1000" dirty="0">
              <a:solidFill>
                <a:schemeClr val="tx1"/>
              </a:solidFill>
            </a:endParaRP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110</a:t>
            </a:r>
          </a:p>
          <a:p>
            <a:pPr algn="ctr">
              <a:defRPr/>
            </a:pPr>
            <a:r>
              <a:rPr lang="en-US" sz="1000" dirty="0" smtClean="0">
                <a:solidFill>
                  <a:schemeClr val="tx1"/>
                </a:solidFill>
              </a:rPr>
              <a:t>135</a:t>
            </a:r>
          </a:p>
          <a:p>
            <a:pPr algn="ctr">
              <a:defRPr/>
            </a:pPr>
            <a:r>
              <a:rPr lang="en-US" sz="1000" dirty="0" smtClean="0">
                <a:solidFill>
                  <a:schemeClr val="tx1"/>
                </a:solidFill>
              </a:rPr>
              <a:t>120</a:t>
            </a:r>
            <a:endParaRPr lang="en-US" sz="1000" dirty="0">
              <a:solidFill>
                <a:schemeClr val="tx1"/>
              </a:solidFill>
            </a:endParaRP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112</a:t>
            </a:r>
          </a:p>
          <a:p>
            <a:pPr algn="ctr">
              <a:defRPr/>
            </a:pPr>
            <a:r>
              <a:rPr lang="en-US" sz="1000" dirty="0" smtClean="0">
                <a:solidFill>
                  <a:schemeClr val="tx1"/>
                </a:solidFill>
              </a:rPr>
              <a:t>92</a:t>
            </a:r>
          </a:p>
          <a:p>
            <a:pPr algn="ctr">
              <a:defRPr/>
            </a:pPr>
            <a:r>
              <a:rPr lang="en-US" sz="1000" dirty="0" smtClean="0">
                <a:solidFill>
                  <a:schemeClr val="tx1"/>
                </a:solidFill>
              </a:rPr>
              <a:t>56</a:t>
            </a:r>
            <a:endParaRPr lang="en-US" sz="1000" dirty="0">
              <a:solidFill>
                <a:schemeClr val="tx1"/>
              </a:solidFill>
            </a:endParaRP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62</a:t>
            </a:r>
          </a:p>
          <a:p>
            <a:pPr algn="ctr">
              <a:defRPr/>
            </a:pPr>
            <a:r>
              <a:rPr lang="en-US" sz="1000" dirty="0" smtClean="0">
                <a:solidFill>
                  <a:schemeClr val="tx1"/>
                </a:solidFill>
              </a:rPr>
              <a:t>102</a:t>
            </a:r>
          </a:p>
          <a:p>
            <a:pPr algn="ctr">
              <a:defRPr/>
            </a:pPr>
            <a:r>
              <a:rPr lang="en-US" sz="1000" dirty="0" smtClean="0">
                <a:solidFill>
                  <a:schemeClr val="tx1"/>
                </a:solidFill>
              </a:rPr>
              <a:t>130</a:t>
            </a:r>
            <a:endParaRPr lang="en-US" sz="1000" dirty="0">
              <a:solidFill>
                <a:schemeClr val="tx1"/>
              </a:solidFill>
            </a:endParaRP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102</a:t>
            </a:r>
          </a:p>
          <a:p>
            <a:pPr algn="ctr">
              <a:defRPr/>
            </a:pPr>
            <a:r>
              <a:rPr lang="en-US" sz="1000" dirty="0" smtClean="0">
                <a:solidFill>
                  <a:schemeClr val="bg1"/>
                </a:solidFill>
              </a:rPr>
              <a:t>56</a:t>
            </a:r>
          </a:p>
          <a:p>
            <a:pPr algn="ctr">
              <a:defRPr/>
            </a:pPr>
            <a:r>
              <a:rPr lang="en-US" sz="1000" dirty="0" smtClean="0">
                <a:solidFill>
                  <a:schemeClr val="bg1"/>
                </a:solidFill>
              </a:rPr>
              <a:t>48</a:t>
            </a:r>
            <a:endParaRPr lang="en-US" sz="1000" dirty="0">
              <a:solidFill>
                <a:schemeClr val="bg1"/>
              </a:solidFill>
            </a:endParaRP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130</a:t>
            </a:r>
          </a:p>
          <a:p>
            <a:pPr algn="ctr">
              <a:defRPr/>
            </a:pPr>
            <a:r>
              <a:rPr lang="en-US" sz="1000" dirty="0" smtClean="0">
                <a:solidFill>
                  <a:schemeClr val="tx1"/>
                </a:solidFill>
              </a:rPr>
              <a:t>120</a:t>
            </a:r>
          </a:p>
          <a:p>
            <a:pPr algn="ctr">
              <a:defRPr/>
            </a:pPr>
            <a:r>
              <a:rPr lang="en-US" sz="1000" dirty="0" smtClean="0">
                <a:solidFill>
                  <a:schemeClr val="tx1"/>
                </a:solidFill>
              </a:rPr>
              <a:t>111</a:t>
            </a:r>
            <a:endParaRPr lang="en-US" sz="1000" dirty="0">
              <a:solidFill>
                <a:schemeClr val="tx1"/>
              </a:solidFill>
            </a:endParaRP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237</a:t>
            </a:r>
          </a:p>
          <a:p>
            <a:pPr algn="ctr">
              <a:defRPr/>
            </a:pPr>
            <a:r>
              <a:rPr lang="en-US" sz="1000" dirty="0" smtClean="0">
                <a:solidFill>
                  <a:schemeClr val="tx1"/>
                </a:solidFill>
              </a:rPr>
              <a:t>237</a:t>
            </a:r>
          </a:p>
          <a:p>
            <a:pPr algn="ctr">
              <a:defRPr/>
            </a:pPr>
            <a:r>
              <a:rPr lang="en-US" sz="1000" dirty="0" smtClean="0">
                <a:solidFill>
                  <a:schemeClr val="tx1"/>
                </a:solidFill>
              </a:rPr>
              <a:t>237</a:t>
            </a:r>
            <a:endParaRPr lang="en-US" sz="1000" dirty="0">
              <a:solidFill>
                <a:schemeClr val="tx1"/>
              </a:solidFill>
            </a:endParaRP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80</a:t>
            </a:r>
          </a:p>
          <a:p>
            <a:pPr algn="ctr">
              <a:defRPr/>
            </a:pPr>
            <a:r>
              <a:rPr lang="en-US" sz="1000" dirty="0" smtClean="0">
                <a:solidFill>
                  <a:schemeClr val="tx1"/>
                </a:solidFill>
              </a:rPr>
              <a:t>119</a:t>
            </a:r>
          </a:p>
          <a:p>
            <a:pPr algn="ctr">
              <a:defRPr/>
            </a:pPr>
            <a:r>
              <a:rPr lang="en-US" sz="1000" dirty="0" smtClean="0">
                <a:solidFill>
                  <a:schemeClr val="tx1"/>
                </a:solidFill>
              </a:rPr>
              <a:t>27</a:t>
            </a:r>
            <a:endParaRPr lang="en-US" sz="1000" dirty="0">
              <a:solidFill>
                <a:schemeClr val="tx1"/>
              </a:solidFill>
            </a:endParaRP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252</a:t>
            </a:r>
          </a:p>
          <a:p>
            <a:pPr algn="ctr">
              <a:defRPr/>
            </a:pPr>
            <a:r>
              <a:rPr lang="en-US" sz="1000" dirty="0" smtClean="0">
                <a:solidFill>
                  <a:schemeClr val="tx1"/>
                </a:solidFill>
              </a:rPr>
              <a:t>174</a:t>
            </a:r>
          </a:p>
          <a:p>
            <a:pPr algn="ctr">
              <a:defRPr/>
            </a:pPr>
            <a:r>
              <a:rPr lang="en-US" sz="1000" dirty="0" smtClean="0">
                <a:solidFill>
                  <a:schemeClr val="tx1"/>
                </a:solidFill>
              </a:rPr>
              <a:t>.59</a:t>
            </a:r>
            <a:endParaRPr lang="en-US" sz="1000" dirty="0">
              <a:solidFill>
                <a:schemeClr val="tx1"/>
              </a:solidFill>
            </a:endParaRP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bwMode="auto">
          <a:xfrm>
            <a:off x="7158038" y="5285203"/>
            <a:ext cx="1595437" cy="1482725"/>
          </a:xfrm>
          <a:prstGeom prst="rect">
            <a:avLst/>
          </a:prstGeom>
          <a:noFill/>
          <a:ln w="9525">
            <a:noFill/>
            <a:miter lim="800000"/>
            <a:headEnd/>
            <a:tailEnd/>
          </a:ln>
        </p:spPr>
      </p:pic>
      <p:pic>
        <p:nvPicPr>
          <p:cNvPr id="39" name="Picture 3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357006" y="5570953"/>
            <a:ext cx="1197513" cy="907785"/>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hdr="0" ft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cstate="email">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t>File Name</a:t>
            </a:r>
            <a:endParaRPr lang="en-US" dirty="0"/>
          </a:p>
        </p:txBody>
      </p:sp>
      <p:sp>
        <p:nvSpPr>
          <p:cNvPr id="6" name="Slide Number Placeholder 5"/>
          <p:cNvSpPr>
            <a:spLocks noGrp="1"/>
          </p:cNvSpPr>
          <p:nvPr>
            <p:ph type="sldNum" sz="quarter" idx="4"/>
          </p:nvPr>
        </p:nvSpPr>
        <p:spPr>
          <a:xfrm>
            <a:off x="7450137" y="6339696"/>
            <a:ext cx="727075"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8"/>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01" r:id="rId24"/>
  </p:sldLayoutIdLst>
  <p:hf hdr="0" ftr="0" dt="0"/>
  <p:txStyles>
    <p:titleStyle>
      <a:lvl1pPr algn="l" rtl="0" eaLnBrk="1" fontAlgn="base" hangingPunct="1">
        <a:spcBef>
          <a:spcPct val="0"/>
        </a:spcBef>
        <a:spcAft>
          <a:spcPct val="0"/>
        </a:spcAft>
        <a:defRPr sz="2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9100"/>
            <a:ext cx="7577091" cy="1844706"/>
          </a:xfrm>
        </p:spPr>
        <p:txBody>
          <a:bodyPr>
            <a:normAutofit/>
          </a:bodyPr>
          <a:lstStyle/>
          <a:p>
            <a:r>
              <a:rPr lang="en-US" kern="0" dirty="0" smtClean="0">
                <a:solidFill>
                  <a:srgbClr val="FFFFFF"/>
                </a:solidFill>
                <a:latin typeface="Arial"/>
              </a:rPr>
              <a:t>US Army corps of engineers Levee Safety and 408 Update</a:t>
            </a:r>
            <a:endParaRPr lang="en-US" dirty="0">
              <a:solidFill>
                <a:srgbClr val="FFFFFF"/>
              </a:solidFill>
            </a:endParaRPr>
          </a:p>
        </p:txBody>
      </p:sp>
      <p:sp>
        <p:nvSpPr>
          <p:cNvPr id="14339" name="Slide Number Placeholder 4"/>
          <p:cNvSpPr>
            <a:spLocks noGrp="1"/>
          </p:cNvSpPr>
          <p:nvPr>
            <p:ph type="sldNum" sz="quarter" idx="10"/>
          </p:nvPr>
        </p:nvSpPr>
        <p:spPr/>
        <p:txBody>
          <a:bodyPr/>
          <a:lstStyle/>
          <a:p>
            <a:fld id="{744B3473-5193-4AC1-9169-6977ADF2DCFC}" type="slidenum">
              <a:rPr lang="en-US" smtClean="0"/>
              <a:pPr/>
              <a:t>1</a:t>
            </a:fld>
            <a:endParaRPr lang="en-US" dirty="0"/>
          </a:p>
        </p:txBody>
      </p:sp>
      <p:sp>
        <p:nvSpPr>
          <p:cNvPr id="6" name="Rectangle 5"/>
          <p:cNvSpPr/>
          <p:nvPr/>
        </p:nvSpPr>
        <p:spPr>
          <a:xfrm>
            <a:off x="223789" y="2570708"/>
            <a:ext cx="8043910" cy="2308324"/>
          </a:xfrm>
          <a:prstGeom prst="rect">
            <a:avLst/>
          </a:prstGeom>
        </p:spPr>
        <p:txBody>
          <a:bodyPr wrap="square">
            <a:spAutoFit/>
          </a:bodyPr>
          <a:lstStyle/>
          <a:p>
            <a:r>
              <a:rPr lang="en-US" b="1" i="1" dirty="0">
                <a:solidFill>
                  <a:srgbClr val="FFFFFF"/>
                </a:solidFill>
              </a:rPr>
              <a:t>Presentation for the </a:t>
            </a:r>
            <a:r>
              <a:rPr lang="en-US" b="1" i="1" dirty="0" smtClean="0">
                <a:solidFill>
                  <a:srgbClr val="FFFFFF"/>
                </a:solidFill>
              </a:rPr>
              <a:t>National Waterways Conference</a:t>
            </a:r>
          </a:p>
          <a:p>
            <a:endParaRPr lang="en-US" sz="2000" i="1" dirty="0">
              <a:solidFill>
                <a:srgbClr val="FFFFFF"/>
              </a:solidFill>
            </a:endParaRPr>
          </a:p>
          <a:p>
            <a:r>
              <a:rPr lang="en-US" sz="2000" dirty="0" smtClean="0">
                <a:solidFill>
                  <a:srgbClr val="FFFFFF"/>
                </a:solidFill>
              </a:rPr>
              <a:t>September 2017</a:t>
            </a:r>
            <a:endParaRPr lang="en-US" sz="2000" dirty="0">
              <a:solidFill>
                <a:srgbClr val="FFFFFF"/>
              </a:solidFill>
            </a:endParaRPr>
          </a:p>
          <a:p>
            <a:endParaRPr lang="en-US" sz="2000" dirty="0">
              <a:solidFill>
                <a:srgbClr val="FFFFFF"/>
              </a:solidFill>
            </a:endParaRPr>
          </a:p>
          <a:p>
            <a:r>
              <a:rPr lang="en-US" sz="2000" dirty="0" smtClean="0">
                <a:solidFill>
                  <a:srgbClr val="FFFFFF"/>
                </a:solidFill>
              </a:rPr>
              <a:t>Eric Halpin, Deputy Dam and Levee Safety Officer, HQ USACE</a:t>
            </a:r>
          </a:p>
          <a:p>
            <a:r>
              <a:rPr lang="en-US" sz="2000" dirty="0" smtClean="0">
                <a:solidFill>
                  <a:srgbClr val="FFFFFF"/>
                </a:solidFill>
              </a:rPr>
              <a:t>Tammy </a:t>
            </a:r>
            <a:r>
              <a:rPr lang="en-US" sz="2000" dirty="0" err="1" smtClean="0">
                <a:solidFill>
                  <a:srgbClr val="FFFFFF"/>
                </a:solidFill>
              </a:rPr>
              <a:t>Conforti</a:t>
            </a:r>
            <a:r>
              <a:rPr lang="en-US" sz="2000" dirty="0" smtClean="0">
                <a:solidFill>
                  <a:srgbClr val="FFFFFF"/>
                </a:solidFill>
              </a:rPr>
              <a:t>, Special Assistant for Levee Safety, HQ USACE</a:t>
            </a:r>
            <a:endParaRPr lang="en-US" sz="2000" dirty="0">
              <a:solidFill>
                <a:srgbClr val="FFFFFF"/>
              </a:solidFill>
            </a:endParaRPr>
          </a:p>
          <a:p>
            <a:endParaRPr lang="en-US" sz="20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findings </a:t>
            </a:r>
            <a:r>
              <a:rPr lang="en-US" sz="1800" dirty="0" smtClean="0"/>
              <a:t>(due out fall 2017)</a:t>
            </a:r>
            <a:endParaRPr lang="en-US" dirty="0"/>
          </a:p>
        </p:txBody>
      </p:sp>
      <p:pic>
        <p:nvPicPr>
          <p:cNvPr id="7" name="Content Placeholder 6"/>
          <p:cNvPicPr>
            <a:picLocks noGrp="1" noChangeAspect="1"/>
          </p:cNvPicPr>
          <p:nvPr>
            <p:ph sz="quarter" idx="15"/>
          </p:nvPr>
        </p:nvPicPr>
        <p:blipFill>
          <a:blip r:embed="rId3"/>
          <a:stretch>
            <a:fillRect/>
          </a:stretch>
        </p:blipFill>
        <p:spPr>
          <a:xfrm>
            <a:off x="597771" y="1225550"/>
            <a:ext cx="3528858" cy="4718050"/>
          </a:xfrm>
          <a:prstGeom prst="rect">
            <a:avLst/>
          </a:prstGeom>
        </p:spPr>
      </p:pic>
      <p:sp>
        <p:nvSpPr>
          <p:cNvPr id="6" name="Content Placeholder 5"/>
          <p:cNvSpPr>
            <a:spLocks noGrp="1"/>
          </p:cNvSpPr>
          <p:nvPr>
            <p:ph sz="quarter" idx="16"/>
          </p:nvPr>
        </p:nvSpPr>
        <p:spPr>
          <a:xfrm>
            <a:off x="4262718" y="1225550"/>
            <a:ext cx="4424082" cy="4718050"/>
          </a:xfrm>
        </p:spPr>
        <p:txBody>
          <a:bodyPr/>
          <a:lstStyle/>
          <a:p>
            <a:r>
              <a:rPr lang="en-US" sz="1800" dirty="0" smtClean="0"/>
              <a:t>Executive Summary</a:t>
            </a:r>
          </a:p>
          <a:p>
            <a:r>
              <a:rPr lang="en-US" sz="1800" dirty="0"/>
              <a:t>Section 1 : </a:t>
            </a:r>
            <a:r>
              <a:rPr lang="en-US" sz="1800" dirty="0" smtClean="0"/>
              <a:t>Introduction</a:t>
            </a:r>
          </a:p>
          <a:p>
            <a:r>
              <a:rPr lang="en-US" sz="1800" dirty="0"/>
              <a:t>Section </a:t>
            </a:r>
            <a:r>
              <a:rPr lang="en-US" sz="1800" dirty="0" smtClean="0"/>
              <a:t>2 </a:t>
            </a:r>
            <a:r>
              <a:rPr lang="en-US" sz="1800" dirty="0"/>
              <a:t>: USACE Levee Portfolio Characteristics</a:t>
            </a:r>
          </a:p>
          <a:p>
            <a:r>
              <a:rPr lang="en-US" sz="1800" dirty="0" smtClean="0"/>
              <a:t>Section 3 </a:t>
            </a:r>
            <a:r>
              <a:rPr lang="en-US" sz="1800" dirty="0"/>
              <a:t>: </a:t>
            </a:r>
            <a:r>
              <a:rPr lang="en-US" sz="1800" dirty="0" smtClean="0"/>
              <a:t>The USACE Levee Safety Program Risk Framework</a:t>
            </a:r>
          </a:p>
          <a:p>
            <a:r>
              <a:rPr lang="en-US" sz="1800" dirty="0"/>
              <a:t>Section </a:t>
            </a:r>
            <a:r>
              <a:rPr lang="en-US" sz="1800" dirty="0" smtClean="0"/>
              <a:t>4 </a:t>
            </a:r>
            <a:r>
              <a:rPr lang="en-US" sz="1800" dirty="0"/>
              <a:t>: Risk Characterization of the USACE Levee Portfolio</a:t>
            </a:r>
          </a:p>
          <a:p>
            <a:r>
              <a:rPr lang="en-US" sz="1800" dirty="0" smtClean="0"/>
              <a:t>Section 5 </a:t>
            </a:r>
            <a:r>
              <a:rPr lang="en-US" sz="1800" dirty="0"/>
              <a:t>: Hazard: What are the Hazards and How Likely are they to Occur</a:t>
            </a:r>
            <a:r>
              <a:rPr lang="en-US" sz="1800" dirty="0" smtClean="0"/>
              <a:t>?</a:t>
            </a:r>
          </a:p>
          <a:p>
            <a:r>
              <a:rPr lang="en-US" sz="1800" dirty="0"/>
              <a:t>Section </a:t>
            </a:r>
            <a:r>
              <a:rPr lang="en-US" sz="1800" dirty="0" smtClean="0"/>
              <a:t>6 </a:t>
            </a:r>
            <a:r>
              <a:rPr lang="en-US" sz="1800" dirty="0"/>
              <a:t>: Performance: Understanding Levee Characteristics &amp; </a:t>
            </a:r>
            <a:r>
              <a:rPr lang="en-US" sz="1800" dirty="0" smtClean="0"/>
              <a:t>Components</a:t>
            </a:r>
          </a:p>
          <a:p>
            <a:r>
              <a:rPr lang="en-US" sz="1800" dirty="0"/>
              <a:t>Section </a:t>
            </a:r>
            <a:r>
              <a:rPr lang="en-US" sz="1800" dirty="0" smtClean="0"/>
              <a:t>7 </a:t>
            </a:r>
            <a:r>
              <a:rPr lang="en-US" sz="1800" dirty="0"/>
              <a:t>: Consequence: Who and What are in Harm’s Way?</a:t>
            </a:r>
          </a:p>
          <a:p>
            <a:r>
              <a:rPr lang="en-US" sz="1800" dirty="0" smtClean="0"/>
              <a:t>Section </a:t>
            </a:r>
            <a:r>
              <a:rPr lang="en-US" sz="1800" dirty="0"/>
              <a:t>8 : Mitigating Risk Drivers in the USACE </a:t>
            </a:r>
            <a:r>
              <a:rPr lang="en-US" sz="1800" dirty="0" smtClean="0"/>
              <a:t>Portfolio</a:t>
            </a:r>
          </a:p>
          <a:p>
            <a:endParaRPr lang="en-US" sz="1800" dirty="0"/>
          </a:p>
        </p:txBody>
      </p:sp>
      <p:sp>
        <p:nvSpPr>
          <p:cNvPr id="4" name="Slide Number Placeholder 3"/>
          <p:cNvSpPr>
            <a:spLocks noGrp="1"/>
          </p:cNvSpPr>
          <p:nvPr>
            <p:ph type="sldNum" sz="quarter" idx="17"/>
          </p:nvPr>
        </p:nvSpPr>
        <p:spPr/>
        <p:txBody>
          <a:bodyPr/>
          <a:lstStyle/>
          <a:p>
            <a:fld id="{9A257827-C34C-4251-B995-96C9C233CCC8}" type="slidenum">
              <a:rPr lang="en-US" smtClean="0"/>
              <a:pPr/>
              <a:t>10</a:t>
            </a:fld>
            <a:endParaRPr lang="en-US" dirty="0"/>
          </a:p>
        </p:txBody>
      </p:sp>
    </p:spTree>
    <p:extLst>
      <p:ext uri="{BB962C8B-B14F-4D97-AF65-F5344CB8AC3E}">
        <p14:creationId xmlns:p14="http://schemas.microsoft.com/office/powerpoint/2010/main" val="1558658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What are the hazards and how likely are they to occur?</a:t>
            </a:r>
            <a:endParaRPr lang="en-US" dirty="0"/>
          </a:p>
        </p:txBody>
      </p:sp>
      <p:sp>
        <p:nvSpPr>
          <p:cNvPr id="4" name="Slide Number Placeholder 3"/>
          <p:cNvSpPr>
            <a:spLocks noGrp="1"/>
          </p:cNvSpPr>
          <p:nvPr>
            <p:ph type="sldNum" sz="quarter" idx="11"/>
          </p:nvPr>
        </p:nvSpPr>
        <p:spPr/>
        <p:txBody>
          <a:bodyPr/>
          <a:lstStyle/>
          <a:p>
            <a:fld id="{9A257827-C34C-4251-B995-96C9C233CCC8}" type="slidenum">
              <a:rPr lang="en-US" smtClean="0"/>
              <a:pPr/>
              <a:t>11</a:t>
            </a:fld>
            <a:endParaRPr lang="en-US" dirty="0"/>
          </a:p>
        </p:txBody>
      </p:sp>
      <p:graphicFrame>
        <p:nvGraphicFramePr>
          <p:cNvPr id="6" name="Chart 5"/>
          <p:cNvGraphicFramePr/>
          <p:nvPr>
            <p:extLst/>
          </p:nvPr>
        </p:nvGraphicFramePr>
        <p:xfrm>
          <a:off x="304800" y="1481137"/>
          <a:ext cx="8382000" cy="4462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4134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people behind levees</a:t>
            </a:r>
            <a:endParaRPr lang="en-US" dirty="0"/>
          </a:p>
        </p:txBody>
      </p:sp>
      <p:sp>
        <p:nvSpPr>
          <p:cNvPr id="16" name="Content Placeholder 2"/>
          <p:cNvSpPr>
            <a:spLocks noGrp="1"/>
          </p:cNvSpPr>
          <p:nvPr>
            <p:ph idx="1"/>
          </p:nvPr>
        </p:nvSpPr>
        <p:spPr>
          <a:xfrm>
            <a:off x="304800" y="5239807"/>
            <a:ext cx="8382000" cy="703792"/>
          </a:xfrm>
        </p:spPr>
        <p:txBody>
          <a:bodyPr/>
          <a:lstStyle/>
          <a:p>
            <a:pPr marL="342900" indent="-342900">
              <a:buFont typeface="Wingdings" panose="05000000000000000000" pitchFamily="2" charset="2"/>
              <a:buChar char="q"/>
            </a:pPr>
            <a:r>
              <a:rPr lang="en-US" dirty="0" smtClean="0"/>
              <a:t>Over </a:t>
            </a:r>
            <a:r>
              <a:rPr lang="en-US" b="1" dirty="0" smtClean="0"/>
              <a:t>11 million people live and work behind levees </a:t>
            </a:r>
            <a:r>
              <a:rPr lang="en-US" dirty="0" smtClean="0"/>
              <a:t>within the USACE portfolio</a:t>
            </a:r>
          </a:p>
          <a:p>
            <a:pPr marL="342900" indent="-342900">
              <a:buFont typeface="Wingdings" panose="05000000000000000000" pitchFamily="2" charset="2"/>
              <a:buChar char="q"/>
            </a:pPr>
            <a:endParaRPr lang="en-US" dirty="0"/>
          </a:p>
        </p:txBody>
      </p:sp>
      <p:sp>
        <p:nvSpPr>
          <p:cNvPr id="4" name="Slide Number Placeholder 3"/>
          <p:cNvSpPr>
            <a:spLocks noGrp="1"/>
          </p:cNvSpPr>
          <p:nvPr>
            <p:ph type="sldNum" sz="quarter" idx="11"/>
          </p:nvPr>
        </p:nvSpPr>
        <p:spPr/>
        <p:txBody>
          <a:bodyPr/>
          <a:lstStyle/>
          <a:p>
            <a:fld id="{9A257827-C34C-4251-B995-96C9C233CCC8}" type="slidenum">
              <a:rPr lang="en-US" smtClean="0"/>
              <a:pPr/>
              <a:t>12</a:t>
            </a:fld>
            <a:endParaRPr lang="en-US" dirty="0"/>
          </a:p>
        </p:txBody>
      </p:sp>
      <p:graphicFrame>
        <p:nvGraphicFramePr>
          <p:cNvPr id="5" name="Chart 4"/>
          <p:cNvGraphicFramePr>
            <a:graphicFrameLocks/>
          </p:cNvGraphicFramePr>
          <p:nvPr>
            <p:extLst/>
          </p:nvPr>
        </p:nvGraphicFramePr>
        <p:xfrm>
          <a:off x="5031015" y="2632129"/>
          <a:ext cx="3951678" cy="28783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484421" y="1081088"/>
            <a:ext cx="3435927" cy="1477328"/>
          </a:xfrm>
          <a:prstGeom prst="rect">
            <a:avLst/>
          </a:prstGeom>
          <a:noFill/>
        </p:spPr>
        <p:txBody>
          <a:bodyPr wrap="square" rtlCol="0">
            <a:spAutoFit/>
          </a:bodyPr>
          <a:lstStyle/>
          <a:p>
            <a:pPr algn="ctr"/>
            <a:r>
              <a:rPr lang="en-US" sz="1800" b="1" dirty="0" smtClean="0"/>
              <a:t>% of Population within the USACE Levee Portfolio</a:t>
            </a:r>
          </a:p>
          <a:p>
            <a:pPr algn="ctr"/>
            <a:r>
              <a:rPr lang="en-US" sz="1800" b="1" dirty="0" smtClean="0"/>
              <a:t>by range of </a:t>
            </a:r>
            <a:r>
              <a:rPr lang="en-US" sz="1800" b="1" dirty="0"/>
              <a:t>population residing behind levee systems </a:t>
            </a:r>
          </a:p>
        </p:txBody>
      </p:sp>
      <p:graphicFrame>
        <p:nvGraphicFramePr>
          <p:cNvPr id="7" name="Chart 6"/>
          <p:cNvGraphicFramePr>
            <a:graphicFrameLocks/>
          </p:cNvGraphicFramePr>
          <p:nvPr>
            <p:extLst/>
          </p:nvPr>
        </p:nvGraphicFramePr>
        <p:xfrm>
          <a:off x="418195" y="1198805"/>
          <a:ext cx="4612821"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3328989" y="3076683"/>
            <a:ext cx="3435927" cy="338554"/>
          </a:xfrm>
          <a:prstGeom prst="rect">
            <a:avLst/>
          </a:prstGeom>
          <a:noFill/>
        </p:spPr>
        <p:txBody>
          <a:bodyPr wrap="square" rtlCol="0">
            <a:spAutoFit/>
          </a:bodyPr>
          <a:lstStyle/>
          <a:p>
            <a:pPr algn="ctr"/>
            <a:r>
              <a:rPr lang="en-US" sz="1600" b="1" dirty="0" smtClean="0"/>
              <a:t>1,300 miles</a:t>
            </a:r>
            <a:endParaRPr lang="en-US" sz="1600" b="1" dirty="0"/>
          </a:p>
        </p:txBody>
      </p:sp>
      <p:sp>
        <p:nvSpPr>
          <p:cNvPr id="11" name="TextBox 10"/>
          <p:cNvSpPr txBox="1"/>
          <p:nvPr/>
        </p:nvSpPr>
        <p:spPr>
          <a:xfrm>
            <a:off x="1655247" y="2733382"/>
            <a:ext cx="3435927" cy="338554"/>
          </a:xfrm>
          <a:prstGeom prst="rect">
            <a:avLst/>
          </a:prstGeom>
          <a:noFill/>
        </p:spPr>
        <p:txBody>
          <a:bodyPr wrap="square" rtlCol="0">
            <a:spAutoFit/>
          </a:bodyPr>
          <a:lstStyle/>
          <a:p>
            <a:pPr algn="ctr"/>
            <a:r>
              <a:rPr lang="en-US" sz="1600" b="1" dirty="0" smtClean="0"/>
              <a:t>1,800 miles</a:t>
            </a:r>
            <a:endParaRPr lang="en-US" sz="1600" b="1" dirty="0"/>
          </a:p>
        </p:txBody>
      </p:sp>
      <p:sp>
        <p:nvSpPr>
          <p:cNvPr id="12" name="TextBox 11"/>
          <p:cNvSpPr txBox="1"/>
          <p:nvPr/>
        </p:nvSpPr>
        <p:spPr>
          <a:xfrm>
            <a:off x="3170422" y="2378890"/>
            <a:ext cx="3435927" cy="338554"/>
          </a:xfrm>
          <a:prstGeom prst="rect">
            <a:avLst/>
          </a:prstGeom>
          <a:noFill/>
        </p:spPr>
        <p:txBody>
          <a:bodyPr wrap="square" rtlCol="0">
            <a:spAutoFit/>
          </a:bodyPr>
          <a:lstStyle/>
          <a:p>
            <a:pPr algn="ctr"/>
            <a:r>
              <a:rPr lang="en-US" sz="1600" b="1" dirty="0" smtClean="0"/>
              <a:t>3,200 miles</a:t>
            </a:r>
            <a:endParaRPr lang="en-US" sz="1600" b="1" dirty="0"/>
          </a:p>
        </p:txBody>
      </p:sp>
      <p:sp>
        <p:nvSpPr>
          <p:cNvPr id="13" name="TextBox 12"/>
          <p:cNvSpPr txBox="1"/>
          <p:nvPr/>
        </p:nvSpPr>
        <p:spPr>
          <a:xfrm>
            <a:off x="1585149" y="1690106"/>
            <a:ext cx="3435927" cy="338554"/>
          </a:xfrm>
          <a:prstGeom prst="rect">
            <a:avLst/>
          </a:prstGeom>
          <a:noFill/>
        </p:spPr>
        <p:txBody>
          <a:bodyPr wrap="square" rtlCol="0">
            <a:spAutoFit/>
          </a:bodyPr>
          <a:lstStyle/>
          <a:p>
            <a:pPr algn="ctr"/>
            <a:r>
              <a:rPr lang="en-US" sz="1600" b="1" dirty="0" smtClean="0"/>
              <a:t>2,400 miles</a:t>
            </a:r>
            <a:endParaRPr lang="en-US" sz="1600" b="1" dirty="0"/>
          </a:p>
        </p:txBody>
      </p:sp>
      <p:sp>
        <p:nvSpPr>
          <p:cNvPr id="14" name="TextBox 13"/>
          <p:cNvSpPr txBox="1"/>
          <p:nvPr/>
        </p:nvSpPr>
        <p:spPr>
          <a:xfrm>
            <a:off x="2514228" y="2037716"/>
            <a:ext cx="3435927" cy="338554"/>
          </a:xfrm>
          <a:prstGeom prst="rect">
            <a:avLst/>
          </a:prstGeom>
          <a:noFill/>
        </p:spPr>
        <p:txBody>
          <a:bodyPr wrap="square" rtlCol="0">
            <a:spAutoFit/>
          </a:bodyPr>
          <a:lstStyle/>
          <a:p>
            <a:pPr algn="ctr"/>
            <a:r>
              <a:rPr lang="en-US" sz="1600" b="1" dirty="0" smtClean="0"/>
              <a:t>3,100 miles</a:t>
            </a:r>
            <a:endParaRPr lang="en-US" sz="1600" b="1" dirty="0"/>
          </a:p>
        </p:txBody>
      </p:sp>
      <p:sp>
        <p:nvSpPr>
          <p:cNvPr id="15" name="TextBox 14"/>
          <p:cNvSpPr txBox="1"/>
          <p:nvPr/>
        </p:nvSpPr>
        <p:spPr>
          <a:xfrm>
            <a:off x="1346285" y="1356365"/>
            <a:ext cx="3435927" cy="338554"/>
          </a:xfrm>
          <a:prstGeom prst="rect">
            <a:avLst/>
          </a:prstGeom>
          <a:noFill/>
        </p:spPr>
        <p:txBody>
          <a:bodyPr wrap="square" rtlCol="0">
            <a:spAutoFit/>
          </a:bodyPr>
          <a:lstStyle/>
          <a:p>
            <a:pPr algn="ctr"/>
            <a:r>
              <a:rPr lang="en-US" sz="1600" b="1" dirty="0" smtClean="0"/>
              <a:t>2,100 miles</a:t>
            </a:r>
            <a:endParaRPr lang="en-US" sz="1600" b="1" dirty="0"/>
          </a:p>
        </p:txBody>
      </p:sp>
      <p:sp>
        <p:nvSpPr>
          <p:cNvPr id="17" name="TextBox 16"/>
          <p:cNvSpPr txBox="1"/>
          <p:nvPr/>
        </p:nvSpPr>
        <p:spPr>
          <a:xfrm>
            <a:off x="189558" y="6339696"/>
            <a:ext cx="2313454" cy="307777"/>
          </a:xfrm>
          <a:prstGeom prst="rect">
            <a:avLst/>
          </a:prstGeom>
          <a:noFill/>
        </p:spPr>
        <p:txBody>
          <a:bodyPr wrap="none" rtlCol="0">
            <a:spAutoFit/>
          </a:bodyPr>
          <a:lstStyle/>
          <a:p>
            <a:r>
              <a:rPr lang="en-US" sz="1400" b="1" dirty="0" smtClean="0"/>
              <a:t>Source:  LST March 2017</a:t>
            </a:r>
            <a:endParaRPr lang="en-US" sz="1400" b="1" dirty="0"/>
          </a:p>
        </p:txBody>
      </p:sp>
    </p:spTree>
    <p:extLst>
      <p:ext uri="{BB962C8B-B14F-4D97-AF65-F5344CB8AC3E}">
        <p14:creationId xmlns:p14="http://schemas.microsoft.com/office/powerpoint/2010/main" val="8855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527620" y="2585731"/>
          <a:ext cx="8159180" cy="335786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799" y="274637"/>
            <a:ext cx="8525691" cy="806451"/>
          </a:xfrm>
        </p:spPr>
        <p:txBody>
          <a:bodyPr/>
          <a:lstStyle/>
          <a:p>
            <a:r>
              <a:rPr lang="en-US" dirty="0"/>
              <a:t>Consequences:  </a:t>
            </a:r>
            <a:r>
              <a:rPr lang="en-US" dirty="0" smtClean="0"/>
              <a:t>property behind levees</a:t>
            </a:r>
            <a:endParaRPr lang="en-US"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q"/>
            </a:pPr>
            <a:r>
              <a:rPr lang="en-US" dirty="0" smtClean="0"/>
              <a:t>Over </a:t>
            </a:r>
            <a:r>
              <a:rPr lang="en-US" b="1" dirty="0" smtClean="0"/>
              <a:t>$1.3 trillion in property value behind levees </a:t>
            </a:r>
            <a:r>
              <a:rPr lang="en-US" dirty="0" smtClean="0"/>
              <a:t>within the portfolio</a:t>
            </a:r>
          </a:p>
          <a:p>
            <a:pPr marL="342900" indent="-342900">
              <a:buFont typeface="Wingdings" panose="05000000000000000000" pitchFamily="2" charset="2"/>
              <a:buChar char="q"/>
            </a:pPr>
            <a:endParaRPr lang="en-US" dirty="0"/>
          </a:p>
        </p:txBody>
      </p:sp>
      <p:sp>
        <p:nvSpPr>
          <p:cNvPr id="4" name="Slide Number Placeholder 3"/>
          <p:cNvSpPr>
            <a:spLocks noGrp="1"/>
          </p:cNvSpPr>
          <p:nvPr>
            <p:ph type="sldNum" sz="quarter" idx="11"/>
          </p:nvPr>
        </p:nvSpPr>
        <p:spPr/>
        <p:txBody>
          <a:bodyPr/>
          <a:lstStyle/>
          <a:p>
            <a:fld id="{9A257827-C34C-4251-B995-96C9C233CCC8}" type="slidenum">
              <a:rPr lang="en-US" smtClean="0"/>
              <a:pPr/>
              <a:t>13</a:t>
            </a:fld>
            <a:endParaRPr lang="en-US" dirty="0"/>
          </a:p>
        </p:txBody>
      </p:sp>
      <p:sp>
        <p:nvSpPr>
          <p:cNvPr id="9" name="Down Arrow 8"/>
          <p:cNvSpPr/>
          <p:nvPr/>
        </p:nvSpPr>
        <p:spPr>
          <a:xfrm rot="16200000">
            <a:off x="6148121" y="439967"/>
            <a:ext cx="318074" cy="4527929"/>
          </a:xfrm>
          <a:prstGeom prst="downArrow">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4043193" y="1780601"/>
            <a:ext cx="4527930" cy="923330"/>
          </a:xfrm>
          <a:prstGeom prst="rect">
            <a:avLst/>
          </a:prstGeom>
          <a:noFill/>
        </p:spPr>
        <p:txBody>
          <a:bodyPr wrap="square" rtlCol="0">
            <a:spAutoFit/>
          </a:bodyPr>
          <a:lstStyle/>
          <a:p>
            <a:r>
              <a:rPr lang="en-US" sz="1800" b="1" dirty="0" smtClean="0"/>
              <a:t>58% of levee portfolio by length has</a:t>
            </a:r>
          </a:p>
          <a:p>
            <a:r>
              <a:rPr lang="en-US" sz="1800" b="1" dirty="0" smtClean="0"/>
              <a:t>greater than $100 M in property value behind it</a:t>
            </a:r>
            <a:endParaRPr lang="en-US" sz="1800" b="1" dirty="0"/>
          </a:p>
        </p:txBody>
      </p:sp>
      <p:sp>
        <p:nvSpPr>
          <p:cNvPr id="11" name="TextBox 10"/>
          <p:cNvSpPr txBox="1"/>
          <p:nvPr/>
        </p:nvSpPr>
        <p:spPr>
          <a:xfrm>
            <a:off x="189558" y="6339696"/>
            <a:ext cx="2313454" cy="307777"/>
          </a:xfrm>
          <a:prstGeom prst="rect">
            <a:avLst/>
          </a:prstGeom>
          <a:noFill/>
        </p:spPr>
        <p:txBody>
          <a:bodyPr wrap="none" rtlCol="0">
            <a:spAutoFit/>
          </a:bodyPr>
          <a:lstStyle/>
          <a:p>
            <a:r>
              <a:rPr lang="en-US" sz="1400" b="1" dirty="0" smtClean="0"/>
              <a:t>Source:  LST March 2017</a:t>
            </a:r>
            <a:endParaRPr lang="en-US" sz="1400" b="1" dirty="0"/>
          </a:p>
        </p:txBody>
      </p:sp>
    </p:spTree>
    <p:extLst>
      <p:ext uri="{BB962C8B-B14F-4D97-AF65-F5344CB8AC3E}">
        <p14:creationId xmlns:p14="http://schemas.microsoft.com/office/powerpoint/2010/main" val="387005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Who and What are </a:t>
            </a:r>
            <a:r>
              <a:rPr lang="en-US" dirty="0" smtClean="0"/>
              <a:t>benefiting from levees?</a:t>
            </a:r>
            <a:endParaRPr lang="en-US" dirty="0"/>
          </a:p>
        </p:txBody>
      </p:sp>
      <p:sp>
        <p:nvSpPr>
          <p:cNvPr id="3" name="Content Placeholder 2"/>
          <p:cNvSpPr>
            <a:spLocks noGrp="1"/>
          </p:cNvSpPr>
          <p:nvPr>
            <p:ph idx="1"/>
          </p:nvPr>
        </p:nvSpPr>
        <p:spPr/>
        <p:txBody>
          <a:bodyPr/>
          <a:lstStyle/>
          <a:p>
            <a:r>
              <a:rPr lang="en-US" dirty="0" smtClean="0"/>
              <a:t>Other infrastructure behind the levees in the portfolio….</a:t>
            </a:r>
            <a:endParaRPr lang="en-US" dirty="0"/>
          </a:p>
          <a:p>
            <a:pPr marL="342900" indent="-342900">
              <a:buFont typeface="Wingdings" panose="05000000000000000000" pitchFamily="2" charset="2"/>
              <a:buChar char="q"/>
            </a:pPr>
            <a:r>
              <a:rPr lang="en-US" dirty="0" smtClean="0"/>
              <a:t>National Historic Sites (i.e. National Mall)</a:t>
            </a:r>
          </a:p>
          <a:p>
            <a:pPr marL="342900" indent="-342900">
              <a:buFont typeface="Wingdings" panose="05000000000000000000" pitchFamily="2" charset="2"/>
              <a:buChar char="q"/>
            </a:pPr>
            <a:r>
              <a:rPr lang="en-US" dirty="0" smtClean="0"/>
              <a:t>Over 300 Colleges and Universities</a:t>
            </a:r>
          </a:p>
          <a:p>
            <a:pPr marL="342900" indent="-342900">
              <a:buFont typeface="Wingdings" panose="05000000000000000000" pitchFamily="2" charset="2"/>
              <a:buChar char="q"/>
            </a:pPr>
            <a:r>
              <a:rPr lang="en-US" dirty="0" smtClean="0"/>
              <a:t>34 Major Sport Venues</a:t>
            </a:r>
          </a:p>
          <a:p>
            <a:pPr marL="342900" indent="-342900">
              <a:buFont typeface="Wingdings" panose="05000000000000000000" pitchFamily="2" charset="2"/>
              <a:buChar char="q"/>
            </a:pPr>
            <a:r>
              <a:rPr lang="en-US" dirty="0" smtClean="0"/>
              <a:t>25</a:t>
            </a:r>
            <a:r>
              <a:rPr lang="en-US" dirty="0"/>
              <a:t>% of the National Daily Refining Capacity</a:t>
            </a:r>
          </a:p>
          <a:p>
            <a:pPr marL="342900" indent="-342900">
              <a:buFont typeface="Wingdings" panose="05000000000000000000" pitchFamily="2" charset="2"/>
              <a:buChar char="q"/>
            </a:pPr>
            <a:endParaRPr lang="en-US" dirty="0" smtClean="0"/>
          </a:p>
          <a:p>
            <a:pPr marL="342900" indent="-342900">
              <a:buFont typeface="Wingdings" panose="05000000000000000000" pitchFamily="2" charset="2"/>
              <a:buChar char="q"/>
            </a:pPr>
            <a:endParaRPr lang="en-US" dirty="0" smtClean="0"/>
          </a:p>
          <a:p>
            <a:pPr marL="342900" indent="-342900">
              <a:buFont typeface="Wingdings" panose="05000000000000000000" pitchFamily="2" charset="2"/>
              <a:buChar char="q"/>
            </a:pPr>
            <a:endParaRPr lang="en-US" dirty="0"/>
          </a:p>
        </p:txBody>
      </p:sp>
      <p:sp>
        <p:nvSpPr>
          <p:cNvPr id="4" name="Slide Number Placeholder 3"/>
          <p:cNvSpPr>
            <a:spLocks noGrp="1"/>
          </p:cNvSpPr>
          <p:nvPr>
            <p:ph type="sldNum" sz="quarter" idx="11"/>
          </p:nvPr>
        </p:nvSpPr>
        <p:spPr/>
        <p:txBody>
          <a:bodyPr/>
          <a:lstStyle/>
          <a:p>
            <a:fld id="{9A257827-C34C-4251-B995-96C9C233CCC8}" type="slidenum">
              <a:rPr lang="en-US" smtClean="0"/>
              <a:pPr/>
              <a:t>14</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21561" y="3309819"/>
            <a:ext cx="3360910" cy="188788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5680" y="3336707"/>
            <a:ext cx="3711276" cy="2087593"/>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81662" y="4978410"/>
            <a:ext cx="3620189" cy="1654944"/>
          </a:xfrm>
          <a:prstGeom prst="rect">
            <a:avLst/>
          </a:prstGeom>
        </p:spPr>
      </p:pic>
    </p:spTree>
    <p:extLst>
      <p:ext uri="{BB962C8B-B14F-4D97-AF65-F5344CB8AC3E}">
        <p14:creationId xmlns:p14="http://schemas.microsoft.com/office/powerpoint/2010/main" val="195653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Risk Drivers in the USACE Levee Portfolio </a:t>
            </a:r>
            <a:endParaRPr lang="en-US" dirty="0"/>
          </a:p>
        </p:txBody>
      </p:sp>
      <p:sp>
        <p:nvSpPr>
          <p:cNvPr id="18" name="Content Placeholder 17"/>
          <p:cNvSpPr>
            <a:spLocks noGrp="1"/>
          </p:cNvSpPr>
          <p:nvPr>
            <p:ph idx="1"/>
          </p:nvPr>
        </p:nvSpPr>
        <p:spPr/>
        <p:txBody>
          <a:bodyPr/>
          <a:lstStyle/>
          <a:p>
            <a:pPr marL="342900" indent="-342900">
              <a:buFont typeface="Wingdings" panose="05000000000000000000" pitchFamily="2" charset="2"/>
              <a:buChar char="q"/>
            </a:pPr>
            <a:r>
              <a:rPr lang="en-US" dirty="0" smtClean="0"/>
              <a:t>$21B is estimated needed to address risk factors associated with the levee portfolio</a:t>
            </a:r>
          </a:p>
        </p:txBody>
      </p:sp>
      <p:sp>
        <p:nvSpPr>
          <p:cNvPr id="4" name="Slide Number Placeholder 3"/>
          <p:cNvSpPr>
            <a:spLocks noGrp="1"/>
          </p:cNvSpPr>
          <p:nvPr>
            <p:ph type="sldNum" sz="quarter" idx="11"/>
          </p:nvPr>
        </p:nvSpPr>
        <p:spPr/>
        <p:txBody>
          <a:bodyPr/>
          <a:lstStyle/>
          <a:p>
            <a:pPr>
              <a:defRPr/>
            </a:pPr>
            <a:fld id="{60A6B70D-CF6A-4EBB-A5D5-CC8933222824}" type="slidenum">
              <a:rPr lang="en-US" smtClean="0"/>
              <a:pPr>
                <a:defRPr/>
              </a:pPr>
              <a:t>15</a:t>
            </a:fld>
            <a:endParaRPr lang="en-US" dirty="0"/>
          </a:p>
        </p:txBody>
      </p:sp>
      <p:sp>
        <p:nvSpPr>
          <p:cNvPr id="19" name="TextBox 18"/>
          <p:cNvSpPr txBox="1"/>
          <p:nvPr/>
        </p:nvSpPr>
        <p:spPr>
          <a:xfrm>
            <a:off x="2660073" y="2244436"/>
            <a:ext cx="184731" cy="461665"/>
          </a:xfrm>
          <a:prstGeom prst="rect">
            <a:avLst/>
          </a:prstGeom>
          <a:noFill/>
        </p:spPr>
        <p:txBody>
          <a:bodyPr wrap="none" rtlCol="0">
            <a:spAutoFit/>
          </a:bodyPr>
          <a:lstStyle/>
          <a:p>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115903316"/>
              </p:ext>
            </p:extLst>
          </p:nvPr>
        </p:nvGraphicFramePr>
        <p:xfrm>
          <a:off x="388009" y="2244436"/>
          <a:ext cx="8382000" cy="394428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456733" y="4648200"/>
            <a:ext cx="1039067" cy="400110"/>
          </a:xfrm>
          <a:prstGeom prst="rect">
            <a:avLst/>
          </a:prstGeom>
          <a:noFill/>
        </p:spPr>
        <p:txBody>
          <a:bodyPr wrap="none" rtlCol="0">
            <a:spAutoFit/>
          </a:bodyPr>
          <a:lstStyle/>
          <a:p>
            <a:r>
              <a:rPr lang="en-US" sz="2000" b="1" dirty="0" smtClean="0"/>
              <a:t>$300 M</a:t>
            </a:r>
            <a:endParaRPr lang="en-US" sz="2000" b="1" dirty="0"/>
          </a:p>
        </p:txBody>
      </p:sp>
      <p:sp>
        <p:nvSpPr>
          <p:cNvPr id="10" name="TextBox 9"/>
          <p:cNvSpPr txBox="1"/>
          <p:nvPr/>
        </p:nvSpPr>
        <p:spPr>
          <a:xfrm>
            <a:off x="6259278" y="3632352"/>
            <a:ext cx="726481" cy="400110"/>
          </a:xfrm>
          <a:prstGeom prst="rect">
            <a:avLst/>
          </a:prstGeom>
          <a:noFill/>
        </p:spPr>
        <p:txBody>
          <a:bodyPr wrap="none" rtlCol="0">
            <a:spAutoFit/>
          </a:bodyPr>
          <a:lstStyle/>
          <a:p>
            <a:r>
              <a:rPr lang="en-US" sz="2000" b="1" dirty="0" smtClean="0"/>
              <a:t>$8 B</a:t>
            </a:r>
            <a:endParaRPr lang="en-US" sz="2000" b="1" dirty="0"/>
          </a:p>
        </p:txBody>
      </p:sp>
      <p:sp>
        <p:nvSpPr>
          <p:cNvPr id="11" name="TextBox 10"/>
          <p:cNvSpPr txBox="1"/>
          <p:nvPr/>
        </p:nvSpPr>
        <p:spPr>
          <a:xfrm>
            <a:off x="8104488" y="2689901"/>
            <a:ext cx="869149" cy="400110"/>
          </a:xfrm>
          <a:prstGeom prst="rect">
            <a:avLst/>
          </a:prstGeom>
          <a:noFill/>
        </p:spPr>
        <p:txBody>
          <a:bodyPr wrap="none" rtlCol="0">
            <a:spAutoFit/>
          </a:bodyPr>
          <a:lstStyle/>
          <a:p>
            <a:r>
              <a:rPr lang="en-US" sz="2000" b="1" dirty="0" smtClean="0"/>
              <a:t>$13 B</a:t>
            </a:r>
            <a:endParaRPr lang="en-US" sz="2000" b="1" dirty="0"/>
          </a:p>
        </p:txBody>
      </p:sp>
      <p:sp>
        <p:nvSpPr>
          <p:cNvPr id="12" name="TextBox 11"/>
          <p:cNvSpPr txBox="1"/>
          <p:nvPr/>
        </p:nvSpPr>
        <p:spPr>
          <a:xfrm>
            <a:off x="3418479" y="2367547"/>
            <a:ext cx="1960793" cy="338554"/>
          </a:xfrm>
          <a:prstGeom prst="rect">
            <a:avLst/>
          </a:prstGeom>
          <a:noFill/>
        </p:spPr>
        <p:txBody>
          <a:bodyPr wrap="none" rtlCol="0">
            <a:spAutoFit/>
          </a:bodyPr>
          <a:lstStyle/>
          <a:p>
            <a:r>
              <a:rPr lang="en-US" sz="1600" b="1" dirty="0" smtClean="0"/>
              <a:t>Emb/Fnd Seepage</a:t>
            </a:r>
            <a:endParaRPr lang="en-US" sz="1600" b="1" dirty="0"/>
          </a:p>
        </p:txBody>
      </p:sp>
      <p:sp>
        <p:nvSpPr>
          <p:cNvPr id="13" name="TextBox 12"/>
          <p:cNvSpPr txBox="1"/>
          <p:nvPr/>
        </p:nvSpPr>
        <p:spPr>
          <a:xfrm>
            <a:off x="5590645" y="2367547"/>
            <a:ext cx="1245854" cy="338554"/>
          </a:xfrm>
          <a:prstGeom prst="rect">
            <a:avLst/>
          </a:prstGeom>
          <a:noFill/>
        </p:spPr>
        <p:txBody>
          <a:bodyPr wrap="none" rtlCol="0">
            <a:spAutoFit/>
          </a:bodyPr>
          <a:lstStyle/>
          <a:p>
            <a:r>
              <a:rPr lang="en-US" sz="1600" b="1" dirty="0" smtClean="0"/>
              <a:t>Floodwalls</a:t>
            </a:r>
            <a:endParaRPr lang="en-US" sz="1600" b="1" dirty="0"/>
          </a:p>
        </p:txBody>
      </p:sp>
      <p:sp>
        <p:nvSpPr>
          <p:cNvPr id="15" name="TextBox 14"/>
          <p:cNvSpPr txBox="1"/>
          <p:nvPr/>
        </p:nvSpPr>
        <p:spPr>
          <a:xfrm>
            <a:off x="6622519" y="2075159"/>
            <a:ext cx="1005403" cy="338554"/>
          </a:xfrm>
          <a:prstGeom prst="rect">
            <a:avLst/>
          </a:prstGeom>
          <a:noFill/>
        </p:spPr>
        <p:txBody>
          <a:bodyPr wrap="none" rtlCol="0">
            <a:spAutoFit/>
          </a:bodyPr>
          <a:lstStyle/>
          <a:p>
            <a:r>
              <a:rPr lang="en-US" sz="1600" b="1" dirty="0" smtClean="0"/>
              <a:t>Culverts</a:t>
            </a:r>
            <a:endParaRPr lang="en-US" sz="1600" b="1" dirty="0"/>
          </a:p>
        </p:txBody>
      </p:sp>
      <p:cxnSp>
        <p:nvCxnSpPr>
          <p:cNvPr id="6" name="Straight Connector 5"/>
          <p:cNvCxnSpPr>
            <a:stCxn id="15" idx="2"/>
          </p:cNvCxnSpPr>
          <p:nvPr/>
        </p:nvCxnSpPr>
        <p:spPr>
          <a:xfrm flipH="1">
            <a:off x="7124592" y="2413713"/>
            <a:ext cx="629" cy="238527"/>
          </a:xfrm>
          <a:prstGeom prst="line">
            <a:avLst/>
          </a:prstGeom>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7007949" y="3251734"/>
            <a:ext cx="1507144" cy="338554"/>
          </a:xfrm>
          <a:prstGeom prst="rect">
            <a:avLst/>
          </a:prstGeom>
          <a:noFill/>
        </p:spPr>
        <p:txBody>
          <a:bodyPr wrap="none" rtlCol="0">
            <a:spAutoFit/>
          </a:bodyPr>
          <a:lstStyle/>
          <a:p>
            <a:r>
              <a:rPr lang="en-US" sz="1600" b="1" dirty="0" smtClean="0"/>
              <a:t>Emb. Erosion</a:t>
            </a:r>
            <a:endParaRPr lang="en-US" sz="1600" b="1" dirty="0"/>
          </a:p>
        </p:txBody>
      </p:sp>
      <p:cxnSp>
        <p:nvCxnSpPr>
          <p:cNvPr id="22" name="Straight Connector 21"/>
          <p:cNvCxnSpPr>
            <a:endCxn id="21" idx="0"/>
          </p:cNvCxnSpPr>
          <p:nvPr/>
        </p:nvCxnSpPr>
        <p:spPr>
          <a:xfrm>
            <a:off x="7761521" y="3106211"/>
            <a:ext cx="0" cy="145523"/>
          </a:xfrm>
          <a:prstGeom prst="line">
            <a:avLst/>
          </a:prstGeom>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7535302" y="1905882"/>
            <a:ext cx="1544012" cy="338554"/>
          </a:xfrm>
          <a:prstGeom prst="rect">
            <a:avLst/>
          </a:prstGeom>
          <a:noFill/>
        </p:spPr>
        <p:txBody>
          <a:bodyPr wrap="none" rtlCol="0">
            <a:spAutoFit/>
          </a:bodyPr>
          <a:lstStyle/>
          <a:p>
            <a:r>
              <a:rPr lang="en-US" sz="1600" b="1" dirty="0" smtClean="0"/>
              <a:t>Emb. Stability</a:t>
            </a:r>
            <a:endParaRPr lang="en-US" sz="1600" b="1" dirty="0"/>
          </a:p>
        </p:txBody>
      </p:sp>
      <p:cxnSp>
        <p:nvCxnSpPr>
          <p:cNvPr id="24" name="Straight Connector 23"/>
          <p:cNvCxnSpPr/>
          <p:nvPr/>
        </p:nvCxnSpPr>
        <p:spPr>
          <a:xfrm>
            <a:off x="8038004" y="2222110"/>
            <a:ext cx="12814" cy="47149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90912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Section 408</a:t>
            </a:r>
            <a:endParaRPr lang="en-US" dirty="0"/>
          </a:p>
        </p:txBody>
      </p:sp>
      <p:sp>
        <p:nvSpPr>
          <p:cNvPr id="2" name="Text Placeholder 1"/>
          <p:cNvSpPr>
            <a:spLocks noGrp="1"/>
          </p:cNvSpPr>
          <p:nvPr>
            <p:ph type="body" sz="quarter" idx="12"/>
          </p:nvPr>
        </p:nvSpPr>
        <p:spPr/>
        <p:txBody>
          <a:bodyPr/>
          <a:lstStyle/>
          <a:p>
            <a:r>
              <a:rPr lang="en-US" kern="0" dirty="0">
                <a:solidFill>
                  <a:schemeClr val="tx1"/>
                </a:solidFill>
                <a:latin typeface="Arial"/>
              </a:rPr>
              <a:t>US Army </a:t>
            </a:r>
            <a:r>
              <a:rPr lang="en-US" kern="0" dirty="0" smtClean="0">
                <a:solidFill>
                  <a:schemeClr val="tx1"/>
                </a:solidFill>
                <a:latin typeface="Arial"/>
              </a:rPr>
              <a:t>Corps </a:t>
            </a:r>
            <a:r>
              <a:rPr lang="en-US" kern="0" dirty="0">
                <a:solidFill>
                  <a:schemeClr val="tx1"/>
                </a:solidFill>
                <a:latin typeface="Arial"/>
              </a:rPr>
              <a:t>of </a:t>
            </a:r>
            <a:r>
              <a:rPr lang="en-US" kern="0" dirty="0" smtClean="0">
                <a:solidFill>
                  <a:schemeClr val="tx1"/>
                </a:solidFill>
                <a:latin typeface="Arial"/>
              </a:rPr>
              <a:t>Engineers Update</a:t>
            </a:r>
            <a:endParaRPr lang="en-US" dirty="0">
              <a:solidFill>
                <a:schemeClr val="tx1"/>
              </a:solidFill>
            </a:endParaRPr>
          </a:p>
        </p:txBody>
      </p:sp>
      <p:sp>
        <p:nvSpPr>
          <p:cNvPr id="4" name="Slide Number Placeholder 3"/>
          <p:cNvSpPr>
            <a:spLocks noGrp="1"/>
          </p:cNvSpPr>
          <p:nvPr>
            <p:ph type="sldNum" sz="quarter" idx="14"/>
          </p:nvPr>
        </p:nvSpPr>
        <p:spPr/>
        <p:txBody>
          <a:bodyPr/>
          <a:lstStyle/>
          <a:p>
            <a:fld id="{9A257827-C34C-4251-B995-96C9C233CCC8}" type="slidenum">
              <a:rPr lang="en-US" smtClean="0"/>
              <a:pPr/>
              <a:t>16</a:t>
            </a:fld>
            <a:endParaRPr lang="en-US" dirty="0"/>
          </a:p>
        </p:txBody>
      </p:sp>
    </p:spTree>
    <p:extLst>
      <p:ext uri="{BB962C8B-B14F-4D97-AF65-F5344CB8AC3E}">
        <p14:creationId xmlns:p14="http://schemas.microsoft.com/office/powerpoint/2010/main" val="1943941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smtClean="0"/>
              <a:t>Background</a:t>
            </a:r>
          </a:p>
        </p:txBody>
      </p:sp>
      <p:sp>
        <p:nvSpPr>
          <p:cNvPr id="5123" name="Content Placeholder 2"/>
          <p:cNvSpPr>
            <a:spLocks noGrp="1"/>
          </p:cNvSpPr>
          <p:nvPr>
            <p:ph idx="1"/>
          </p:nvPr>
        </p:nvSpPr>
        <p:spPr>
          <a:xfrm>
            <a:off x="533400" y="1143000"/>
            <a:ext cx="8229600" cy="3886200"/>
          </a:xfrm>
        </p:spPr>
        <p:txBody>
          <a:bodyPr/>
          <a:lstStyle/>
          <a:p>
            <a:pPr>
              <a:defRPr/>
            </a:pPr>
            <a:r>
              <a:rPr lang="en-US" altLang="en-US" dirty="0" smtClean="0"/>
              <a:t>33 USC 408 (Section 408)</a:t>
            </a:r>
          </a:p>
          <a:p>
            <a:pPr>
              <a:defRPr/>
            </a:pPr>
            <a:r>
              <a:rPr lang="en-US" altLang="en-US" dirty="0" smtClean="0"/>
              <a:t>Provides USACE authority to grant permission to alter a USACE civil works project if </a:t>
            </a:r>
          </a:p>
          <a:p>
            <a:pPr>
              <a:buFont typeface="Wingdings" panose="05000000000000000000" pitchFamily="2" charset="2"/>
              <a:buNone/>
              <a:defRPr/>
            </a:pPr>
            <a:endParaRPr lang="en-US" altLang="en-US" sz="2000" dirty="0" smtClean="0"/>
          </a:p>
          <a:p>
            <a:pPr marL="971550" lvl="1" indent="-514350">
              <a:buFont typeface="Arial" panose="020B0604020202020204" pitchFamily="34" charset="0"/>
              <a:buAutoNum type="arabicPeriod"/>
              <a:defRPr/>
            </a:pPr>
            <a:r>
              <a:rPr lang="en-US" altLang="en-US" i="1" u="sng" dirty="0" smtClean="0"/>
              <a:t>Does not impair usefulness of the project</a:t>
            </a:r>
          </a:p>
          <a:p>
            <a:pPr marL="971550" lvl="1" indent="-514350">
              <a:buFont typeface="Arial" panose="020B0604020202020204" pitchFamily="34" charset="0"/>
              <a:buAutoNum type="arabicPeriod"/>
              <a:defRPr/>
            </a:pPr>
            <a:r>
              <a:rPr lang="en-US" altLang="en-US" i="1" u="sng" dirty="0" smtClean="0"/>
              <a:t>Not injurious to the public interest</a:t>
            </a:r>
          </a:p>
          <a:p>
            <a:pPr marL="571500" indent="-514350">
              <a:defRPr/>
            </a:pPr>
            <a:endParaRPr lang="en-US" altLang="en-US" dirty="0" smtClean="0"/>
          </a:p>
          <a:p>
            <a:pPr marL="571500" indent="-514350">
              <a:defRPr/>
            </a:pPr>
            <a:r>
              <a:rPr lang="en-US" altLang="en-US" dirty="0" smtClean="0"/>
              <a:t>Current </a:t>
            </a:r>
            <a:r>
              <a:rPr lang="en-US" altLang="en-US" dirty="0"/>
              <a:t>USACE policy for granting permission is EC </a:t>
            </a:r>
            <a:r>
              <a:rPr lang="en-US" altLang="en-US" dirty="0" smtClean="0"/>
              <a:t>1165-2-216 </a:t>
            </a:r>
            <a:endParaRPr lang="en-US" altLang="en-US" dirty="0"/>
          </a:p>
          <a:p>
            <a:pPr marL="571500" indent="-514350">
              <a:defRPr/>
            </a:pPr>
            <a:endParaRPr lang="en-US" altLang="en-US" i="1" u="sng" dirty="0" smtClean="0"/>
          </a:p>
          <a:p>
            <a:pPr>
              <a:buFont typeface="Wingdings" panose="05000000000000000000" pitchFamily="2" charset="2"/>
              <a:buNone/>
              <a:defRPr/>
            </a:pPr>
            <a:endParaRPr lang="en-US" altLang="en-US" dirty="0" smtClean="0"/>
          </a:p>
        </p:txBody>
      </p:sp>
      <p:sp>
        <p:nvSpPr>
          <p:cNvPr id="563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FE674A9-CBFD-496C-803E-42D787F41D3F}" type="slidenum">
              <a:rPr lang="en-US" altLang="en-US" sz="1400" smtClean="0"/>
              <a:pPr>
                <a:spcBef>
                  <a:spcPct val="0"/>
                </a:spcBef>
                <a:buFontTx/>
                <a:buNone/>
              </a:pPr>
              <a:t>17</a:t>
            </a:fld>
            <a:endParaRPr lang="en-US" altLang="en-US" sz="1400" dirty="0" smtClean="0"/>
          </a:p>
        </p:txBody>
      </p:sp>
    </p:spTree>
    <p:extLst>
      <p:ext uri="{BB962C8B-B14F-4D97-AF65-F5344CB8AC3E}">
        <p14:creationId xmlns:p14="http://schemas.microsoft.com/office/powerpoint/2010/main" val="150416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dirty="0" smtClean="0"/>
              <a:t>Benefits of Section 408</a:t>
            </a:r>
          </a:p>
        </p:txBody>
      </p:sp>
      <p:sp>
        <p:nvSpPr>
          <p:cNvPr id="12291" name="Rectangle 3"/>
          <p:cNvSpPr>
            <a:spLocks noGrp="1" noChangeArrowheads="1"/>
          </p:cNvSpPr>
          <p:nvPr>
            <p:ph type="body" idx="1"/>
          </p:nvPr>
        </p:nvSpPr>
        <p:spPr>
          <a:xfrm>
            <a:off x="457200" y="1066800"/>
            <a:ext cx="8229600" cy="4114800"/>
          </a:xfrm>
        </p:spPr>
        <p:txBody>
          <a:bodyPr/>
          <a:lstStyle/>
          <a:p>
            <a:pPr eaLnBrk="1" hangingPunct="1">
              <a:buFont typeface="Wingdings" panose="05000000000000000000" pitchFamily="2" charset="2"/>
              <a:buChar char="§"/>
              <a:defRPr/>
            </a:pPr>
            <a:r>
              <a:rPr lang="en-US" altLang="en-US" dirty="0" smtClean="0"/>
              <a:t>Provides others a mechanism to alter/repair/rehabilitate an existing project without reauthorization</a:t>
            </a:r>
          </a:p>
          <a:p>
            <a:pPr marL="0" indent="0" eaLnBrk="1" hangingPunct="1">
              <a:defRPr/>
            </a:pPr>
            <a:endParaRPr lang="en-US" altLang="en-US" dirty="0" smtClean="0"/>
          </a:p>
          <a:p>
            <a:pPr eaLnBrk="1" hangingPunct="1">
              <a:buFont typeface="Wingdings" panose="05000000000000000000" pitchFamily="2" charset="2"/>
              <a:buChar char="§"/>
              <a:defRPr/>
            </a:pPr>
            <a:r>
              <a:rPr lang="en-US" altLang="en-US" dirty="0" smtClean="0"/>
              <a:t>Ensures Civil Works projects continue to deliver the public benefits intended</a:t>
            </a:r>
          </a:p>
          <a:p>
            <a:pPr marL="0" indent="0" eaLnBrk="1" hangingPunct="1">
              <a:defRPr/>
            </a:pPr>
            <a:endParaRPr lang="en-US" altLang="en-US" dirty="0" smtClean="0"/>
          </a:p>
          <a:p>
            <a:pPr eaLnBrk="1" hangingPunct="1">
              <a:buFont typeface="Wingdings" panose="05000000000000000000" pitchFamily="2" charset="2"/>
              <a:buChar char="§"/>
              <a:defRPr/>
            </a:pPr>
            <a:r>
              <a:rPr lang="en-US" dirty="0" smtClean="0"/>
              <a:t>Allows </a:t>
            </a:r>
            <a:r>
              <a:rPr lang="en-US" dirty="0"/>
              <a:t>for ensuring compatibility of new infrastructure with existing federal </a:t>
            </a:r>
            <a:r>
              <a:rPr lang="en-US" dirty="0" smtClean="0"/>
              <a:t>projects</a:t>
            </a:r>
          </a:p>
          <a:p>
            <a:pPr marL="0" indent="0" eaLnBrk="1" hangingPunct="1">
              <a:defRPr/>
            </a:pPr>
            <a:endParaRPr lang="en-US" dirty="0" smtClean="0"/>
          </a:p>
          <a:p>
            <a:pPr eaLnBrk="1" hangingPunct="1">
              <a:buFont typeface="Wingdings" panose="05000000000000000000" pitchFamily="2" charset="2"/>
              <a:buChar char="§"/>
              <a:defRPr/>
            </a:pPr>
            <a:r>
              <a:rPr lang="en-US" dirty="0" smtClean="0"/>
              <a:t>Ensures alterations do not have unintended negative impacts to the public  </a:t>
            </a:r>
            <a:endParaRPr lang="en-US" dirty="0"/>
          </a:p>
          <a:p>
            <a:pPr marL="0" indent="0" eaLnBrk="1" hangingPunct="1">
              <a:buFont typeface="Wingdings" panose="05000000000000000000" pitchFamily="2" charset="2"/>
              <a:buNone/>
              <a:defRPr/>
            </a:pPr>
            <a:endParaRPr lang="en-US" altLang="en-US" dirty="0" smtClean="0"/>
          </a:p>
        </p:txBody>
      </p:sp>
      <p:sp>
        <p:nvSpPr>
          <p:cNvPr id="583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F1285E7-0284-48BA-AAD7-F9594C86EA83}" type="slidenum">
              <a:rPr lang="en-US" altLang="en-US" sz="1400" smtClean="0"/>
              <a:pPr>
                <a:spcBef>
                  <a:spcPct val="0"/>
                </a:spcBef>
                <a:buFontTx/>
                <a:buNone/>
              </a:pPr>
              <a:t>18</a:t>
            </a:fld>
            <a:endParaRPr lang="en-US" altLang="en-US" sz="1400" dirty="0" smtClean="0"/>
          </a:p>
        </p:txBody>
      </p:sp>
    </p:spTree>
    <p:extLst>
      <p:ext uri="{BB962C8B-B14F-4D97-AF65-F5344CB8AC3E}">
        <p14:creationId xmlns:p14="http://schemas.microsoft.com/office/powerpoint/2010/main" val="3962810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9525"/>
            <a:ext cx="8229600" cy="1143000"/>
          </a:xfrm>
        </p:spPr>
        <p:txBody>
          <a:bodyPr/>
          <a:lstStyle/>
          <a:p>
            <a:r>
              <a:rPr lang="en-US" altLang="en-US" dirty="0" smtClean="0"/>
              <a:t>Why are we here?</a:t>
            </a:r>
          </a:p>
        </p:txBody>
      </p:sp>
      <p:sp>
        <p:nvSpPr>
          <p:cNvPr id="60419" name="Content Placeholder 2"/>
          <p:cNvSpPr>
            <a:spLocks noGrp="1"/>
          </p:cNvSpPr>
          <p:nvPr>
            <p:ph idx="1"/>
          </p:nvPr>
        </p:nvSpPr>
        <p:spPr>
          <a:xfrm>
            <a:off x="267208" y="1072896"/>
            <a:ext cx="8796338" cy="3886200"/>
          </a:xfrm>
        </p:spPr>
        <p:txBody>
          <a:bodyPr/>
          <a:lstStyle/>
          <a:p>
            <a:pPr>
              <a:buFont typeface="Arial" panose="020B0604020202020204" pitchFamily="34" charset="0"/>
              <a:buChar char="•"/>
            </a:pPr>
            <a:r>
              <a:rPr lang="en-US" altLang="en-US" dirty="0" smtClean="0"/>
              <a:t>Heightened attention on infrastructure projects</a:t>
            </a:r>
          </a:p>
          <a:p>
            <a:pPr marL="0" indent="0"/>
            <a:endParaRPr lang="en-US" altLang="en-US" dirty="0" smtClean="0"/>
          </a:p>
          <a:p>
            <a:pPr>
              <a:buFont typeface="Arial" panose="020B0604020202020204" pitchFamily="34" charset="0"/>
              <a:buChar char="•"/>
            </a:pPr>
            <a:r>
              <a:rPr lang="en-US" altLang="en-US" dirty="0" smtClean="0"/>
              <a:t>Desire for streamlined processes and improved coordination among Federal agencies</a:t>
            </a:r>
          </a:p>
          <a:p>
            <a:pPr marL="0" indent="0"/>
            <a:endParaRPr lang="en-US" altLang="en-US" dirty="0" smtClean="0"/>
          </a:p>
          <a:p>
            <a:pPr>
              <a:buFont typeface="Arial" panose="020B0604020202020204" pitchFamily="34" charset="0"/>
              <a:buChar char="•"/>
            </a:pPr>
            <a:r>
              <a:rPr lang="en-US" altLang="en-US" dirty="0" smtClean="0"/>
              <a:t>There is an increase need for information, timelines, status, and upward reporting on high visibility projects </a:t>
            </a:r>
          </a:p>
          <a:p>
            <a:pPr marL="0" indent="0"/>
            <a:endParaRPr lang="en-US" altLang="en-US" dirty="0" smtClean="0"/>
          </a:p>
          <a:p>
            <a:pPr>
              <a:buFont typeface="Arial" panose="020B0604020202020204" pitchFamily="34" charset="0"/>
              <a:buChar char="•"/>
            </a:pPr>
            <a:r>
              <a:rPr lang="en-US" altLang="en-US" dirty="0" smtClean="0"/>
              <a:t>Fast-41/Dashboard/Pipelines/Transportation</a:t>
            </a:r>
          </a:p>
          <a:p>
            <a:endParaRPr lang="en-US" altLang="en-US" dirty="0" smtClean="0"/>
          </a:p>
        </p:txBody>
      </p:sp>
      <p:sp>
        <p:nvSpPr>
          <p:cNvPr id="604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FB277BD-C36D-4053-9B84-C962EA5C2E53}" type="slidenum">
              <a:rPr lang="en-US" altLang="en-US" sz="1400" smtClean="0"/>
              <a:pPr>
                <a:spcBef>
                  <a:spcPct val="0"/>
                </a:spcBef>
                <a:buFontTx/>
                <a:buNone/>
              </a:pPr>
              <a:t>19</a:t>
            </a:fld>
            <a:endParaRPr lang="en-US" altLang="en-US" sz="1400" dirty="0" smtClean="0"/>
          </a:p>
        </p:txBody>
      </p:sp>
    </p:spTree>
    <p:extLst>
      <p:ext uri="{BB962C8B-B14F-4D97-AF65-F5344CB8AC3E}">
        <p14:creationId xmlns:p14="http://schemas.microsoft.com/office/powerpoint/2010/main" val="1442793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Status on the National Levee Safety Initiative</a:t>
            </a:r>
            <a:endParaRPr lang="en-US" dirty="0"/>
          </a:p>
        </p:txBody>
      </p:sp>
      <p:sp>
        <p:nvSpPr>
          <p:cNvPr id="7" name="Content Placeholder 6"/>
          <p:cNvSpPr>
            <a:spLocks noGrp="1"/>
          </p:cNvSpPr>
          <p:nvPr>
            <p:ph idx="1"/>
          </p:nvPr>
        </p:nvSpPr>
        <p:spPr>
          <a:xfrm>
            <a:off x="317678" y="1055911"/>
            <a:ext cx="8635821" cy="4678139"/>
          </a:xfrm>
        </p:spPr>
        <p:txBody>
          <a:bodyPr/>
          <a:lstStyle/>
          <a:p>
            <a:pPr marL="342900" indent="-342900">
              <a:buFont typeface="Wingdings" panose="05000000000000000000" pitchFamily="2" charset="2"/>
              <a:buChar char="q"/>
            </a:pPr>
            <a:r>
              <a:rPr lang="en-US" dirty="0" smtClean="0"/>
              <a:t>Focus on traditional authorities related to the USACE Levee Safety Program </a:t>
            </a:r>
          </a:p>
          <a:p>
            <a:pPr marL="342900" indent="-342900">
              <a:buFont typeface="Wingdings" panose="05000000000000000000" pitchFamily="2" charset="2"/>
              <a:buChar char="q"/>
            </a:pPr>
            <a:r>
              <a:rPr lang="en-US" dirty="0" smtClean="0"/>
              <a:t>Moving forward on mutually beneficial activities </a:t>
            </a:r>
            <a:endParaRPr lang="en-US" dirty="0"/>
          </a:p>
        </p:txBody>
      </p:sp>
      <p:sp>
        <p:nvSpPr>
          <p:cNvPr id="4" name="Slide Number Placeholder 3"/>
          <p:cNvSpPr>
            <a:spLocks noGrp="1"/>
          </p:cNvSpPr>
          <p:nvPr>
            <p:ph type="sldNum" sz="quarter" idx="11"/>
          </p:nvPr>
        </p:nvSpPr>
        <p:spPr/>
        <p:txBody>
          <a:bodyPr/>
          <a:lstStyle/>
          <a:p>
            <a:fld id="{42D6254A-A357-4200-B73D-5001EDA92138}" type="slidenum">
              <a:rPr lang="en-US" smtClean="0"/>
              <a:pPr/>
              <a:t>2</a:t>
            </a:fld>
            <a:endParaRPr lang="en-US" dirty="0"/>
          </a:p>
        </p:txBody>
      </p:sp>
      <p:sp>
        <p:nvSpPr>
          <p:cNvPr id="8" name="Oval 7"/>
          <p:cNvSpPr/>
          <p:nvPr/>
        </p:nvSpPr>
        <p:spPr>
          <a:xfrm>
            <a:off x="778218" y="2438399"/>
            <a:ext cx="4191000" cy="3962400"/>
          </a:xfrm>
          <a:prstGeom prst="ellipse">
            <a:avLst/>
          </a:prstGeom>
          <a:solidFill>
            <a:schemeClr val="accent6">
              <a:lumMod val="75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17749566">
            <a:off x="706450" y="2314472"/>
            <a:ext cx="4087025" cy="4210254"/>
          </a:xfrm>
          <a:prstGeom prst="rect">
            <a:avLst/>
          </a:prstGeom>
          <a:noFill/>
        </p:spPr>
        <p:txBody>
          <a:bodyPr wrap="none" lIns="91440" tIns="45720" rIns="91440" bIns="45720">
            <a:prstTxWarp prst="textArchUp">
              <a:avLst>
                <a:gd name="adj" fmla="val 10921230"/>
              </a:avLst>
            </a:prstTxWarp>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USACE Levee Safety</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Oval 9"/>
          <p:cNvSpPr/>
          <p:nvPr/>
        </p:nvSpPr>
        <p:spPr>
          <a:xfrm>
            <a:off x="3507384" y="2956245"/>
            <a:ext cx="6172200" cy="59436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909341" y="5313507"/>
            <a:ext cx="4111895" cy="1015663"/>
          </a:xfrm>
          <a:prstGeom prst="rect">
            <a:avLst/>
          </a:prstGeom>
          <a:noFill/>
        </p:spPr>
        <p:txBody>
          <a:bodyPr wrap="square" rtlCol="0">
            <a:spAutoFit/>
          </a:bodyPr>
          <a:lstStyle/>
          <a:p>
            <a:pPr algn="ctr"/>
            <a:r>
              <a:rPr lang="en-US" sz="2000" b="1" dirty="0" smtClean="0"/>
              <a:t>Mutually Beneficial</a:t>
            </a:r>
          </a:p>
          <a:p>
            <a:pPr algn="ctr"/>
            <a:r>
              <a:rPr lang="en-US" sz="2000" b="1" dirty="0" smtClean="0"/>
              <a:t>Activities that are Both</a:t>
            </a:r>
          </a:p>
          <a:p>
            <a:pPr algn="ctr"/>
            <a:r>
              <a:rPr lang="en-US" sz="2000" b="1" dirty="0" smtClean="0"/>
              <a:t>Authorized &amp; Appropriated</a:t>
            </a:r>
            <a:endParaRPr lang="en-US" sz="2000" b="1" dirty="0"/>
          </a:p>
        </p:txBody>
      </p:sp>
      <p:sp>
        <p:nvSpPr>
          <p:cNvPr id="23" name="Rectangle 22"/>
          <p:cNvSpPr/>
          <p:nvPr/>
        </p:nvSpPr>
        <p:spPr>
          <a:xfrm rot="553867">
            <a:off x="3591478" y="2739070"/>
            <a:ext cx="6150163" cy="5951854"/>
          </a:xfrm>
          <a:prstGeom prst="rect">
            <a:avLst/>
          </a:prstGeom>
          <a:noFill/>
        </p:spPr>
        <p:txBody>
          <a:bodyPr wrap="none" lIns="91440" tIns="45720" rIns="91440" bIns="45720">
            <a:prstTxWarp prst="textArchUp">
              <a:avLst>
                <a:gd name="adj" fmla="val 10769363"/>
              </a:avLst>
            </a:prstTxWarp>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National Levee Safety</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TextBox 29"/>
          <p:cNvSpPr txBox="1"/>
          <p:nvPr/>
        </p:nvSpPr>
        <p:spPr>
          <a:xfrm>
            <a:off x="943739" y="3211376"/>
            <a:ext cx="2672526" cy="2031325"/>
          </a:xfrm>
          <a:prstGeom prst="rect">
            <a:avLst/>
          </a:prstGeom>
          <a:noFill/>
        </p:spPr>
        <p:txBody>
          <a:bodyPr wrap="none" rtlCol="0">
            <a:spAutoFit/>
          </a:bodyPr>
          <a:lstStyle/>
          <a:p>
            <a:pPr algn="ctr"/>
            <a:r>
              <a:rPr lang="en-US" sz="1800" b="1" dirty="0" smtClean="0"/>
              <a:t>Inspections, </a:t>
            </a:r>
          </a:p>
          <a:p>
            <a:pPr algn="ctr"/>
            <a:r>
              <a:rPr lang="en-US" sz="1800" b="1" dirty="0" smtClean="0"/>
              <a:t>Risk Assessments, </a:t>
            </a:r>
          </a:p>
          <a:p>
            <a:pPr algn="ctr"/>
            <a:r>
              <a:rPr lang="en-US" sz="1800" b="1" dirty="0" smtClean="0"/>
              <a:t>Risk Communications,</a:t>
            </a:r>
          </a:p>
          <a:p>
            <a:pPr algn="ctr"/>
            <a:r>
              <a:rPr lang="en-US" sz="1800" b="1" dirty="0" smtClean="0"/>
              <a:t>Policy &amp; Guidance,</a:t>
            </a:r>
          </a:p>
          <a:p>
            <a:pPr algn="ctr"/>
            <a:r>
              <a:rPr lang="en-US" sz="1800" b="1" dirty="0" smtClean="0"/>
              <a:t>Management,</a:t>
            </a:r>
          </a:p>
          <a:p>
            <a:pPr algn="ctr"/>
            <a:r>
              <a:rPr lang="en-US" sz="1800" b="1" dirty="0" smtClean="0"/>
              <a:t>Technology</a:t>
            </a:r>
          </a:p>
          <a:p>
            <a:pPr algn="ctr"/>
            <a:r>
              <a:rPr lang="en-US" sz="1800" b="1" dirty="0" smtClean="0"/>
              <a:t>Reviews</a:t>
            </a:r>
          </a:p>
        </p:txBody>
      </p:sp>
      <p:sp>
        <p:nvSpPr>
          <p:cNvPr id="31" name="TextBox 30"/>
          <p:cNvSpPr txBox="1"/>
          <p:nvPr/>
        </p:nvSpPr>
        <p:spPr>
          <a:xfrm>
            <a:off x="5164710" y="3527335"/>
            <a:ext cx="3601159" cy="1580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sz="1800" b="1" dirty="0" smtClean="0">
                <a:solidFill>
                  <a:schemeClr val="tx1"/>
                </a:solidFill>
                <a:latin typeface="Arial" pitchFamily="34" charset="0"/>
                <a:ea typeface="ＭＳ Ｐゴシック" pitchFamily="34" charset="-128"/>
              </a:rPr>
              <a:t>National Levee Safety Program is authorized but not appropriated</a:t>
            </a:r>
            <a:endParaRPr lang="en-US" sz="1800" b="1" dirty="0">
              <a:solidFill>
                <a:schemeClr val="tx1"/>
              </a:solidFill>
              <a:latin typeface="Arial" pitchFamily="34" charset="0"/>
              <a:ea typeface="ＭＳ Ｐゴシック" pitchFamily="34" charset="-128"/>
            </a:endParaRPr>
          </a:p>
        </p:txBody>
      </p:sp>
      <p:sp>
        <p:nvSpPr>
          <p:cNvPr id="3" name="Freeform 2"/>
          <p:cNvSpPr/>
          <p:nvPr/>
        </p:nvSpPr>
        <p:spPr>
          <a:xfrm>
            <a:off x="3507384" y="3553368"/>
            <a:ext cx="1467334" cy="2752675"/>
          </a:xfrm>
          <a:custGeom>
            <a:avLst/>
            <a:gdLst>
              <a:gd name="connsiteX0" fmla="*/ 1236572 w 1236572"/>
              <a:gd name="connsiteY0" fmla="*/ 0 h 2752676"/>
              <a:gd name="connsiteX1" fmla="*/ 251105 w 1236572"/>
              <a:gd name="connsiteY1" fmla="*/ 1170242 h 2752676"/>
              <a:gd name="connsiteX2" fmla="*/ 0 w 1236572"/>
              <a:gd name="connsiteY2" fmla="*/ 2752676 h 2752676"/>
              <a:gd name="connsiteX3" fmla="*/ 1227096 w 1236572"/>
              <a:gd name="connsiteY3" fmla="*/ 1762470 h 2752676"/>
              <a:gd name="connsiteX4" fmla="*/ 1236572 w 1236572"/>
              <a:gd name="connsiteY4" fmla="*/ 0 h 2752676"/>
              <a:gd name="connsiteX0" fmla="*/ 1236572 w 1236572"/>
              <a:gd name="connsiteY0" fmla="*/ 8253 h 2760929"/>
              <a:gd name="connsiteX1" fmla="*/ 251105 w 1236572"/>
              <a:gd name="connsiteY1" fmla="*/ 1178495 h 2760929"/>
              <a:gd name="connsiteX2" fmla="*/ 0 w 1236572"/>
              <a:gd name="connsiteY2" fmla="*/ 2760929 h 2760929"/>
              <a:gd name="connsiteX3" fmla="*/ 1227096 w 1236572"/>
              <a:gd name="connsiteY3" fmla="*/ 1770723 h 2760929"/>
              <a:gd name="connsiteX4" fmla="*/ 1236572 w 1236572"/>
              <a:gd name="connsiteY4" fmla="*/ 8253 h 2760929"/>
              <a:gd name="connsiteX0" fmla="*/ 1294944 w 1294944"/>
              <a:gd name="connsiteY0" fmla="*/ 8253 h 2760929"/>
              <a:gd name="connsiteX1" fmla="*/ 309477 w 1294944"/>
              <a:gd name="connsiteY1" fmla="*/ 1178495 h 2760929"/>
              <a:gd name="connsiteX2" fmla="*/ 58372 w 1294944"/>
              <a:gd name="connsiteY2" fmla="*/ 2760929 h 2760929"/>
              <a:gd name="connsiteX3" fmla="*/ 1285468 w 1294944"/>
              <a:gd name="connsiteY3" fmla="*/ 1770723 h 2760929"/>
              <a:gd name="connsiteX4" fmla="*/ 1294944 w 1294944"/>
              <a:gd name="connsiteY4" fmla="*/ 8253 h 2760929"/>
              <a:gd name="connsiteX0" fmla="*/ 1294944 w 1294944"/>
              <a:gd name="connsiteY0" fmla="*/ 8253 h 2771253"/>
              <a:gd name="connsiteX1" fmla="*/ 309477 w 1294944"/>
              <a:gd name="connsiteY1" fmla="*/ 1178495 h 2771253"/>
              <a:gd name="connsiteX2" fmla="*/ 58372 w 1294944"/>
              <a:gd name="connsiteY2" fmla="*/ 2760929 h 2771253"/>
              <a:gd name="connsiteX3" fmla="*/ 1285468 w 1294944"/>
              <a:gd name="connsiteY3" fmla="*/ 1770723 h 2771253"/>
              <a:gd name="connsiteX4" fmla="*/ 1294944 w 1294944"/>
              <a:gd name="connsiteY4" fmla="*/ 8253 h 2771253"/>
              <a:gd name="connsiteX0" fmla="*/ 1290206 w 1290206"/>
              <a:gd name="connsiteY0" fmla="*/ 8343 h 2761867"/>
              <a:gd name="connsiteX1" fmla="*/ 309477 w 1290206"/>
              <a:gd name="connsiteY1" fmla="*/ 1169109 h 2761867"/>
              <a:gd name="connsiteX2" fmla="*/ 58372 w 1290206"/>
              <a:gd name="connsiteY2" fmla="*/ 2751543 h 2761867"/>
              <a:gd name="connsiteX3" fmla="*/ 1285468 w 1290206"/>
              <a:gd name="connsiteY3" fmla="*/ 1761337 h 2761867"/>
              <a:gd name="connsiteX4" fmla="*/ 1290206 w 1290206"/>
              <a:gd name="connsiteY4" fmla="*/ 8343 h 2761867"/>
              <a:gd name="connsiteX0" fmla="*/ 1290206 w 1290206"/>
              <a:gd name="connsiteY0" fmla="*/ 0 h 2753524"/>
              <a:gd name="connsiteX1" fmla="*/ 309477 w 1290206"/>
              <a:gd name="connsiteY1" fmla="*/ 1160766 h 2753524"/>
              <a:gd name="connsiteX2" fmla="*/ 58372 w 1290206"/>
              <a:gd name="connsiteY2" fmla="*/ 2743200 h 2753524"/>
              <a:gd name="connsiteX3" fmla="*/ 1285468 w 1290206"/>
              <a:gd name="connsiteY3" fmla="*/ 1752994 h 2753524"/>
              <a:gd name="connsiteX4" fmla="*/ 1290206 w 1290206"/>
              <a:gd name="connsiteY4" fmla="*/ 0 h 2753524"/>
              <a:gd name="connsiteX0" fmla="*/ 1290206 w 1290206"/>
              <a:gd name="connsiteY0" fmla="*/ 0 h 2753524"/>
              <a:gd name="connsiteX1" fmla="*/ 309477 w 1290206"/>
              <a:gd name="connsiteY1" fmla="*/ 1160766 h 2753524"/>
              <a:gd name="connsiteX2" fmla="*/ 58372 w 1290206"/>
              <a:gd name="connsiteY2" fmla="*/ 2743200 h 2753524"/>
              <a:gd name="connsiteX3" fmla="*/ 1285468 w 1290206"/>
              <a:gd name="connsiteY3" fmla="*/ 1752994 h 2753524"/>
              <a:gd name="connsiteX4" fmla="*/ 1290206 w 1290206"/>
              <a:gd name="connsiteY4" fmla="*/ 0 h 2753524"/>
              <a:gd name="connsiteX0" fmla="*/ 1290206 w 1290206"/>
              <a:gd name="connsiteY0" fmla="*/ 0 h 2753524"/>
              <a:gd name="connsiteX1" fmla="*/ 309477 w 1290206"/>
              <a:gd name="connsiteY1" fmla="*/ 1160766 h 2753524"/>
              <a:gd name="connsiteX2" fmla="*/ 58372 w 1290206"/>
              <a:gd name="connsiteY2" fmla="*/ 2743200 h 2753524"/>
              <a:gd name="connsiteX3" fmla="*/ 1285468 w 1290206"/>
              <a:gd name="connsiteY3" fmla="*/ 1752994 h 2753524"/>
              <a:gd name="connsiteX4" fmla="*/ 1290206 w 1290206"/>
              <a:gd name="connsiteY4" fmla="*/ 0 h 2753524"/>
              <a:gd name="connsiteX0" fmla="*/ 1236757 w 1236757"/>
              <a:gd name="connsiteY0" fmla="*/ 0 h 2753524"/>
              <a:gd name="connsiteX1" fmla="*/ 256028 w 1236757"/>
              <a:gd name="connsiteY1" fmla="*/ 1160766 h 2753524"/>
              <a:gd name="connsiteX2" fmla="*/ 4923 w 1236757"/>
              <a:gd name="connsiteY2" fmla="*/ 2743200 h 2753524"/>
              <a:gd name="connsiteX3" fmla="*/ 1232019 w 1236757"/>
              <a:gd name="connsiteY3" fmla="*/ 1752994 h 2753524"/>
              <a:gd name="connsiteX4" fmla="*/ 1236757 w 1236757"/>
              <a:gd name="connsiteY4" fmla="*/ 0 h 2753524"/>
              <a:gd name="connsiteX0" fmla="*/ 1238625 w 1238625"/>
              <a:gd name="connsiteY0" fmla="*/ 0 h 2753524"/>
              <a:gd name="connsiteX1" fmla="*/ 257896 w 1238625"/>
              <a:gd name="connsiteY1" fmla="*/ 1160766 h 2753524"/>
              <a:gd name="connsiteX2" fmla="*/ 6791 w 1238625"/>
              <a:gd name="connsiteY2" fmla="*/ 2743200 h 2753524"/>
              <a:gd name="connsiteX3" fmla="*/ 1233887 w 1238625"/>
              <a:gd name="connsiteY3" fmla="*/ 1752994 h 2753524"/>
              <a:gd name="connsiteX4" fmla="*/ 1238625 w 1238625"/>
              <a:gd name="connsiteY4" fmla="*/ 0 h 2753524"/>
              <a:gd name="connsiteX0" fmla="*/ 1238625 w 1238625"/>
              <a:gd name="connsiteY0" fmla="*/ 0 h 2753524"/>
              <a:gd name="connsiteX1" fmla="*/ 257896 w 1238625"/>
              <a:gd name="connsiteY1" fmla="*/ 1160766 h 2753524"/>
              <a:gd name="connsiteX2" fmla="*/ 6791 w 1238625"/>
              <a:gd name="connsiteY2" fmla="*/ 2743200 h 2753524"/>
              <a:gd name="connsiteX3" fmla="*/ 1233887 w 1238625"/>
              <a:gd name="connsiteY3" fmla="*/ 1752994 h 2753524"/>
              <a:gd name="connsiteX4" fmla="*/ 1238625 w 1238625"/>
              <a:gd name="connsiteY4" fmla="*/ 0 h 2753524"/>
              <a:gd name="connsiteX0" fmla="*/ 1242066 w 1242066"/>
              <a:gd name="connsiteY0" fmla="*/ 0 h 2753524"/>
              <a:gd name="connsiteX1" fmla="*/ 261337 w 1242066"/>
              <a:gd name="connsiteY1" fmla="*/ 1160766 h 2753524"/>
              <a:gd name="connsiteX2" fmla="*/ 10232 w 1242066"/>
              <a:gd name="connsiteY2" fmla="*/ 2743200 h 2753524"/>
              <a:gd name="connsiteX3" fmla="*/ 1237328 w 1242066"/>
              <a:gd name="connsiteY3" fmla="*/ 1752994 h 2753524"/>
              <a:gd name="connsiteX4" fmla="*/ 1242066 w 1242066"/>
              <a:gd name="connsiteY4" fmla="*/ 0 h 2753524"/>
              <a:gd name="connsiteX0" fmla="*/ 1236997 w 1236997"/>
              <a:gd name="connsiteY0" fmla="*/ 0 h 2753524"/>
              <a:gd name="connsiteX1" fmla="*/ 256268 w 1236997"/>
              <a:gd name="connsiteY1" fmla="*/ 1160766 h 2753524"/>
              <a:gd name="connsiteX2" fmla="*/ 5163 w 1236997"/>
              <a:gd name="connsiteY2" fmla="*/ 2743200 h 2753524"/>
              <a:gd name="connsiteX3" fmla="*/ 1232259 w 1236997"/>
              <a:gd name="connsiteY3" fmla="*/ 1752994 h 2753524"/>
              <a:gd name="connsiteX4" fmla="*/ 1236997 w 1236997"/>
              <a:gd name="connsiteY4" fmla="*/ 0 h 2753524"/>
              <a:gd name="connsiteX0" fmla="*/ 1291126 w 1291126"/>
              <a:gd name="connsiteY0" fmla="*/ 0 h 2753524"/>
              <a:gd name="connsiteX1" fmla="*/ 310397 w 1291126"/>
              <a:gd name="connsiteY1" fmla="*/ 1160766 h 2753524"/>
              <a:gd name="connsiteX2" fmla="*/ 59292 w 1291126"/>
              <a:gd name="connsiteY2" fmla="*/ 2743200 h 2753524"/>
              <a:gd name="connsiteX3" fmla="*/ 1286388 w 1291126"/>
              <a:gd name="connsiteY3" fmla="*/ 1752994 h 2753524"/>
              <a:gd name="connsiteX4" fmla="*/ 1291126 w 1291126"/>
              <a:gd name="connsiteY4" fmla="*/ 0 h 2753524"/>
              <a:gd name="connsiteX0" fmla="*/ 1249392 w 1249392"/>
              <a:gd name="connsiteY0" fmla="*/ 0 h 2753524"/>
              <a:gd name="connsiteX1" fmla="*/ 268663 w 1249392"/>
              <a:gd name="connsiteY1" fmla="*/ 1160766 h 2753524"/>
              <a:gd name="connsiteX2" fmla="*/ 17558 w 1249392"/>
              <a:gd name="connsiteY2" fmla="*/ 2743200 h 2753524"/>
              <a:gd name="connsiteX3" fmla="*/ 1244654 w 1249392"/>
              <a:gd name="connsiteY3" fmla="*/ 1752994 h 2753524"/>
              <a:gd name="connsiteX4" fmla="*/ 1249392 w 1249392"/>
              <a:gd name="connsiteY4" fmla="*/ 0 h 2753524"/>
              <a:gd name="connsiteX0" fmla="*/ 1249392 w 1249392"/>
              <a:gd name="connsiteY0" fmla="*/ 0 h 2753524"/>
              <a:gd name="connsiteX1" fmla="*/ 268663 w 1249392"/>
              <a:gd name="connsiteY1" fmla="*/ 1160766 h 2753524"/>
              <a:gd name="connsiteX2" fmla="*/ 17558 w 1249392"/>
              <a:gd name="connsiteY2" fmla="*/ 2743200 h 2753524"/>
              <a:gd name="connsiteX3" fmla="*/ 1244654 w 1249392"/>
              <a:gd name="connsiteY3" fmla="*/ 1752994 h 2753524"/>
              <a:gd name="connsiteX4" fmla="*/ 1249392 w 1249392"/>
              <a:gd name="connsiteY4" fmla="*/ 0 h 2753524"/>
              <a:gd name="connsiteX0" fmla="*/ 1249392 w 1372055"/>
              <a:gd name="connsiteY0" fmla="*/ 0 h 2753524"/>
              <a:gd name="connsiteX1" fmla="*/ 268663 w 1372055"/>
              <a:gd name="connsiteY1" fmla="*/ 1160766 h 2753524"/>
              <a:gd name="connsiteX2" fmla="*/ 17558 w 1372055"/>
              <a:gd name="connsiteY2" fmla="*/ 2743200 h 2753524"/>
              <a:gd name="connsiteX3" fmla="*/ 1244654 w 1372055"/>
              <a:gd name="connsiteY3" fmla="*/ 1752994 h 2753524"/>
              <a:gd name="connsiteX4" fmla="*/ 1249392 w 1372055"/>
              <a:gd name="connsiteY4" fmla="*/ 0 h 2753524"/>
              <a:gd name="connsiteX0" fmla="*/ 1249392 w 1465603"/>
              <a:gd name="connsiteY0" fmla="*/ 0 h 2753524"/>
              <a:gd name="connsiteX1" fmla="*/ 268663 w 1465603"/>
              <a:gd name="connsiteY1" fmla="*/ 1160766 h 2753524"/>
              <a:gd name="connsiteX2" fmla="*/ 17558 w 1465603"/>
              <a:gd name="connsiteY2" fmla="*/ 2743200 h 2753524"/>
              <a:gd name="connsiteX3" fmla="*/ 1244654 w 1465603"/>
              <a:gd name="connsiteY3" fmla="*/ 1752994 h 2753524"/>
              <a:gd name="connsiteX4" fmla="*/ 1249392 w 1465603"/>
              <a:gd name="connsiteY4" fmla="*/ 0 h 2753524"/>
              <a:gd name="connsiteX0" fmla="*/ 1249392 w 1465603"/>
              <a:gd name="connsiteY0" fmla="*/ 0 h 2753524"/>
              <a:gd name="connsiteX1" fmla="*/ 268663 w 1465603"/>
              <a:gd name="connsiteY1" fmla="*/ 1160766 h 2753524"/>
              <a:gd name="connsiteX2" fmla="*/ 17558 w 1465603"/>
              <a:gd name="connsiteY2" fmla="*/ 2743200 h 2753524"/>
              <a:gd name="connsiteX3" fmla="*/ 1244654 w 1465603"/>
              <a:gd name="connsiteY3" fmla="*/ 1752994 h 2753524"/>
              <a:gd name="connsiteX4" fmla="*/ 1249392 w 1465603"/>
              <a:gd name="connsiteY4" fmla="*/ 0 h 2753524"/>
              <a:gd name="connsiteX0" fmla="*/ 1249392 w 1465603"/>
              <a:gd name="connsiteY0" fmla="*/ 0 h 2753524"/>
              <a:gd name="connsiteX1" fmla="*/ 268663 w 1465603"/>
              <a:gd name="connsiteY1" fmla="*/ 1160766 h 2753524"/>
              <a:gd name="connsiteX2" fmla="*/ 17558 w 1465603"/>
              <a:gd name="connsiteY2" fmla="*/ 2743200 h 2753524"/>
              <a:gd name="connsiteX3" fmla="*/ 1244654 w 1465603"/>
              <a:gd name="connsiteY3" fmla="*/ 1752994 h 2753524"/>
              <a:gd name="connsiteX4" fmla="*/ 1249392 w 1465603"/>
              <a:gd name="connsiteY4" fmla="*/ 0 h 2753524"/>
              <a:gd name="connsiteX0" fmla="*/ 1263606 w 1472682"/>
              <a:gd name="connsiteY0" fmla="*/ 0 h 2762999"/>
              <a:gd name="connsiteX1" fmla="*/ 268663 w 1472682"/>
              <a:gd name="connsiteY1" fmla="*/ 1170241 h 2762999"/>
              <a:gd name="connsiteX2" fmla="*/ 17558 w 1472682"/>
              <a:gd name="connsiteY2" fmla="*/ 2752675 h 2762999"/>
              <a:gd name="connsiteX3" fmla="*/ 1244654 w 1472682"/>
              <a:gd name="connsiteY3" fmla="*/ 1762469 h 2762999"/>
              <a:gd name="connsiteX4" fmla="*/ 1263606 w 1472682"/>
              <a:gd name="connsiteY4" fmla="*/ 0 h 2762999"/>
              <a:gd name="connsiteX0" fmla="*/ 1263606 w 1467334"/>
              <a:gd name="connsiteY0" fmla="*/ 0 h 2762999"/>
              <a:gd name="connsiteX1" fmla="*/ 268663 w 1467334"/>
              <a:gd name="connsiteY1" fmla="*/ 1170241 h 2762999"/>
              <a:gd name="connsiteX2" fmla="*/ 17558 w 1467334"/>
              <a:gd name="connsiteY2" fmla="*/ 2752675 h 2762999"/>
              <a:gd name="connsiteX3" fmla="*/ 1244654 w 1467334"/>
              <a:gd name="connsiteY3" fmla="*/ 1762469 h 2762999"/>
              <a:gd name="connsiteX4" fmla="*/ 1263606 w 1467334"/>
              <a:gd name="connsiteY4" fmla="*/ 0 h 2762999"/>
              <a:gd name="connsiteX0" fmla="*/ 1263606 w 1467334"/>
              <a:gd name="connsiteY0" fmla="*/ 0 h 2752675"/>
              <a:gd name="connsiteX1" fmla="*/ 268663 w 1467334"/>
              <a:gd name="connsiteY1" fmla="*/ 1170241 h 2752675"/>
              <a:gd name="connsiteX2" fmla="*/ 17558 w 1467334"/>
              <a:gd name="connsiteY2" fmla="*/ 2752675 h 2752675"/>
              <a:gd name="connsiteX3" fmla="*/ 1244654 w 1467334"/>
              <a:gd name="connsiteY3" fmla="*/ 1762469 h 2752675"/>
              <a:gd name="connsiteX4" fmla="*/ 1263606 w 1467334"/>
              <a:gd name="connsiteY4" fmla="*/ 0 h 2752675"/>
              <a:gd name="connsiteX0" fmla="*/ 1263606 w 1467334"/>
              <a:gd name="connsiteY0" fmla="*/ 0 h 2752675"/>
              <a:gd name="connsiteX1" fmla="*/ 268663 w 1467334"/>
              <a:gd name="connsiteY1" fmla="*/ 1170241 h 2752675"/>
              <a:gd name="connsiteX2" fmla="*/ 17558 w 1467334"/>
              <a:gd name="connsiteY2" fmla="*/ 2752675 h 2752675"/>
              <a:gd name="connsiteX3" fmla="*/ 1244654 w 1467334"/>
              <a:gd name="connsiteY3" fmla="*/ 1762469 h 2752675"/>
              <a:gd name="connsiteX4" fmla="*/ 1263606 w 1467334"/>
              <a:gd name="connsiteY4" fmla="*/ 0 h 2752675"/>
              <a:gd name="connsiteX0" fmla="*/ 1263606 w 1467334"/>
              <a:gd name="connsiteY0" fmla="*/ 0 h 2752675"/>
              <a:gd name="connsiteX1" fmla="*/ 268663 w 1467334"/>
              <a:gd name="connsiteY1" fmla="*/ 1170241 h 2752675"/>
              <a:gd name="connsiteX2" fmla="*/ 17558 w 1467334"/>
              <a:gd name="connsiteY2" fmla="*/ 2752675 h 2752675"/>
              <a:gd name="connsiteX3" fmla="*/ 1244654 w 1467334"/>
              <a:gd name="connsiteY3" fmla="*/ 1762469 h 2752675"/>
              <a:gd name="connsiteX4" fmla="*/ 1263606 w 1467334"/>
              <a:gd name="connsiteY4" fmla="*/ 0 h 2752675"/>
              <a:gd name="connsiteX0" fmla="*/ 1263606 w 1467334"/>
              <a:gd name="connsiteY0" fmla="*/ 0 h 2752675"/>
              <a:gd name="connsiteX1" fmla="*/ 268663 w 1467334"/>
              <a:gd name="connsiteY1" fmla="*/ 1170241 h 2752675"/>
              <a:gd name="connsiteX2" fmla="*/ 17558 w 1467334"/>
              <a:gd name="connsiteY2" fmla="*/ 2752675 h 2752675"/>
              <a:gd name="connsiteX3" fmla="*/ 1244654 w 1467334"/>
              <a:gd name="connsiteY3" fmla="*/ 1762469 h 2752675"/>
              <a:gd name="connsiteX4" fmla="*/ 1263606 w 1467334"/>
              <a:gd name="connsiteY4" fmla="*/ 0 h 275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334" h="2752675">
                <a:moveTo>
                  <a:pt x="1263606" y="0"/>
                </a:moveTo>
                <a:cubicBezTo>
                  <a:pt x="873524" y="270845"/>
                  <a:pt x="455807" y="697248"/>
                  <a:pt x="268663" y="1170241"/>
                </a:cubicBezTo>
                <a:cubicBezTo>
                  <a:pt x="29403" y="1586379"/>
                  <a:pt x="-36138" y="2355488"/>
                  <a:pt x="17558" y="2752675"/>
                </a:cubicBezTo>
                <a:cubicBezTo>
                  <a:pt x="535560" y="2600275"/>
                  <a:pt x="1038559" y="2221248"/>
                  <a:pt x="1244654" y="1762469"/>
                </a:cubicBezTo>
                <a:cubicBezTo>
                  <a:pt x="1549454" y="1201827"/>
                  <a:pt x="1527346" y="475361"/>
                  <a:pt x="1263606" y="0"/>
                </a:cubicBezTo>
                <a:close/>
              </a:path>
            </a:pathLst>
          </a:custGeom>
          <a:solidFill>
            <a:srgbClr val="00B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flipV="1">
            <a:off x="4235921" y="4847764"/>
            <a:ext cx="1464669" cy="6479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71652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smtClean="0"/>
              <a:t>Basic Steps</a:t>
            </a:r>
          </a:p>
        </p:txBody>
      </p:sp>
      <p:graphicFrame>
        <p:nvGraphicFramePr>
          <p:cNvPr id="5" name="Content Placeholder 4"/>
          <p:cNvGraphicFramePr>
            <a:graphicFrameLocks noGrp="1"/>
          </p:cNvGraphicFramePr>
          <p:nvPr>
            <p:ph idx="1"/>
          </p:nvPr>
        </p:nvGraphicFramePr>
        <p:xfrm>
          <a:off x="457200" y="10668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C94A953-0E1A-49AF-BD6C-8899BB7A5D0C}" type="slidenum">
              <a:rPr lang="en-US" altLang="en-US" sz="1400" smtClean="0"/>
              <a:pPr>
                <a:spcBef>
                  <a:spcPct val="0"/>
                </a:spcBef>
                <a:buFontTx/>
                <a:buNone/>
              </a:pPr>
              <a:t>20</a:t>
            </a:fld>
            <a:endParaRPr lang="en-US" altLang="en-US" sz="1400" dirty="0" smtClean="0"/>
          </a:p>
        </p:txBody>
      </p:sp>
      <p:sp>
        <p:nvSpPr>
          <p:cNvPr id="61445" name="TextBox 1"/>
          <p:cNvSpPr txBox="1">
            <a:spLocks noChangeArrowheads="1"/>
          </p:cNvSpPr>
          <p:nvPr/>
        </p:nvSpPr>
        <p:spPr bwMode="auto">
          <a:xfrm>
            <a:off x="6248400" y="46482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u="sng" dirty="0"/>
              <a:t>WRDA 2016 Timelines</a:t>
            </a:r>
          </a:p>
          <a:p>
            <a:pPr>
              <a:spcBef>
                <a:spcPct val="0"/>
              </a:spcBef>
              <a:buFontTx/>
              <a:buNone/>
            </a:pPr>
            <a:r>
              <a:rPr lang="en-US" altLang="en-US" sz="1200" dirty="0"/>
              <a:t>30 days, determine package is complete</a:t>
            </a:r>
          </a:p>
          <a:p>
            <a:pPr>
              <a:spcBef>
                <a:spcPct val="0"/>
              </a:spcBef>
              <a:buFontTx/>
              <a:buNone/>
            </a:pPr>
            <a:endParaRPr lang="en-US" altLang="en-US" sz="1200" dirty="0"/>
          </a:p>
          <a:p>
            <a:pPr>
              <a:spcBef>
                <a:spcPct val="0"/>
              </a:spcBef>
              <a:buFontTx/>
              <a:buNone/>
            </a:pPr>
            <a:r>
              <a:rPr lang="en-US" altLang="en-US" sz="1200" dirty="0"/>
              <a:t>90 days, make a decision</a:t>
            </a:r>
          </a:p>
          <a:p>
            <a:pPr>
              <a:spcBef>
                <a:spcPct val="0"/>
              </a:spcBef>
              <a:buFontTx/>
              <a:buNone/>
            </a:pPr>
            <a:r>
              <a:rPr lang="en-US" altLang="en-US" sz="1200" dirty="0"/>
              <a:t>NTE 120 days</a:t>
            </a:r>
          </a:p>
        </p:txBody>
      </p:sp>
    </p:spTree>
    <p:extLst>
      <p:ext uri="{BB962C8B-B14F-4D97-AF65-F5344CB8AC3E}">
        <p14:creationId xmlns:p14="http://schemas.microsoft.com/office/powerpoint/2010/main" val="3364872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smtClean="0"/>
              <a:t>Interim Guidance </a:t>
            </a:r>
          </a:p>
        </p:txBody>
      </p:sp>
      <p:sp>
        <p:nvSpPr>
          <p:cNvPr id="64515" name="Content Placeholder 2"/>
          <p:cNvSpPr>
            <a:spLocks noGrp="1"/>
          </p:cNvSpPr>
          <p:nvPr>
            <p:ph idx="1"/>
          </p:nvPr>
        </p:nvSpPr>
        <p:spPr>
          <a:xfrm>
            <a:off x="457200" y="1143000"/>
            <a:ext cx="8229600" cy="4114800"/>
          </a:xfrm>
        </p:spPr>
        <p:txBody>
          <a:bodyPr/>
          <a:lstStyle/>
          <a:p>
            <a:pPr>
              <a:buFont typeface="Wingdings" panose="05000000000000000000" pitchFamily="2" charset="2"/>
              <a:buChar char="§"/>
            </a:pPr>
            <a:r>
              <a:rPr lang="en-US" altLang="en-US" dirty="0" smtClean="0"/>
              <a:t>Nov 2016 – delegated several HQ level decisions to Divisions.  </a:t>
            </a:r>
          </a:p>
          <a:p>
            <a:pPr marL="0" indent="0"/>
            <a:endParaRPr lang="en-US" altLang="en-US" dirty="0" smtClean="0"/>
          </a:p>
          <a:p>
            <a:pPr>
              <a:buFont typeface="Wingdings" panose="05000000000000000000" pitchFamily="2" charset="2"/>
              <a:buChar char="§"/>
            </a:pPr>
            <a:r>
              <a:rPr lang="en-US" altLang="en-US" dirty="0" smtClean="0"/>
              <a:t>Jun 2017 – clarified application of 408 related to “navigable waters” reducing number of activities needing 408 permission.</a:t>
            </a:r>
          </a:p>
          <a:p>
            <a:pPr marL="0" indent="0"/>
            <a:endParaRPr lang="en-US" altLang="en-US" dirty="0" smtClean="0"/>
          </a:p>
          <a:p>
            <a:pPr>
              <a:buFont typeface="Wingdings" panose="05000000000000000000" pitchFamily="2" charset="2"/>
              <a:buChar char="§"/>
            </a:pPr>
            <a:r>
              <a:rPr lang="en-US" altLang="en-US" dirty="0" smtClean="0"/>
              <a:t>Jun 2017 – issued guidance to implement contributed funds authority in WRDA 2016</a:t>
            </a:r>
          </a:p>
          <a:p>
            <a:pPr marL="0" indent="0"/>
            <a:endParaRPr lang="en-US" altLang="en-US" dirty="0" smtClean="0"/>
          </a:p>
          <a:p>
            <a:pPr>
              <a:buFont typeface="Wingdings" panose="05000000000000000000" pitchFamily="2" charset="2"/>
              <a:buChar char="§"/>
            </a:pPr>
            <a:r>
              <a:rPr lang="en-US" altLang="en-US" dirty="0" smtClean="0"/>
              <a:t>Aug 2017 – District Commanders now have authority to delegate their 408 decisions.  </a:t>
            </a:r>
          </a:p>
          <a:p>
            <a:endParaRPr lang="en-US" altLang="en-US" dirty="0" smtClean="0"/>
          </a:p>
          <a:p>
            <a:endParaRPr lang="en-US" altLang="en-US" dirty="0" smtClean="0"/>
          </a:p>
        </p:txBody>
      </p:sp>
      <p:sp>
        <p:nvSpPr>
          <p:cNvPr id="645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428070D-0317-4FEE-8A26-F9BE0EEFB838}" type="slidenum">
              <a:rPr lang="en-US" altLang="en-US" smtClean="0"/>
              <a:pPr/>
              <a:t>21</a:t>
            </a:fld>
            <a:endParaRPr lang="en-US" altLang="en-US" dirty="0" smtClean="0"/>
          </a:p>
        </p:txBody>
      </p:sp>
    </p:spTree>
    <p:extLst>
      <p:ext uri="{BB962C8B-B14F-4D97-AF65-F5344CB8AC3E}">
        <p14:creationId xmlns:p14="http://schemas.microsoft.com/office/powerpoint/2010/main" val="1689489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smtClean="0"/>
              <a:t>Future Changes</a:t>
            </a:r>
          </a:p>
        </p:txBody>
      </p:sp>
      <p:sp>
        <p:nvSpPr>
          <p:cNvPr id="65539" name="Content Placeholder 2"/>
          <p:cNvSpPr>
            <a:spLocks noGrp="1"/>
          </p:cNvSpPr>
          <p:nvPr>
            <p:ph idx="1"/>
          </p:nvPr>
        </p:nvSpPr>
        <p:spPr>
          <a:xfrm>
            <a:off x="304800" y="1143000"/>
            <a:ext cx="8229600" cy="4114800"/>
          </a:xfrm>
        </p:spPr>
        <p:txBody>
          <a:bodyPr/>
          <a:lstStyle/>
          <a:p>
            <a:pPr marL="457200" indent="-457200">
              <a:buFont typeface="Arial" panose="020B0604020202020204" pitchFamily="34" charset="0"/>
              <a:buChar char="•"/>
            </a:pPr>
            <a:r>
              <a:rPr lang="en-US" altLang="en-US" sz="2800" dirty="0" smtClean="0"/>
              <a:t>Expand the type of project </a:t>
            </a:r>
            <a:r>
              <a:rPr lang="en-US" altLang="en-US" sz="2800" smtClean="0"/>
              <a:t>sponsor </a:t>
            </a:r>
            <a:r>
              <a:rPr lang="en-US" altLang="en-US" sz="2800" smtClean="0"/>
              <a:t>O&amp;M </a:t>
            </a:r>
            <a:r>
              <a:rPr lang="en-US" altLang="en-US" sz="2800" dirty="0" smtClean="0"/>
              <a:t>activities that do not require Section 408</a:t>
            </a:r>
          </a:p>
          <a:p>
            <a:pPr marL="457200" indent="-457200">
              <a:buFont typeface="Arial" panose="020B0604020202020204" pitchFamily="34" charset="0"/>
              <a:buChar char="•"/>
            </a:pPr>
            <a:r>
              <a:rPr lang="en-US" altLang="en-US" sz="2800" dirty="0" smtClean="0"/>
              <a:t>Reduce internal duplication of effort with other processes (Regulatory, Operations, Real Estate)</a:t>
            </a:r>
          </a:p>
          <a:p>
            <a:pPr marL="457200" indent="-457200">
              <a:buFont typeface="Arial" panose="020B0604020202020204" pitchFamily="34" charset="0"/>
              <a:buChar char="•"/>
            </a:pPr>
            <a:r>
              <a:rPr lang="en-US" altLang="en-US" sz="2800" dirty="0" smtClean="0"/>
              <a:t>Further reduce HQ level decisions</a:t>
            </a:r>
          </a:p>
          <a:p>
            <a:pPr marL="457200" indent="-457200">
              <a:buFont typeface="Arial" panose="020B0604020202020204" pitchFamily="34" charset="0"/>
              <a:buChar char="•"/>
            </a:pPr>
            <a:r>
              <a:rPr lang="en-US" altLang="en-US" sz="2800" dirty="0" smtClean="0"/>
              <a:t>Create an option for multi-phased reviews</a:t>
            </a:r>
          </a:p>
          <a:p>
            <a:pPr marL="457200" indent="-457200">
              <a:buFont typeface="Arial" panose="020B0604020202020204" pitchFamily="34" charset="0"/>
              <a:buChar char="•"/>
            </a:pPr>
            <a:r>
              <a:rPr lang="en-US" altLang="en-US" sz="2800" dirty="0" smtClean="0"/>
              <a:t>Remove 60% design requirement</a:t>
            </a:r>
          </a:p>
          <a:p>
            <a:pPr marL="457200" indent="-457200">
              <a:buFont typeface="Arial" panose="020B0604020202020204" pitchFamily="34" charset="0"/>
              <a:buChar char="•"/>
            </a:pPr>
            <a:r>
              <a:rPr lang="en-US" altLang="en-US" sz="2800" dirty="0" smtClean="0"/>
              <a:t>Establish timelines for reviews per WRDA 2016</a:t>
            </a:r>
          </a:p>
          <a:p>
            <a:pPr marL="457200" indent="-457200">
              <a:buFont typeface="Arial" panose="020B0604020202020204" pitchFamily="34" charset="0"/>
              <a:buChar char="•"/>
            </a:pPr>
            <a:r>
              <a:rPr lang="en-US" altLang="en-US" sz="2800" dirty="0" smtClean="0"/>
              <a:t>Create tracking database</a:t>
            </a:r>
          </a:p>
          <a:p>
            <a:pPr marL="914400" lvl="2" indent="0">
              <a:buFontTx/>
              <a:buNone/>
            </a:pPr>
            <a:r>
              <a:rPr lang="en-US" altLang="en-US" sz="2000" dirty="0" smtClean="0"/>
              <a:t>(Expect draft 408 guidance out for broad review before the end of the calendar year).  </a:t>
            </a:r>
          </a:p>
          <a:p>
            <a:pPr marL="457200" lvl="1" indent="0">
              <a:buFont typeface="Arial" panose="020B0604020202020204" pitchFamily="34" charset="0"/>
              <a:buNone/>
            </a:pPr>
            <a:endParaRPr lang="en-US" altLang="en-US" dirty="0" smtClean="0"/>
          </a:p>
        </p:txBody>
      </p:sp>
      <p:sp>
        <p:nvSpPr>
          <p:cNvPr id="655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F285BFA-661F-452B-A649-BE11A836D390}" type="slidenum">
              <a:rPr lang="en-US" altLang="en-US" sz="1400" smtClean="0"/>
              <a:pPr>
                <a:spcBef>
                  <a:spcPct val="0"/>
                </a:spcBef>
                <a:buFontTx/>
                <a:buNone/>
              </a:pPr>
              <a:t>22</a:t>
            </a:fld>
            <a:endParaRPr lang="en-US" altLang="en-US" sz="1400" dirty="0" smtClean="0"/>
          </a:p>
        </p:txBody>
      </p:sp>
    </p:spTree>
    <p:extLst>
      <p:ext uri="{BB962C8B-B14F-4D97-AF65-F5344CB8AC3E}">
        <p14:creationId xmlns:p14="http://schemas.microsoft.com/office/powerpoint/2010/main" val="3170112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42D6254A-A357-4200-B73D-5001EDA92138}" type="slidenum">
              <a:rPr lang="en-US" smtClean="0"/>
              <a:pPr/>
              <a:t>23</a:t>
            </a:fld>
            <a:endParaRPr lang="en-US" dirty="0"/>
          </a:p>
        </p:txBody>
      </p:sp>
      <p:grpSp>
        <p:nvGrpSpPr>
          <p:cNvPr id="13" name="Group 11"/>
          <p:cNvGrpSpPr/>
          <p:nvPr/>
        </p:nvGrpSpPr>
        <p:grpSpPr>
          <a:xfrm>
            <a:off x="730017" y="1704943"/>
            <a:ext cx="7315200" cy="4114800"/>
            <a:chOff x="914400" y="1447800"/>
            <a:chExt cx="7315200" cy="4114800"/>
          </a:xfrm>
        </p:grpSpPr>
        <p:sp>
          <p:nvSpPr>
            <p:cNvPr id="14" name="Rectangle 13"/>
            <p:cNvSpPr/>
            <p:nvPr/>
          </p:nvSpPr>
          <p:spPr>
            <a:xfrm>
              <a:off x="914400" y="1447800"/>
              <a:ext cx="7315200" cy="4114800"/>
            </a:xfrm>
            <a:prstGeom prst="rect">
              <a:avLst/>
            </a:prstGeom>
            <a:noFill/>
            <a:ln w="19050">
              <a:solidFill>
                <a:srgbClr val="6E8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83847A"/>
                </a:solidFill>
              </a:endParaRPr>
            </a:p>
          </p:txBody>
        </p:sp>
        <p:cxnSp>
          <p:nvCxnSpPr>
            <p:cNvPr id="15" name="Straight Connector 14"/>
            <p:cNvCxnSpPr/>
            <p:nvPr/>
          </p:nvCxnSpPr>
          <p:spPr>
            <a:xfrm flipH="1">
              <a:off x="4205067" y="2743200"/>
              <a:ext cx="3657600" cy="0"/>
            </a:xfrm>
            <a:prstGeom prst="line">
              <a:avLst/>
            </a:prstGeom>
            <a:ln w="25400">
              <a:solidFill>
                <a:srgbClr val="5C707C"/>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05067" y="2312313"/>
              <a:ext cx="3719733" cy="430887"/>
            </a:xfrm>
            <a:prstGeom prst="rect">
              <a:avLst/>
            </a:prstGeom>
            <a:noFill/>
          </p:spPr>
          <p:txBody>
            <a:bodyPr wrap="square" rtlCol="0">
              <a:spAutoFit/>
            </a:bodyPr>
            <a:lstStyle/>
            <a:p>
              <a:pPr algn="r" fontAlgn="base">
                <a:spcBef>
                  <a:spcPct val="0"/>
                </a:spcBef>
                <a:spcAft>
                  <a:spcPct val="0"/>
                </a:spcAft>
              </a:pPr>
              <a:r>
                <a:rPr lang="en-US" sz="2200" b="1" dirty="0" smtClean="0">
                  <a:solidFill>
                    <a:srgbClr val="5C707C"/>
                  </a:solidFill>
                  <a:ea typeface="ＭＳ Ｐゴシック" pitchFamily="34" charset="-128"/>
                </a:rPr>
                <a:t>Eric Halpin, P.E.</a:t>
              </a:r>
              <a:endParaRPr lang="en-US" sz="2200" b="1" dirty="0">
                <a:solidFill>
                  <a:srgbClr val="5C707C"/>
                </a:solidFill>
                <a:ea typeface="ＭＳ Ｐゴシック" pitchFamily="34" charset="-128"/>
              </a:endParaRPr>
            </a:p>
          </p:txBody>
        </p:sp>
        <p:sp>
          <p:nvSpPr>
            <p:cNvPr id="17" name="TextBox 16"/>
            <p:cNvSpPr txBox="1"/>
            <p:nvPr/>
          </p:nvSpPr>
          <p:spPr>
            <a:xfrm>
              <a:off x="3434022" y="2722602"/>
              <a:ext cx="4447051" cy="553998"/>
            </a:xfrm>
            <a:prstGeom prst="rect">
              <a:avLst/>
            </a:prstGeom>
            <a:noFill/>
          </p:spPr>
          <p:txBody>
            <a:bodyPr wrap="none" rtlCol="0">
              <a:spAutoFit/>
            </a:bodyPr>
            <a:lstStyle/>
            <a:p>
              <a:pPr algn="r" fontAlgn="base">
                <a:spcBef>
                  <a:spcPct val="0"/>
                </a:spcBef>
                <a:spcAft>
                  <a:spcPct val="0"/>
                </a:spcAft>
              </a:pPr>
              <a:r>
                <a:rPr lang="en-US" sz="1500" dirty="0" smtClean="0">
                  <a:solidFill>
                    <a:srgbClr val="5C707C"/>
                  </a:solidFill>
                  <a:ea typeface="ＭＳ Ｐゴシック" pitchFamily="34" charset="-128"/>
                </a:rPr>
                <a:t>Deputy Dam and Levee Safety Officer</a:t>
              </a:r>
            </a:p>
            <a:p>
              <a:pPr algn="r" fontAlgn="base">
                <a:spcBef>
                  <a:spcPct val="0"/>
                </a:spcBef>
                <a:spcAft>
                  <a:spcPct val="0"/>
                </a:spcAft>
              </a:pPr>
              <a:r>
                <a:rPr lang="en-US" sz="1500" dirty="0" smtClean="0">
                  <a:solidFill>
                    <a:srgbClr val="5C707C"/>
                  </a:solidFill>
                  <a:ea typeface="ＭＳ Ｐゴシック" pitchFamily="34" charset="-128"/>
                </a:rPr>
                <a:t>Chief, Dam and Levee Safety Engineering Branch</a:t>
              </a:r>
              <a:endParaRPr lang="en-US" sz="1500" dirty="0">
                <a:solidFill>
                  <a:srgbClr val="5C707C"/>
                </a:solidFill>
                <a:ea typeface="ＭＳ Ｐゴシック" pitchFamily="34" charset="-128"/>
              </a:endParaRPr>
            </a:p>
          </p:txBody>
        </p:sp>
        <p:sp>
          <p:nvSpPr>
            <p:cNvPr id="18" name="TextBox 17"/>
            <p:cNvSpPr txBox="1"/>
            <p:nvPr/>
          </p:nvSpPr>
          <p:spPr>
            <a:xfrm>
              <a:off x="5155815" y="4089737"/>
              <a:ext cx="2711191" cy="1015663"/>
            </a:xfrm>
            <a:prstGeom prst="rect">
              <a:avLst/>
            </a:prstGeom>
            <a:noFill/>
          </p:spPr>
          <p:txBody>
            <a:bodyPr wrap="none" rtlCol="0">
              <a:spAutoFit/>
            </a:bodyPr>
            <a:lstStyle/>
            <a:p>
              <a:pPr algn="r" fontAlgn="base">
                <a:spcBef>
                  <a:spcPct val="0"/>
                </a:spcBef>
                <a:spcAft>
                  <a:spcPct val="0"/>
                </a:spcAft>
              </a:pPr>
              <a:r>
                <a:rPr lang="en-US" sz="1500" dirty="0" smtClean="0">
                  <a:solidFill>
                    <a:srgbClr val="5C707C"/>
                  </a:solidFill>
                  <a:ea typeface="ＭＳ Ｐゴシック" pitchFamily="34" charset="-128"/>
                </a:rPr>
                <a:t>(202) 761-7662 TEL</a:t>
              </a:r>
            </a:p>
            <a:p>
              <a:pPr algn="r" fontAlgn="base">
                <a:spcBef>
                  <a:spcPct val="0"/>
                </a:spcBef>
                <a:spcAft>
                  <a:spcPct val="0"/>
                </a:spcAft>
              </a:pPr>
              <a:r>
                <a:rPr lang="en-US" sz="1500" dirty="0" smtClean="0">
                  <a:solidFill>
                    <a:srgbClr val="5C707C"/>
                  </a:solidFill>
                  <a:ea typeface="ＭＳ Ｐゴシック" pitchFamily="34" charset="-128"/>
                </a:rPr>
                <a:t>(202) 257-6183 CEL</a:t>
              </a:r>
            </a:p>
            <a:p>
              <a:pPr algn="r" fontAlgn="base">
                <a:spcBef>
                  <a:spcPct val="0"/>
                </a:spcBef>
                <a:spcAft>
                  <a:spcPct val="0"/>
                </a:spcAft>
              </a:pPr>
              <a:endParaRPr lang="en-US" sz="1500" dirty="0" smtClean="0">
                <a:solidFill>
                  <a:srgbClr val="5C707C"/>
                </a:solidFill>
                <a:ea typeface="ＭＳ Ｐゴシック" pitchFamily="34" charset="-128"/>
              </a:endParaRPr>
            </a:p>
            <a:p>
              <a:pPr algn="r" fontAlgn="base">
                <a:spcBef>
                  <a:spcPct val="0"/>
                </a:spcBef>
                <a:spcAft>
                  <a:spcPct val="0"/>
                </a:spcAft>
              </a:pPr>
              <a:r>
                <a:rPr lang="en-US" sz="1500" dirty="0" smtClean="0">
                  <a:solidFill>
                    <a:srgbClr val="5C707C"/>
                  </a:solidFill>
                  <a:ea typeface="ＭＳ Ｐゴシック" pitchFamily="34" charset="-128"/>
                </a:rPr>
                <a:t>eric.c.halpin@usace.army.mil</a:t>
              </a:r>
            </a:p>
          </p:txBody>
        </p:sp>
        <p:sp>
          <p:nvSpPr>
            <p:cNvPr id="19" name="TextBox 18"/>
            <p:cNvSpPr txBox="1"/>
            <p:nvPr/>
          </p:nvSpPr>
          <p:spPr>
            <a:xfrm>
              <a:off x="1371600" y="4013537"/>
              <a:ext cx="2574487" cy="954107"/>
            </a:xfrm>
            <a:prstGeom prst="rect">
              <a:avLst/>
            </a:prstGeom>
            <a:noFill/>
          </p:spPr>
          <p:txBody>
            <a:bodyPr wrap="none" rtlCol="0">
              <a:spAutoFit/>
            </a:bodyPr>
            <a:lstStyle/>
            <a:p>
              <a:pPr fontAlgn="base">
                <a:spcBef>
                  <a:spcPct val="0"/>
                </a:spcBef>
                <a:spcAft>
                  <a:spcPct val="0"/>
                </a:spcAft>
              </a:pPr>
              <a:r>
                <a:rPr lang="en-US" sz="1400" dirty="0" smtClean="0">
                  <a:solidFill>
                    <a:srgbClr val="5C707C"/>
                  </a:solidFill>
                  <a:ea typeface="ＭＳ Ｐゴシック" pitchFamily="34" charset="-128"/>
                </a:rPr>
                <a:t>U.S. Army Corps of Engineers</a:t>
              </a:r>
            </a:p>
            <a:p>
              <a:pPr fontAlgn="base">
                <a:spcBef>
                  <a:spcPct val="0"/>
                </a:spcBef>
                <a:spcAft>
                  <a:spcPct val="0"/>
                </a:spcAft>
              </a:pPr>
              <a:r>
                <a:rPr lang="en-US" sz="1400" dirty="0" smtClean="0">
                  <a:solidFill>
                    <a:srgbClr val="5C707C"/>
                  </a:solidFill>
                  <a:ea typeface="ＭＳ Ｐゴシック" pitchFamily="34" charset="-128"/>
                </a:rPr>
                <a:t>Headquarters</a:t>
              </a:r>
            </a:p>
            <a:p>
              <a:pPr fontAlgn="base">
                <a:spcBef>
                  <a:spcPct val="0"/>
                </a:spcBef>
                <a:spcAft>
                  <a:spcPct val="0"/>
                </a:spcAft>
              </a:pPr>
              <a:r>
                <a:rPr lang="en-US" sz="1400" dirty="0" smtClean="0">
                  <a:solidFill>
                    <a:srgbClr val="5C707C"/>
                  </a:solidFill>
                  <a:ea typeface="ＭＳ Ｐゴシック" pitchFamily="34" charset="-128"/>
                </a:rPr>
                <a:t>441 G Street NW, Rm 3E65</a:t>
              </a:r>
            </a:p>
            <a:p>
              <a:pPr fontAlgn="base">
                <a:spcBef>
                  <a:spcPct val="0"/>
                </a:spcBef>
                <a:spcAft>
                  <a:spcPct val="0"/>
                </a:spcAft>
              </a:pPr>
              <a:r>
                <a:rPr lang="en-US" sz="1400" dirty="0" smtClean="0">
                  <a:solidFill>
                    <a:srgbClr val="5C707C"/>
                  </a:solidFill>
                  <a:ea typeface="ＭＳ Ｐゴシック" pitchFamily="34" charset="-128"/>
                </a:rPr>
                <a:t>Washington, DC  20314-1000</a:t>
              </a:r>
            </a:p>
          </p:txBody>
        </p:sp>
      </p:grpSp>
      <p:sp>
        <p:nvSpPr>
          <p:cNvPr id="2" name="TextBox 1"/>
          <p:cNvSpPr txBox="1"/>
          <p:nvPr/>
        </p:nvSpPr>
        <p:spPr>
          <a:xfrm>
            <a:off x="2896763" y="525212"/>
            <a:ext cx="2829621" cy="584775"/>
          </a:xfrm>
          <a:prstGeom prst="rect">
            <a:avLst/>
          </a:prstGeom>
          <a:noFill/>
        </p:spPr>
        <p:txBody>
          <a:bodyPr wrap="none" rtlCol="0">
            <a:spAutoFit/>
          </a:bodyPr>
          <a:lstStyle/>
          <a:p>
            <a:pPr fontAlgn="base">
              <a:spcBef>
                <a:spcPct val="0"/>
              </a:spcBef>
              <a:spcAft>
                <a:spcPct val="0"/>
              </a:spcAft>
            </a:pPr>
            <a:r>
              <a:rPr lang="en-US" sz="3200" b="1" dirty="0" smtClean="0">
                <a:solidFill>
                  <a:srgbClr val="000000"/>
                </a:solidFill>
                <a:ea typeface="ＭＳ Ｐゴシック" pitchFamily="34" charset="-128"/>
              </a:rPr>
              <a:t>QUESTIONS?</a:t>
            </a:r>
            <a:endParaRPr lang="en-US" sz="3200" b="1" dirty="0">
              <a:solidFill>
                <a:srgbClr val="000000"/>
              </a:solidFill>
              <a:ea typeface="ＭＳ Ｐゴシック" pitchFamily="34" charset="-128"/>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13779" y="2139925"/>
            <a:ext cx="1892133" cy="1443028"/>
          </a:xfrm>
          <a:prstGeom prst="rect">
            <a:avLst/>
          </a:prstGeom>
        </p:spPr>
      </p:pic>
    </p:spTree>
    <p:extLst>
      <p:ext uri="{BB962C8B-B14F-4D97-AF65-F5344CB8AC3E}">
        <p14:creationId xmlns:p14="http://schemas.microsoft.com/office/powerpoint/2010/main" val="719142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667" y="1053715"/>
            <a:ext cx="6747933" cy="553998"/>
          </a:xfrm>
          <a:prstGeom prst="rect">
            <a:avLst/>
          </a:prstGeom>
          <a:noFill/>
        </p:spPr>
        <p:txBody>
          <a:bodyPr wrap="square" rtlCol="0">
            <a:spAutoFit/>
          </a:bodyPr>
          <a:lstStyle/>
          <a:p>
            <a:pPr algn="ctr"/>
            <a:r>
              <a:rPr lang="en-US" sz="3000" dirty="0"/>
              <a:t>Levee Safety Hot Topics</a:t>
            </a:r>
          </a:p>
        </p:txBody>
      </p:sp>
      <p:pic>
        <p:nvPicPr>
          <p:cNvPr id="2" name="Picture 1"/>
          <p:cNvPicPr>
            <a:picLocks noChangeAspect="1"/>
          </p:cNvPicPr>
          <p:nvPr/>
        </p:nvPicPr>
        <p:blipFill>
          <a:blip r:embed="rId3"/>
          <a:stretch>
            <a:fillRect/>
          </a:stretch>
        </p:blipFill>
        <p:spPr>
          <a:xfrm>
            <a:off x="0" y="0"/>
            <a:ext cx="8952373" cy="5804285"/>
          </a:xfrm>
          <a:prstGeom prst="rect">
            <a:avLst/>
          </a:prstGeom>
        </p:spPr>
      </p:pic>
    </p:spTree>
    <p:extLst>
      <p:ext uri="{BB962C8B-B14F-4D97-AF65-F5344CB8AC3E}">
        <p14:creationId xmlns:p14="http://schemas.microsoft.com/office/powerpoint/2010/main" val="838757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27994" y="1143523"/>
            <a:ext cx="7169097" cy="4860297"/>
          </a:xfrm>
        </p:spPr>
        <p:txBody>
          <a:bodyPr/>
          <a:lstStyle/>
          <a:p>
            <a:pPr marL="342900" indent="-342900">
              <a:buFont typeface="Arial" panose="020B0604020202020204" pitchFamily="34" charset="0"/>
              <a:buChar char="•"/>
            </a:pPr>
            <a:r>
              <a:rPr lang="en-US" dirty="0" smtClean="0"/>
              <a:t>Organized around the Risk Framework</a:t>
            </a:r>
          </a:p>
          <a:p>
            <a:pPr marL="342900" indent="-342900">
              <a:buFont typeface="Arial" panose="020B0604020202020204" pitchFamily="34" charset="0"/>
              <a:buChar char="•"/>
            </a:pPr>
            <a:r>
              <a:rPr lang="en-US" dirty="0" smtClean="0"/>
              <a:t>Provides directive policy (long-term)</a:t>
            </a:r>
          </a:p>
          <a:p>
            <a:pPr marL="342900" indent="-342900">
              <a:buFont typeface="Arial" panose="020B0604020202020204" pitchFamily="34" charset="0"/>
              <a:buChar char="•"/>
            </a:pPr>
            <a:r>
              <a:rPr lang="en-US" dirty="0" smtClean="0"/>
              <a:t>References other documents to detail procedures</a:t>
            </a:r>
          </a:p>
          <a:p>
            <a:endParaRPr lang="en-US" dirty="0" smtClean="0"/>
          </a:p>
          <a:p>
            <a:endParaRPr lang="en-US" dirty="0" smtClean="0"/>
          </a:p>
          <a:p>
            <a:r>
              <a:rPr lang="en-US" dirty="0" smtClean="0"/>
              <a:t>Supersedes:</a:t>
            </a:r>
          </a:p>
          <a:p>
            <a:pPr marL="342900" indent="-342900">
              <a:buFont typeface="Arial" panose="020B0604020202020204" pitchFamily="34" charset="0"/>
              <a:buChar char="•"/>
            </a:pPr>
            <a:r>
              <a:rPr lang="en-US" dirty="0"/>
              <a:t>Previously issued </a:t>
            </a:r>
            <a:r>
              <a:rPr lang="en-US" dirty="0" smtClean="0"/>
              <a:t>memos and</a:t>
            </a:r>
          </a:p>
          <a:p>
            <a:r>
              <a:rPr lang="en-US" dirty="0" smtClean="0"/>
              <a:t>other interim guidance</a:t>
            </a:r>
            <a:endParaRPr lang="en-US" dirty="0"/>
          </a:p>
          <a:p>
            <a:pPr marL="342900" indent="-342900">
              <a:buFont typeface="Arial" panose="020B0604020202020204" pitchFamily="34" charset="0"/>
              <a:buChar char="•"/>
            </a:pPr>
            <a:r>
              <a:rPr lang="en-US" dirty="0" smtClean="0"/>
              <a:t>USACE previous NFIP Accreditation</a:t>
            </a:r>
          </a:p>
          <a:p>
            <a:r>
              <a:rPr lang="en-US" dirty="0" smtClean="0"/>
              <a:t>guidance (EC 6067)</a:t>
            </a:r>
            <a:endParaRPr lang="en-US" dirty="0"/>
          </a:p>
          <a:p>
            <a:pPr marL="228594" lvl="1" indent="0">
              <a:buNone/>
            </a:pPr>
            <a:endParaRPr lang="en-US" dirty="0">
              <a:solidFill>
                <a:srgbClr val="FF0000"/>
              </a:solidFill>
            </a:endParaRPr>
          </a:p>
          <a:p>
            <a:endParaRPr lang="en-US" sz="2000" dirty="0"/>
          </a:p>
          <a:p>
            <a:endParaRPr lang="en-US" sz="2000"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4</a:t>
            </a:fld>
            <a:endParaRPr lang="en-US" dirty="0"/>
          </a:p>
        </p:txBody>
      </p:sp>
      <p:sp>
        <p:nvSpPr>
          <p:cNvPr id="7" name="Title 1"/>
          <p:cNvSpPr txBox="1">
            <a:spLocks/>
          </p:cNvSpPr>
          <p:nvPr/>
        </p:nvSpPr>
        <p:spPr bwMode="auto">
          <a:xfrm>
            <a:off x="437147" y="273687"/>
            <a:ext cx="8382000" cy="8064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kern="1200" cap="all" baseline="0">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189" algn="l" rtl="0" eaLnBrk="1" fontAlgn="base" hangingPunct="1">
              <a:spcBef>
                <a:spcPct val="0"/>
              </a:spcBef>
              <a:spcAft>
                <a:spcPct val="0"/>
              </a:spcAft>
              <a:defRPr sz="4400">
                <a:solidFill>
                  <a:schemeClr val="tx1"/>
                </a:solidFill>
                <a:latin typeface="Arial" charset="0"/>
                <a:cs typeface="Arial" charset="0"/>
              </a:defRPr>
            </a:lvl6pPr>
            <a:lvl7pPr marL="914377" algn="l" rtl="0" eaLnBrk="1" fontAlgn="base" hangingPunct="1">
              <a:spcBef>
                <a:spcPct val="0"/>
              </a:spcBef>
              <a:spcAft>
                <a:spcPct val="0"/>
              </a:spcAft>
              <a:defRPr sz="4400">
                <a:solidFill>
                  <a:schemeClr val="tx1"/>
                </a:solidFill>
                <a:latin typeface="Arial" charset="0"/>
                <a:cs typeface="Arial" charset="0"/>
              </a:defRPr>
            </a:lvl7pPr>
            <a:lvl8pPr marL="1371566" algn="l" rtl="0" eaLnBrk="1" fontAlgn="base" hangingPunct="1">
              <a:spcBef>
                <a:spcPct val="0"/>
              </a:spcBef>
              <a:spcAft>
                <a:spcPct val="0"/>
              </a:spcAft>
              <a:defRPr sz="4400">
                <a:solidFill>
                  <a:schemeClr val="tx1"/>
                </a:solidFill>
                <a:latin typeface="Arial" charset="0"/>
                <a:cs typeface="Arial" charset="0"/>
              </a:defRPr>
            </a:lvl8pPr>
            <a:lvl9pPr marL="1828754" algn="l" rtl="0" eaLnBrk="1" fontAlgn="base" hangingPunct="1">
              <a:spcBef>
                <a:spcPct val="0"/>
              </a:spcBef>
              <a:spcAft>
                <a:spcPct val="0"/>
              </a:spcAft>
              <a:defRPr sz="4400">
                <a:solidFill>
                  <a:schemeClr val="tx1"/>
                </a:solidFill>
                <a:latin typeface="Arial" charset="0"/>
                <a:cs typeface="Arial" charset="0"/>
              </a:defRPr>
            </a:lvl9pPr>
          </a:lstStyle>
          <a:p>
            <a:r>
              <a:rPr lang="en-US" sz="2800" dirty="0" smtClean="0"/>
              <a:t>NEW Over-arching levee policy </a:t>
            </a:r>
          </a:p>
          <a:p>
            <a:r>
              <a:rPr lang="en-US" sz="2000" dirty="0" smtClean="0"/>
              <a:t>(EC 1165-2-218)</a:t>
            </a:r>
            <a:endParaRPr lang="en-US" sz="2000" dirty="0"/>
          </a:p>
        </p:txBody>
      </p:sp>
      <p:pic>
        <p:nvPicPr>
          <p:cNvPr id="8" name="Content Placeholder 8" descr="C:\Users\S0CWETLC\Documents\Levee Safety Program\Levee Safety EC\New EC\New Document\Diagrams\RFGraphics_color_leveesafetyriskframework.png"/>
          <p:cNvPicPr>
            <a:picLocks/>
          </p:cNvPicPr>
          <p:nvPr/>
        </p:nvPicPr>
        <p:blipFill rotWithShape="1">
          <a:blip r:embed="rId3" cstate="email">
            <a:extLst>
              <a:ext uri="{28A0092B-C50C-407E-A947-70E740481C1C}">
                <a14:useLocalDpi xmlns:a14="http://schemas.microsoft.com/office/drawing/2010/main" val="0"/>
              </a:ext>
            </a:extLst>
          </a:blip>
          <a:srcRect l="9684" t="11209" r="8955" b="3518"/>
          <a:stretch/>
        </p:blipFill>
        <p:spPr bwMode="auto">
          <a:xfrm>
            <a:off x="3820821" y="1329628"/>
            <a:ext cx="6174556" cy="5010345"/>
          </a:xfrm>
          <a:prstGeom prst="rect">
            <a:avLst/>
          </a:prstGeom>
          <a:noFill/>
          <a:ln w="9525">
            <a:noFill/>
            <a:miter lim="800000"/>
            <a:headEnd/>
            <a:tailEn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9536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789214" y="1143000"/>
          <a:ext cx="7565571" cy="4740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Risk assessments – when are they required?</a:t>
            </a:r>
            <a:endParaRPr lang="en-US" dirty="0"/>
          </a:p>
        </p:txBody>
      </p:sp>
      <p:grpSp>
        <p:nvGrpSpPr>
          <p:cNvPr id="5" name="Group 4"/>
          <p:cNvGrpSpPr/>
          <p:nvPr/>
        </p:nvGrpSpPr>
        <p:grpSpPr>
          <a:xfrm>
            <a:off x="3548323" y="6249971"/>
            <a:ext cx="1894954" cy="344326"/>
            <a:chOff x="2163399" y="69757"/>
            <a:chExt cx="1894954" cy="523682"/>
          </a:xfrm>
        </p:grpSpPr>
        <p:sp>
          <p:nvSpPr>
            <p:cNvPr id="8" name="Rectangle 7"/>
            <p:cNvSpPr/>
            <p:nvPr/>
          </p:nvSpPr>
          <p:spPr>
            <a:xfrm>
              <a:off x="2163399" y="69757"/>
              <a:ext cx="1894954" cy="523682"/>
            </a:xfrm>
            <a:prstGeom prst="rect">
              <a:avLst/>
            </a:prstGeom>
            <a:solidFill>
              <a:schemeClr val="accent1">
                <a:lumMod val="60000"/>
                <a:lumOff val="40000"/>
              </a:schemeClr>
            </a:solidFill>
          </p:spPr>
          <p:style>
            <a:lnRef idx="2">
              <a:schemeClr val="accent4">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Rectangle 8"/>
            <p:cNvSpPr/>
            <p:nvPr/>
          </p:nvSpPr>
          <p:spPr>
            <a:xfrm>
              <a:off x="2163399" y="69757"/>
              <a:ext cx="1894954" cy="5236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Risk Assessment</a:t>
              </a:r>
              <a:endParaRPr lang="en-US" sz="1500" kern="1200" dirty="0"/>
            </a:p>
          </p:txBody>
        </p:sp>
      </p:grpSp>
      <p:sp>
        <p:nvSpPr>
          <p:cNvPr id="3" name="Slide Number Placeholder 2"/>
          <p:cNvSpPr>
            <a:spLocks noGrp="1"/>
          </p:cNvSpPr>
          <p:nvPr>
            <p:ph type="sldNum" sz="quarter" idx="10"/>
          </p:nvPr>
        </p:nvSpPr>
        <p:spPr/>
        <p:txBody>
          <a:bodyPr/>
          <a:lstStyle/>
          <a:p>
            <a:pPr>
              <a:defRPr/>
            </a:pPr>
            <a:fld id="{884A9189-79DC-4CE9-BBA1-D74C41046682}" type="slidenum">
              <a:rPr lang="en-US" smtClean="0"/>
              <a:pPr>
                <a:defRPr/>
              </a:pPr>
              <a:t>5</a:t>
            </a:fld>
            <a:endParaRPr lang="en-US" dirty="0"/>
          </a:p>
        </p:txBody>
      </p:sp>
    </p:spTree>
    <p:extLst>
      <p:ext uri="{BB962C8B-B14F-4D97-AF65-F5344CB8AC3E}">
        <p14:creationId xmlns:p14="http://schemas.microsoft.com/office/powerpoint/2010/main" val="443811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Forward</a:t>
            </a:r>
            <a:endParaRPr lang="en-US" dirty="0"/>
          </a:p>
        </p:txBody>
      </p:sp>
      <p:sp>
        <p:nvSpPr>
          <p:cNvPr id="4" name="Slide Number Placeholder 3"/>
          <p:cNvSpPr>
            <a:spLocks noGrp="1"/>
          </p:cNvSpPr>
          <p:nvPr>
            <p:ph type="sldNum" sz="quarter" idx="11"/>
          </p:nvPr>
        </p:nvSpPr>
        <p:spPr/>
        <p:txBody>
          <a:bodyPr/>
          <a:lstStyle/>
          <a:p>
            <a:pPr>
              <a:defRPr/>
            </a:pPr>
            <a:fld id="{884A9189-79DC-4CE9-BBA1-D74C41046682}" type="slidenum">
              <a:rPr lang="en-US" smtClean="0"/>
              <a:pPr>
                <a:defRPr/>
              </a:pPr>
              <a:t>6</a:t>
            </a:fld>
            <a:endParaRPr lang="en-US" dirty="0"/>
          </a:p>
        </p:txBody>
      </p:sp>
      <p:graphicFrame>
        <p:nvGraphicFramePr>
          <p:cNvPr id="6" name="Diagram 5"/>
          <p:cNvGraphicFramePr/>
          <p:nvPr>
            <p:extLst/>
          </p:nvPr>
        </p:nvGraphicFramePr>
        <p:xfrm>
          <a:off x="228600" y="274641"/>
          <a:ext cx="8915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Brace 7"/>
          <p:cNvSpPr/>
          <p:nvPr/>
        </p:nvSpPr>
        <p:spPr>
          <a:xfrm rot="5400000">
            <a:off x="1027053" y="2564779"/>
            <a:ext cx="381000" cy="1244262"/>
          </a:xfrm>
          <a:prstGeom prst="rightBrace">
            <a:avLst>
              <a:gd name="adj1" fmla="val 8333"/>
              <a:gd name="adj2" fmla="val 48195"/>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solidFill>
                <a:schemeClr val="accent4">
                  <a:lumMod val="75000"/>
                </a:schemeClr>
              </a:solidFill>
            </a:endParaRPr>
          </a:p>
        </p:txBody>
      </p:sp>
      <p:sp>
        <p:nvSpPr>
          <p:cNvPr id="9" name="TextBox 8"/>
          <p:cNvSpPr txBox="1"/>
          <p:nvPr/>
        </p:nvSpPr>
        <p:spPr>
          <a:xfrm>
            <a:off x="500168" y="3422787"/>
            <a:ext cx="2137124" cy="1384995"/>
          </a:xfrm>
          <a:prstGeom prst="rect">
            <a:avLst/>
          </a:prstGeom>
          <a:noFill/>
        </p:spPr>
        <p:txBody>
          <a:bodyPr wrap="none" rtlCol="0">
            <a:spAutoFit/>
          </a:bodyPr>
          <a:lstStyle/>
          <a:p>
            <a:r>
              <a:rPr lang="en-US" sz="1400" u="sng" dirty="0" smtClean="0">
                <a:solidFill>
                  <a:schemeClr val="accent4">
                    <a:lumMod val="75000"/>
                  </a:schemeClr>
                </a:solidFill>
              </a:rPr>
              <a:t>Internal Review</a:t>
            </a:r>
          </a:p>
          <a:p>
            <a:pPr marL="285750" indent="-285750">
              <a:buFont typeface="Arial" panose="020B0604020202020204" pitchFamily="34" charset="0"/>
              <a:buChar char="•"/>
            </a:pPr>
            <a:r>
              <a:rPr lang="en-US" sz="1400" dirty="0" smtClean="0">
                <a:solidFill>
                  <a:schemeClr val="accent4">
                    <a:lumMod val="75000"/>
                  </a:schemeClr>
                </a:solidFill>
              </a:rPr>
              <a:t>Agency-wide Review</a:t>
            </a:r>
          </a:p>
          <a:p>
            <a:pPr marL="285750" indent="-285750">
              <a:buFont typeface="Arial" panose="020B0604020202020204" pitchFamily="34" charset="0"/>
              <a:buChar char="•"/>
            </a:pPr>
            <a:r>
              <a:rPr lang="en-US" sz="1400" dirty="0" smtClean="0">
                <a:solidFill>
                  <a:schemeClr val="accent4">
                    <a:lumMod val="75000"/>
                  </a:schemeClr>
                </a:solidFill>
              </a:rPr>
              <a:t>ATR</a:t>
            </a:r>
          </a:p>
          <a:p>
            <a:pPr marL="285750" indent="-285750">
              <a:buFont typeface="Arial" panose="020B0604020202020204" pitchFamily="34" charset="0"/>
              <a:buChar char="•"/>
            </a:pPr>
            <a:r>
              <a:rPr lang="en-US" sz="1400" dirty="0" smtClean="0">
                <a:solidFill>
                  <a:schemeClr val="accent4">
                    <a:lumMod val="75000"/>
                  </a:schemeClr>
                </a:solidFill>
              </a:rPr>
              <a:t>LSSC</a:t>
            </a:r>
          </a:p>
          <a:p>
            <a:pPr marL="285750" indent="-285750">
              <a:buFont typeface="Arial" panose="020B0604020202020204" pitchFamily="34" charset="0"/>
              <a:buChar char="•"/>
            </a:pPr>
            <a:r>
              <a:rPr lang="en-US" sz="1400" dirty="0" smtClean="0">
                <a:solidFill>
                  <a:schemeClr val="accent4">
                    <a:lumMod val="75000"/>
                  </a:schemeClr>
                </a:solidFill>
              </a:rPr>
              <a:t>LSOG</a:t>
            </a:r>
          </a:p>
          <a:p>
            <a:pPr marL="285750" indent="-285750">
              <a:buFont typeface="Arial" panose="020B0604020202020204" pitchFamily="34" charset="0"/>
              <a:buChar char="•"/>
            </a:pPr>
            <a:r>
              <a:rPr lang="en-US" sz="1400" dirty="0" smtClean="0">
                <a:solidFill>
                  <a:schemeClr val="accent4">
                    <a:lumMod val="75000"/>
                  </a:schemeClr>
                </a:solidFill>
              </a:rPr>
              <a:t>FEMA</a:t>
            </a:r>
            <a:endParaRPr lang="en-US" sz="1400" dirty="0">
              <a:solidFill>
                <a:schemeClr val="accent4">
                  <a:lumMod val="75000"/>
                </a:schemeClr>
              </a:solidFill>
            </a:endParaRPr>
          </a:p>
        </p:txBody>
      </p:sp>
      <p:sp>
        <p:nvSpPr>
          <p:cNvPr id="11" name="Right Brace 10"/>
          <p:cNvSpPr/>
          <p:nvPr/>
        </p:nvSpPr>
        <p:spPr>
          <a:xfrm rot="5400000">
            <a:off x="4037374" y="2471707"/>
            <a:ext cx="381000" cy="1444655"/>
          </a:xfrm>
          <a:prstGeom prst="rightBrac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solidFill>
                <a:schemeClr val="accent4">
                  <a:lumMod val="75000"/>
                </a:schemeClr>
              </a:solidFill>
            </a:endParaRPr>
          </a:p>
        </p:txBody>
      </p:sp>
      <p:sp>
        <p:nvSpPr>
          <p:cNvPr id="12" name="TextBox 11"/>
          <p:cNvSpPr txBox="1"/>
          <p:nvPr/>
        </p:nvSpPr>
        <p:spPr>
          <a:xfrm>
            <a:off x="3340085" y="3420529"/>
            <a:ext cx="2959465" cy="954107"/>
          </a:xfrm>
          <a:prstGeom prst="rect">
            <a:avLst/>
          </a:prstGeom>
          <a:noFill/>
        </p:spPr>
        <p:txBody>
          <a:bodyPr wrap="none" rtlCol="0">
            <a:spAutoFit/>
          </a:bodyPr>
          <a:lstStyle/>
          <a:p>
            <a:r>
              <a:rPr lang="en-US" sz="1400" u="sng" dirty="0" smtClean="0">
                <a:solidFill>
                  <a:schemeClr val="accent4">
                    <a:lumMod val="75000"/>
                  </a:schemeClr>
                </a:solidFill>
              </a:rPr>
              <a:t>External Review</a:t>
            </a:r>
          </a:p>
          <a:p>
            <a:pPr marL="285750" indent="-285750">
              <a:buFont typeface="Arial" panose="020B0604020202020204" pitchFamily="34" charset="0"/>
              <a:buChar char="•"/>
            </a:pPr>
            <a:r>
              <a:rPr lang="en-US" sz="1400" dirty="0" smtClean="0">
                <a:solidFill>
                  <a:schemeClr val="accent4">
                    <a:lumMod val="75000"/>
                  </a:schemeClr>
                </a:solidFill>
              </a:rPr>
              <a:t>Sponsors</a:t>
            </a:r>
          </a:p>
          <a:p>
            <a:pPr marL="285750" indent="-285750">
              <a:buFont typeface="Arial" panose="020B0604020202020204" pitchFamily="34" charset="0"/>
              <a:buChar char="•"/>
            </a:pPr>
            <a:r>
              <a:rPr lang="en-US" sz="1400" dirty="0" smtClean="0">
                <a:solidFill>
                  <a:schemeClr val="accent4">
                    <a:lumMod val="75000"/>
                  </a:schemeClr>
                </a:solidFill>
              </a:rPr>
              <a:t>Stakeholders</a:t>
            </a:r>
          </a:p>
          <a:p>
            <a:pPr marL="285750" indent="-285750">
              <a:buFont typeface="Arial" panose="020B0604020202020204" pitchFamily="34" charset="0"/>
              <a:buChar char="•"/>
            </a:pPr>
            <a:r>
              <a:rPr lang="en-US" sz="1400" dirty="0" smtClean="0">
                <a:solidFill>
                  <a:schemeClr val="accent4">
                    <a:lumMod val="75000"/>
                  </a:schemeClr>
                </a:solidFill>
              </a:rPr>
              <a:t>International Levee Partnership</a:t>
            </a:r>
            <a:endParaRPr lang="en-US" sz="1400" dirty="0">
              <a:solidFill>
                <a:schemeClr val="accent4">
                  <a:lumMod val="75000"/>
                </a:schemeClr>
              </a:solidFill>
            </a:endParaRPr>
          </a:p>
        </p:txBody>
      </p:sp>
      <p:sp>
        <p:nvSpPr>
          <p:cNvPr id="14" name="TextBox 13"/>
          <p:cNvSpPr txBox="1"/>
          <p:nvPr/>
        </p:nvSpPr>
        <p:spPr>
          <a:xfrm>
            <a:off x="7465645" y="3377409"/>
            <a:ext cx="1277706" cy="307777"/>
          </a:xfrm>
          <a:prstGeom prst="rect">
            <a:avLst/>
          </a:prstGeom>
          <a:noFill/>
        </p:spPr>
        <p:txBody>
          <a:bodyPr wrap="square" rtlCol="0">
            <a:spAutoFit/>
          </a:bodyPr>
          <a:lstStyle/>
          <a:p>
            <a:r>
              <a:rPr lang="en-US" sz="1400" u="sng" dirty="0" smtClean="0">
                <a:solidFill>
                  <a:schemeClr val="accent4">
                    <a:lumMod val="75000"/>
                  </a:schemeClr>
                </a:solidFill>
              </a:rPr>
              <a:t>Publication</a:t>
            </a:r>
            <a:endParaRPr lang="en-US" sz="1400" u="sng" dirty="0">
              <a:solidFill>
                <a:schemeClr val="accent4">
                  <a:lumMod val="75000"/>
                </a:schemeClr>
              </a:solidFill>
            </a:endParaRPr>
          </a:p>
        </p:txBody>
      </p:sp>
      <p:cxnSp>
        <p:nvCxnSpPr>
          <p:cNvPr id="5" name="Straight Arrow Connector 4"/>
          <p:cNvCxnSpPr/>
          <p:nvPr/>
        </p:nvCxnSpPr>
        <p:spPr>
          <a:xfrm flipV="1">
            <a:off x="7957644" y="2953980"/>
            <a:ext cx="1" cy="423429"/>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ight Brace 15"/>
          <p:cNvSpPr/>
          <p:nvPr/>
        </p:nvSpPr>
        <p:spPr>
          <a:xfrm rot="5400000">
            <a:off x="2444940" y="2437940"/>
            <a:ext cx="417947" cy="1534885"/>
          </a:xfrm>
          <a:prstGeom prst="rightBrace">
            <a:avLst>
              <a:gd name="adj1" fmla="val 8333"/>
              <a:gd name="adj2" fmla="val 54212"/>
            </a:avLst>
          </a:prstGeom>
          <a:ln>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600" b="1" dirty="0">
              <a:solidFill>
                <a:schemeClr val="accent4">
                  <a:lumMod val="75000"/>
                </a:schemeClr>
              </a:solidFill>
            </a:endParaRPr>
          </a:p>
        </p:txBody>
      </p:sp>
      <p:sp>
        <p:nvSpPr>
          <p:cNvPr id="18" name="Right Brace 17"/>
          <p:cNvSpPr/>
          <p:nvPr/>
        </p:nvSpPr>
        <p:spPr>
          <a:xfrm rot="5400000">
            <a:off x="6134030" y="1889331"/>
            <a:ext cx="417947" cy="2646354"/>
          </a:xfrm>
          <a:prstGeom prst="rightBrace">
            <a:avLst>
              <a:gd name="adj1" fmla="val 8333"/>
              <a:gd name="adj2" fmla="val 54212"/>
            </a:avLst>
          </a:prstGeom>
          <a:ln>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600" b="1" dirty="0">
              <a:solidFill>
                <a:schemeClr val="accent4">
                  <a:lumMod val="75000"/>
                </a:schemeClr>
              </a:solidFill>
            </a:endParaRPr>
          </a:p>
        </p:txBody>
      </p:sp>
      <p:cxnSp>
        <p:nvCxnSpPr>
          <p:cNvPr id="20" name="Straight Connector 19"/>
          <p:cNvCxnSpPr>
            <a:stCxn id="16" idx="1"/>
          </p:cNvCxnSpPr>
          <p:nvPr/>
        </p:nvCxnSpPr>
        <p:spPr>
          <a:xfrm>
            <a:off x="2589264" y="3414356"/>
            <a:ext cx="0" cy="1222299"/>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230203" y="3414356"/>
            <a:ext cx="2970" cy="1222299"/>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63958" y="4636655"/>
            <a:ext cx="2540415"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accent4">
                    <a:lumMod val="60000"/>
                    <a:lumOff val="40000"/>
                  </a:schemeClr>
                </a:solidFill>
              </a:rPr>
              <a:t>Comment Analysis and Summary</a:t>
            </a:r>
          </a:p>
          <a:p>
            <a:pPr marL="285750" indent="-285750">
              <a:buFont typeface="Arial" panose="020B0604020202020204" pitchFamily="34" charset="0"/>
              <a:buChar char="•"/>
            </a:pPr>
            <a:r>
              <a:rPr lang="en-US" sz="1400" dirty="0" smtClean="0">
                <a:solidFill>
                  <a:schemeClr val="accent4">
                    <a:lumMod val="60000"/>
                    <a:lumOff val="40000"/>
                  </a:schemeClr>
                </a:solidFill>
              </a:rPr>
              <a:t>Revisions</a:t>
            </a:r>
          </a:p>
          <a:p>
            <a:pPr marL="285750" indent="-285750">
              <a:buFont typeface="Arial" panose="020B0604020202020204" pitchFamily="34" charset="0"/>
              <a:buChar char="•"/>
            </a:pPr>
            <a:r>
              <a:rPr lang="en-US" sz="1400" dirty="0" smtClean="0">
                <a:solidFill>
                  <a:schemeClr val="accent4">
                    <a:lumMod val="60000"/>
                    <a:lumOff val="40000"/>
                  </a:schemeClr>
                </a:solidFill>
              </a:rPr>
              <a:t>External webinars</a:t>
            </a:r>
          </a:p>
          <a:p>
            <a:endParaRPr lang="en-US" sz="1400" dirty="0">
              <a:solidFill>
                <a:schemeClr val="accent4">
                  <a:lumMod val="60000"/>
                  <a:lumOff val="40000"/>
                </a:schemeClr>
              </a:solidFill>
            </a:endParaRPr>
          </a:p>
        </p:txBody>
      </p:sp>
      <p:sp>
        <p:nvSpPr>
          <p:cNvPr id="27" name="TextBox 26"/>
          <p:cNvSpPr txBox="1"/>
          <p:nvPr/>
        </p:nvSpPr>
        <p:spPr>
          <a:xfrm>
            <a:off x="5333382" y="4636655"/>
            <a:ext cx="2725621"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accent4">
                    <a:lumMod val="60000"/>
                    <a:lumOff val="40000"/>
                  </a:schemeClr>
                </a:solidFill>
              </a:rPr>
              <a:t>Comment Analysis and Summary</a:t>
            </a:r>
          </a:p>
          <a:p>
            <a:pPr marL="285750" indent="-285750">
              <a:buFont typeface="Arial" panose="020B0604020202020204" pitchFamily="34" charset="0"/>
              <a:buChar char="•"/>
            </a:pPr>
            <a:r>
              <a:rPr lang="en-US" sz="1400" dirty="0" smtClean="0">
                <a:solidFill>
                  <a:schemeClr val="accent4">
                    <a:lumMod val="60000"/>
                    <a:lumOff val="40000"/>
                  </a:schemeClr>
                </a:solidFill>
              </a:rPr>
              <a:t>Revisions</a:t>
            </a:r>
          </a:p>
          <a:p>
            <a:pPr marL="285750" indent="-285750">
              <a:buFont typeface="Arial" panose="020B0604020202020204" pitchFamily="34" charset="0"/>
              <a:buChar char="•"/>
            </a:pPr>
            <a:r>
              <a:rPr lang="en-US" sz="1400" dirty="0" smtClean="0">
                <a:solidFill>
                  <a:schemeClr val="accent4">
                    <a:lumMod val="60000"/>
                    <a:lumOff val="40000"/>
                  </a:schemeClr>
                </a:solidFill>
              </a:rPr>
              <a:t>Final Leadership Review</a:t>
            </a:r>
          </a:p>
          <a:p>
            <a:pPr marL="285750" indent="-285750">
              <a:buFont typeface="Arial" panose="020B0604020202020204" pitchFamily="34" charset="0"/>
              <a:buChar char="•"/>
            </a:pPr>
            <a:r>
              <a:rPr lang="en-US" sz="1400" dirty="0" smtClean="0">
                <a:solidFill>
                  <a:schemeClr val="accent4">
                    <a:lumMod val="60000"/>
                    <a:lumOff val="40000"/>
                  </a:schemeClr>
                </a:solidFill>
              </a:rPr>
              <a:t>Internal &amp; external webinars</a:t>
            </a:r>
          </a:p>
          <a:p>
            <a:pPr marL="285750" indent="-285750">
              <a:buFont typeface="Arial" panose="020B0604020202020204" pitchFamily="34" charset="0"/>
              <a:buChar char="•"/>
            </a:pPr>
            <a:r>
              <a:rPr lang="en-US" sz="1400" dirty="0" smtClean="0">
                <a:solidFill>
                  <a:schemeClr val="accent4">
                    <a:lumMod val="60000"/>
                    <a:lumOff val="40000"/>
                  </a:schemeClr>
                </a:solidFill>
              </a:rPr>
              <a:t>Communication products</a:t>
            </a:r>
          </a:p>
          <a:p>
            <a:endParaRPr lang="en-US" sz="1400" dirty="0">
              <a:solidFill>
                <a:schemeClr val="accent4">
                  <a:lumMod val="60000"/>
                  <a:lumOff val="40000"/>
                </a:schemeClr>
              </a:solidFill>
            </a:endParaRPr>
          </a:p>
        </p:txBody>
      </p:sp>
    </p:spTree>
    <p:extLst>
      <p:ext uri="{BB962C8B-B14F-4D97-AF65-F5344CB8AC3E}">
        <p14:creationId xmlns:p14="http://schemas.microsoft.com/office/powerpoint/2010/main" val="370969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levee database – levee inventory</a:t>
            </a:r>
            <a:endParaRPr lang="en-US" dirty="0"/>
          </a:p>
        </p:txBody>
      </p:sp>
      <p:sp>
        <p:nvSpPr>
          <p:cNvPr id="3" name="Content Placeholder 2"/>
          <p:cNvSpPr>
            <a:spLocks noGrp="1"/>
          </p:cNvSpPr>
          <p:nvPr>
            <p:ph idx="1"/>
          </p:nvPr>
        </p:nvSpPr>
        <p:spPr>
          <a:xfrm>
            <a:off x="304799" y="1225550"/>
            <a:ext cx="8676289" cy="4718049"/>
          </a:xfrm>
        </p:spPr>
        <p:txBody>
          <a:bodyPr/>
          <a:lstStyle/>
          <a:p>
            <a:pPr marL="342900" indent="-342900">
              <a:buFont typeface="Wingdings" panose="05000000000000000000" pitchFamily="2" charset="2"/>
              <a:buChar char="q"/>
            </a:pPr>
            <a:r>
              <a:rPr lang="en-US" dirty="0" smtClean="0"/>
              <a:t>Total Levee Inventory:  8,900 levee systems = ~29,000 miles of levees</a:t>
            </a:r>
            <a:endParaRPr lang="en-US" dirty="0"/>
          </a:p>
        </p:txBody>
      </p:sp>
      <p:sp>
        <p:nvSpPr>
          <p:cNvPr id="4" name="Slide Number Placeholder 3"/>
          <p:cNvSpPr>
            <a:spLocks noGrp="1"/>
          </p:cNvSpPr>
          <p:nvPr>
            <p:ph type="sldNum" sz="quarter" idx="11"/>
          </p:nvPr>
        </p:nvSpPr>
        <p:spPr/>
        <p:txBody>
          <a:bodyPr/>
          <a:lstStyle/>
          <a:p>
            <a:fld id="{9A257827-C34C-4251-B995-96C9C233CCC8}" type="slidenum">
              <a:rPr lang="en-US" smtClean="0"/>
              <a:pPr/>
              <a:t>7</a:t>
            </a:fld>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4716" y="1972257"/>
            <a:ext cx="8776373" cy="4367439"/>
          </a:xfrm>
          <a:prstGeom prst="rect">
            <a:avLst/>
          </a:prstGeom>
        </p:spPr>
      </p:pic>
      <p:sp>
        <p:nvSpPr>
          <p:cNvPr id="7" name="Content Placeholder 2"/>
          <p:cNvSpPr txBox="1">
            <a:spLocks/>
          </p:cNvSpPr>
          <p:nvPr/>
        </p:nvSpPr>
        <p:spPr bwMode="auto">
          <a:xfrm>
            <a:off x="204716" y="5836346"/>
            <a:ext cx="8382000" cy="5796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300"/>
              </a:spcBef>
              <a:spcAft>
                <a:spcPct val="0"/>
              </a:spcAft>
              <a:buFont typeface="Arial" pitchFamily="34" charset="0"/>
              <a:buNone/>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New Website External Release – November 2017</a:t>
            </a:r>
            <a:endParaRPr lang="en-US" dirty="0"/>
          </a:p>
        </p:txBody>
      </p:sp>
    </p:spTree>
    <p:extLst>
      <p:ext uri="{BB962C8B-B14F-4D97-AF65-F5344CB8AC3E}">
        <p14:creationId xmlns:p14="http://schemas.microsoft.com/office/powerpoint/2010/main" val="918010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levee database - Update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9A257827-C34C-4251-B995-96C9C233CCC8}" type="slidenum">
              <a:rPr lang="en-US" smtClean="0"/>
              <a:pPr/>
              <a:t>8</a:t>
            </a:fld>
            <a:endParaRPr lang="en-US" dirty="0"/>
          </a:p>
        </p:txBody>
      </p:sp>
      <p:pic>
        <p:nvPicPr>
          <p:cNvPr id="5" name="Picture 4" descr="CO_OneCentralDB_V1rv2-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847725"/>
            <a:ext cx="8026493" cy="6202290"/>
          </a:xfrm>
          <a:prstGeom prst="rect">
            <a:avLst/>
          </a:prstGeom>
        </p:spPr>
      </p:pic>
    </p:spTree>
    <p:extLst>
      <p:ext uri="{BB962C8B-B14F-4D97-AF65-F5344CB8AC3E}">
        <p14:creationId xmlns:p14="http://schemas.microsoft.com/office/powerpoint/2010/main" val="994574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levee Inventory and Review -  initial engagements</a:t>
            </a:r>
            <a:endParaRPr lang="en-US" dirty="0"/>
          </a:p>
        </p:txBody>
      </p:sp>
      <p:sp>
        <p:nvSpPr>
          <p:cNvPr id="5" name="Content Placeholder 4"/>
          <p:cNvSpPr>
            <a:spLocks noGrp="1"/>
          </p:cNvSpPr>
          <p:nvPr>
            <p:ph idx="1"/>
          </p:nvPr>
        </p:nvSpPr>
        <p:spPr/>
        <p:txBody>
          <a:bodyPr/>
          <a:lstStyle/>
          <a:p>
            <a:pPr marL="342900" indent="-342900">
              <a:buFont typeface="Wingdings" panose="05000000000000000000" pitchFamily="2" charset="2"/>
              <a:buChar char="q"/>
            </a:pPr>
            <a:r>
              <a:rPr lang="en-US" dirty="0" smtClean="0"/>
              <a:t>States</a:t>
            </a:r>
          </a:p>
          <a:p>
            <a:pPr marL="857250" lvl="1" indent="-342900">
              <a:buFont typeface="Wingdings" panose="05000000000000000000" pitchFamily="2" charset="2"/>
              <a:buChar char="§"/>
            </a:pPr>
            <a:r>
              <a:rPr lang="en-US" dirty="0"/>
              <a:t>California</a:t>
            </a:r>
          </a:p>
          <a:p>
            <a:pPr marL="857250" lvl="1" indent="-342900">
              <a:buFont typeface="Wingdings" panose="05000000000000000000" pitchFamily="2" charset="2"/>
              <a:buChar char="§"/>
            </a:pPr>
            <a:r>
              <a:rPr lang="en-US" dirty="0"/>
              <a:t>Illinois</a:t>
            </a:r>
          </a:p>
          <a:p>
            <a:pPr marL="857250" lvl="1" indent="-342900">
              <a:buFont typeface="Wingdings" panose="05000000000000000000" pitchFamily="2" charset="2"/>
              <a:buChar char="§"/>
            </a:pPr>
            <a:r>
              <a:rPr lang="en-US" dirty="0"/>
              <a:t>Ohio</a:t>
            </a:r>
          </a:p>
          <a:p>
            <a:pPr marL="857250" lvl="1" indent="-342900">
              <a:buFont typeface="Wingdings" panose="05000000000000000000" pitchFamily="2" charset="2"/>
              <a:buChar char="§"/>
            </a:pPr>
            <a:r>
              <a:rPr lang="en-US" dirty="0" smtClean="0"/>
              <a:t>Pennsylvania</a:t>
            </a:r>
          </a:p>
          <a:p>
            <a:pPr marL="857250" lvl="1" indent="-342900">
              <a:buFont typeface="Wingdings" panose="05000000000000000000" pitchFamily="2" charset="2"/>
              <a:buChar char="§"/>
            </a:pPr>
            <a:r>
              <a:rPr lang="en-US" dirty="0" smtClean="0"/>
              <a:t>Texas</a:t>
            </a:r>
          </a:p>
          <a:p>
            <a:pPr marL="857250" lvl="1" indent="-342900">
              <a:buFont typeface="Wingdings" panose="05000000000000000000" pitchFamily="2" charset="2"/>
              <a:buChar char="§"/>
            </a:pPr>
            <a:endParaRPr lang="en-US" dirty="0"/>
          </a:p>
        </p:txBody>
      </p:sp>
      <p:sp>
        <p:nvSpPr>
          <p:cNvPr id="4" name="Slide Number Placeholder 3"/>
          <p:cNvSpPr>
            <a:spLocks noGrp="1"/>
          </p:cNvSpPr>
          <p:nvPr>
            <p:ph type="sldNum" sz="quarter" idx="11"/>
          </p:nvPr>
        </p:nvSpPr>
        <p:spPr/>
        <p:txBody>
          <a:bodyPr/>
          <a:lstStyle/>
          <a:p>
            <a:pPr>
              <a:defRPr/>
            </a:pPr>
            <a:fld id="{60A6B70D-CF6A-4EBB-A5D5-CC8933222824}" type="slidenum">
              <a:rPr lang="en-US" smtClean="0"/>
              <a:pPr>
                <a:defRPr/>
              </a:pPr>
              <a:t>9</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0837" y="4008310"/>
            <a:ext cx="2103302" cy="2383743"/>
          </a:xfrm>
          <a:prstGeom prst="rect">
            <a:avLst/>
          </a:prstGeom>
        </p:spPr>
      </p:pic>
      <p:sp>
        <p:nvSpPr>
          <p:cNvPr id="8" name="Content Placeholder 4"/>
          <p:cNvSpPr txBox="1">
            <a:spLocks/>
          </p:cNvSpPr>
          <p:nvPr/>
        </p:nvSpPr>
        <p:spPr bwMode="auto">
          <a:xfrm>
            <a:off x="3371131" y="1146956"/>
            <a:ext cx="5315669" cy="4718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300"/>
              </a:spcBef>
              <a:spcAft>
                <a:spcPct val="0"/>
              </a:spcAft>
              <a:buFont typeface="Arial" pitchFamily="34" charset="0"/>
              <a:buNone/>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q"/>
            </a:pPr>
            <a:r>
              <a:rPr lang="en-US" dirty="0" smtClean="0"/>
              <a:t>Federal Agencies</a:t>
            </a:r>
          </a:p>
          <a:p>
            <a:pPr marL="857250" lvl="1" indent="-342900">
              <a:buFont typeface="Wingdings" panose="05000000000000000000" pitchFamily="2" charset="2"/>
              <a:buChar char="§"/>
            </a:pPr>
            <a:r>
              <a:rPr lang="en-US" dirty="0" smtClean="0"/>
              <a:t>National Park Service</a:t>
            </a:r>
          </a:p>
          <a:p>
            <a:pPr marL="857250" lvl="1" indent="-342900">
              <a:buFont typeface="Wingdings" panose="05000000000000000000" pitchFamily="2" charset="2"/>
              <a:buChar char="§"/>
            </a:pPr>
            <a:r>
              <a:rPr lang="en-US" dirty="0" smtClean="0"/>
              <a:t>International Boundary Water Commission</a:t>
            </a:r>
          </a:p>
          <a:p>
            <a:pPr marL="857250" lvl="1" indent="-342900">
              <a:buFont typeface="Wingdings" panose="05000000000000000000" pitchFamily="2" charset="2"/>
              <a:buChar char="§"/>
            </a:pPr>
            <a:r>
              <a:rPr lang="en-US" dirty="0" smtClean="0"/>
              <a:t>National Fish and Wildlife Service</a:t>
            </a:r>
          </a:p>
          <a:p>
            <a:pPr marL="857250" lvl="1" indent="-342900">
              <a:buFont typeface="Wingdings" panose="05000000000000000000" pitchFamily="2" charset="2"/>
              <a:buChar char="§"/>
            </a:pPr>
            <a:r>
              <a:rPr lang="en-US" dirty="0" smtClean="0"/>
              <a:t>USDA and FEMA</a:t>
            </a:r>
          </a:p>
          <a:p>
            <a:pPr marL="857250" lvl="1" indent="-342900">
              <a:buFont typeface="Wingdings" panose="05000000000000000000" pitchFamily="2" charset="2"/>
              <a:buChar char="§"/>
            </a:pPr>
            <a:endParaRPr lang="en-US" dirty="0" smtClean="0"/>
          </a:p>
          <a:p>
            <a:pPr marL="857250" lvl="1" indent="-342900">
              <a:buFont typeface="Wingdings" panose="05000000000000000000" pitchFamily="2" charset="2"/>
              <a:buChar char="§"/>
            </a:pP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4261" y="3938437"/>
            <a:ext cx="4892951" cy="2523487"/>
          </a:xfrm>
          <a:prstGeom prst="rect">
            <a:avLst/>
          </a:prstGeom>
        </p:spPr>
      </p:pic>
    </p:spTree>
    <p:extLst>
      <p:ext uri="{BB962C8B-B14F-4D97-AF65-F5344CB8AC3E}">
        <p14:creationId xmlns:p14="http://schemas.microsoft.com/office/powerpoint/2010/main" val="2590573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39E8FC62C11447A54760A0FA144525" ma:contentTypeVersion="0" ma:contentTypeDescription="Create a new document." ma:contentTypeScope="" ma:versionID="1ca56832d29cb63995a5556a77ddf5c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1DC9C3-4720-4CB2-9773-E6608A1F2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3FB77FE-FE4B-46B3-B740-61F4E6EFE4AC}">
  <ds:schemaRefs>
    <ds:schemaRef ds:uri="http://schemas.microsoft.com/sharepoint/v3/contenttype/forms"/>
  </ds:schemaRefs>
</ds:datastoreItem>
</file>

<file path=customXml/itemProps3.xml><?xml version="1.0" encoding="utf-8"?>
<ds:datastoreItem xmlns:ds="http://schemas.openxmlformats.org/officeDocument/2006/customXml" ds:itemID="{77EDDE13-F5D5-43EA-AA89-9596DFF17D54}">
  <ds:schemaRef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8089</TotalTime>
  <Words>2409</Words>
  <Application>Microsoft Office PowerPoint</Application>
  <PresentationFormat>On-screen Show (4:3)</PresentationFormat>
  <Paragraphs>329</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ＭＳ Ｐゴシック</vt:lpstr>
      <vt:lpstr>Arial</vt:lpstr>
      <vt:lpstr>Calibri</vt:lpstr>
      <vt:lpstr>Wingdings</vt:lpstr>
      <vt:lpstr>Title Slide Templates</vt:lpstr>
      <vt:lpstr>Content Templates</vt:lpstr>
      <vt:lpstr>US Army corps of engineers Levee Safety and 408 Update</vt:lpstr>
      <vt:lpstr>Status on the National Levee Safety Initiative</vt:lpstr>
      <vt:lpstr>PowerPoint Presentation</vt:lpstr>
      <vt:lpstr>PowerPoint Presentation</vt:lpstr>
      <vt:lpstr>Risk assessments – when are they required?</vt:lpstr>
      <vt:lpstr>Path Forward</vt:lpstr>
      <vt:lpstr>National levee database – levee inventory</vt:lpstr>
      <vt:lpstr>National levee database - Update</vt:lpstr>
      <vt:lpstr>national levee Inventory and Review -  initial engagements</vt:lpstr>
      <vt:lpstr>Summary of the findings (due out fall 2017)</vt:lpstr>
      <vt:lpstr>Hazard:  What are the hazards and how likely are they to occur?</vt:lpstr>
      <vt:lpstr>Consequences:  people behind levees</vt:lpstr>
      <vt:lpstr>Consequences:  property behind levees</vt:lpstr>
      <vt:lpstr>Consequences:  Who and What are benefiting from levees?</vt:lpstr>
      <vt:lpstr>Mitigating Risk Drivers in the USACE Levee Portfolio </vt:lpstr>
      <vt:lpstr>Section 408</vt:lpstr>
      <vt:lpstr>Background</vt:lpstr>
      <vt:lpstr>Benefits of Section 408</vt:lpstr>
      <vt:lpstr>Why are we here?</vt:lpstr>
      <vt:lpstr>Basic Steps</vt:lpstr>
      <vt:lpstr>Interim Guidance </vt:lpstr>
      <vt:lpstr>Future Changes</vt:lpstr>
      <vt:lpstr>PowerPoint Presentation</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S0CWEECH</cp:lastModifiedBy>
  <cp:revision>108</cp:revision>
  <cp:lastPrinted>2017-09-26T13:36:20Z</cp:lastPrinted>
  <dcterms:created xsi:type="dcterms:W3CDTF">2016-05-03T16:10:38Z</dcterms:created>
  <dcterms:modified xsi:type="dcterms:W3CDTF">2017-09-27T12:20:51Z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0x0101006839E8FC62C11447A54760A0FA144525</vt:lpwstr>
  </property>
</Properties>
</file>