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5" r:id="rId4"/>
    <p:sldMasterId id="2147484062" r:id="rId5"/>
    <p:sldMasterId id="2147484096" r:id="rId6"/>
    <p:sldMasterId id="2147484106" r:id="rId7"/>
    <p:sldMasterId id="2147484119" r:id="rId8"/>
    <p:sldMasterId id="2147484137" r:id="rId9"/>
    <p:sldMasterId id="2147484152" r:id="rId10"/>
  </p:sldMasterIdLst>
  <p:notesMasterIdLst>
    <p:notesMasterId r:id="rId25"/>
  </p:notesMasterIdLst>
  <p:handoutMasterIdLst>
    <p:handoutMasterId r:id="rId26"/>
  </p:handoutMasterIdLst>
  <p:sldIdLst>
    <p:sldId id="2783" r:id="rId11"/>
    <p:sldId id="2764" r:id="rId12"/>
    <p:sldId id="2768" r:id="rId13"/>
    <p:sldId id="2769" r:id="rId14"/>
    <p:sldId id="2780" r:id="rId15"/>
    <p:sldId id="2781" r:id="rId16"/>
    <p:sldId id="2772" r:id="rId17"/>
    <p:sldId id="2782" r:id="rId18"/>
    <p:sldId id="2774" r:id="rId19"/>
    <p:sldId id="2775" r:id="rId20"/>
    <p:sldId id="2776" r:id="rId21"/>
    <p:sldId id="2778" r:id="rId22"/>
    <p:sldId id="2779" r:id="rId23"/>
    <p:sldId id="2777" r:id="rId24"/>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tx2"/>
        </a:solidFill>
        <a:latin typeface="Arial" charset="0"/>
        <a:ea typeface="+mn-ea"/>
        <a:cs typeface="+mn-cs"/>
      </a:defRPr>
    </a:lvl1pPr>
    <a:lvl2pPr marL="457039" algn="ctr" rtl="0" eaLnBrk="0" fontAlgn="base" hangingPunct="0">
      <a:spcBef>
        <a:spcPct val="0"/>
      </a:spcBef>
      <a:spcAft>
        <a:spcPct val="0"/>
      </a:spcAft>
      <a:defRPr b="1" kern="1200">
        <a:solidFill>
          <a:schemeClr val="tx2"/>
        </a:solidFill>
        <a:latin typeface="Arial" charset="0"/>
        <a:ea typeface="+mn-ea"/>
        <a:cs typeface="+mn-cs"/>
      </a:defRPr>
    </a:lvl2pPr>
    <a:lvl3pPr marL="914079" algn="ctr" rtl="0" eaLnBrk="0" fontAlgn="base" hangingPunct="0">
      <a:spcBef>
        <a:spcPct val="0"/>
      </a:spcBef>
      <a:spcAft>
        <a:spcPct val="0"/>
      </a:spcAft>
      <a:defRPr b="1" kern="1200">
        <a:solidFill>
          <a:schemeClr val="tx2"/>
        </a:solidFill>
        <a:latin typeface="Arial" charset="0"/>
        <a:ea typeface="+mn-ea"/>
        <a:cs typeface="+mn-cs"/>
      </a:defRPr>
    </a:lvl3pPr>
    <a:lvl4pPr marL="1371119" algn="ctr" rtl="0" eaLnBrk="0" fontAlgn="base" hangingPunct="0">
      <a:spcBef>
        <a:spcPct val="0"/>
      </a:spcBef>
      <a:spcAft>
        <a:spcPct val="0"/>
      </a:spcAft>
      <a:defRPr b="1" kern="1200">
        <a:solidFill>
          <a:schemeClr val="tx2"/>
        </a:solidFill>
        <a:latin typeface="Arial" charset="0"/>
        <a:ea typeface="+mn-ea"/>
        <a:cs typeface="+mn-cs"/>
      </a:defRPr>
    </a:lvl4pPr>
    <a:lvl5pPr marL="1828159" algn="ctr" rtl="0" eaLnBrk="0" fontAlgn="base" hangingPunct="0">
      <a:spcBef>
        <a:spcPct val="0"/>
      </a:spcBef>
      <a:spcAft>
        <a:spcPct val="0"/>
      </a:spcAft>
      <a:defRPr b="1" kern="1200">
        <a:solidFill>
          <a:schemeClr val="tx2"/>
        </a:solidFill>
        <a:latin typeface="Arial" charset="0"/>
        <a:ea typeface="+mn-ea"/>
        <a:cs typeface="+mn-cs"/>
      </a:defRPr>
    </a:lvl5pPr>
    <a:lvl6pPr marL="2285199" algn="l" defTabSz="914079" rtl="0" eaLnBrk="1" latinLnBrk="0" hangingPunct="1">
      <a:defRPr b="1" kern="1200">
        <a:solidFill>
          <a:schemeClr val="tx2"/>
        </a:solidFill>
        <a:latin typeface="Arial" charset="0"/>
        <a:ea typeface="+mn-ea"/>
        <a:cs typeface="+mn-cs"/>
      </a:defRPr>
    </a:lvl6pPr>
    <a:lvl7pPr marL="2742237" algn="l" defTabSz="914079" rtl="0" eaLnBrk="1" latinLnBrk="0" hangingPunct="1">
      <a:defRPr b="1" kern="1200">
        <a:solidFill>
          <a:schemeClr val="tx2"/>
        </a:solidFill>
        <a:latin typeface="Arial" charset="0"/>
        <a:ea typeface="+mn-ea"/>
        <a:cs typeface="+mn-cs"/>
      </a:defRPr>
    </a:lvl7pPr>
    <a:lvl8pPr marL="3199278" algn="l" defTabSz="914079" rtl="0" eaLnBrk="1" latinLnBrk="0" hangingPunct="1">
      <a:defRPr b="1" kern="1200">
        <a:solidFill>
          <a:schemeClr val="tx2"/>
        </a:solidFill>
        <a:latin typeface="Arial" charset="0"/>
        <a:ea typeface="+mn-ea"/>
        <a:cs typeface="+mn-cs"/>
      </a:defRPr>
    </a:lvl8pPr>
    <a:lvl9pPr marL="3656316" algn="l" defTabSz="914079" rtl="0" eaLnBrk="1" latinLnBrk="0" hangingPunct="1">
      <a:defRPr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66FF66"/>
    <a:srgbClr val="000099"/>
    <a:srgbClr val="008000"/>
    <a:srgbClr val="660066"/>
    <a:srgbClr val="FFCC99"/>
    <a:srgbClr val="000000"/>
    <a:srgbClr val="66FF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90" autoAdjust="0"/>
    <p:restoredTop sz="93792" autoAdjust="0"/>
  </p:normalViewPr>
  <p:slideViewPr>
    <p:cSldViewPr>
      <p:cViewPr varScale="1">
        <p:scale>
          <a:sx n="96" d="100"/>
          <a:sy n="96" d="100"/>
        </p:scale>
        <p:origin x="1142" y="96"/>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2052" y="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50788572247523"/>
          <c:y val="8.4679120669186578E-2"/>
          <c:w val="0.82577379270549067"/>
          <c:h val="0.62423890943329285"/>
        </c:manualLayout>
      </c:layout>
      <c:barChart>
        <c:barDir val="col"/>
        <c:grouping val="stacked"/>
        <c:varyColors val="0"/>
        <c:ser>
          <c:idx val="0"/>
          <c:order val="0"/>
          <c:tx>
            <c:strRef>
              <c:f>Sheet1!$B$44</c:f>
              <c:strCache>
                <c:ptCount val="1"/>
                <c:pt idx="0">
                  <c:v>INVESTIGATIONS</c:v>
                </c:pt>
              </c:strCache>
            </c:strRef>
          </c:tx>
          <c:spPr>
            <a:solidFill>
              <a:schemeClr val="accent1"/>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Sheet1!$B$45:$B$62</c:f>
              <c:numCache>
                <c:formatCode>"$"#,##0</c:formatCode>
                <c:ptCount val="18"/>
                <c:pt idx="0">
                  <c:v>138000000</c:v>
                </c:pt>
                <c:pt idx="1">
                  <c:v>130000000</c:v>
                </c:pt>
                <c:pt idx="2">
                  <c:v>108000000</c:v>
                </c:pt>
                <c:pt idx="3">
                  <c:v>100000000</c:v>
                </c:pt>
                <c:pt idx="4">
                  <c:v>90500000</c:v>
                </c:pt>
                <c:pt idx="5">
                  <c:v>95000000</c:v>
                </c:pt>
                <c:pt idx="6">
                  <c:v>94000000</c:v>
                </c:pt>
                <c:pt idx="7">
                  <c:v>90000000</c:v>
                </c:pt>
                <c:pt idx="8">
                  <c:v>91000000</c:v>
                </c:pt>
                <c:pt idx="9">
                  <c:v>100000000</c:v>
                </c:pt>
                <c:pt idx="10">
                  <c:v>104000000</c:v>
                </c:pt>
                <c:pt idx="11">
                  <c:v>104000000</c:v>
                </c:pt>
                <c:pt idx="12">
                  <c:v>102000000</c:v>
                </c:pt>
                <c:pt idx="13">
                  <c:v>90000000</c:v>
                </c:pt>
                <c:pt idx="14">
                  <c:v>80000000</c:v>
                </c:pt>
                <c:pt idx="15">
                  <c:v>97000000</c:v>
                </c:pt>
                <c:pt idx="16">
                  <c:v>85000000</c:v>
                </c:pt>
                <c:pt idx="17">
                  <c:v>93714000</c:v>
                </c:pt>
              </c:numCache>
            </c:numRef>
          </c:val>
        </c:ser>
        <c:ser>
          <c:idx val="1"/>
          <c:order val="1"/>
          <c:tx>
            <c:strRef>
              <c:f>Sheet1!$C$44</c:f>
              <c:strCache>
                <c:ptCount val="1"/>
                <c:pt idx="0">
                  <c:v>CONSTRUCTION</c:v>
                </c:pt>
              </c:strCache>
            </c:strRef>
          </c:tx>
          <c:spPr>
            <a:solidFill>
              <a:schemeClr val="accent2"/>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Sheet1!$C$45:$C$62</c:f>
              <c:numCache>
                <c:formatCode>"$"#,##0</c:formatCode>
                <c:ptCount val="18"/>
                <c:pt idx="0">
                  <c:v>1346000000</c:v>
                </c:pt>
                <c:pt idx="1">
                  <c:v>1324000000</c:v>
                </c:pt>
                <c:pt idx="2">
                  <c:v>1440000000</c:v>
                </c:pt>
                <c:pt idx="3">
                  <c:v>1350000000</c:v>
                </c:pt>
                <c:pt idx="4">
                  <c:v>1421500000</c:v>
                </c:pt>
                <c:pt idx="5">
                  <c:v>1637000000</c:v>
                </c:pt>
                <c:pt idx="6">
                  <c:v>1555000000</c:v>
                </c:pt>
                <c:pt idx="7">
                  <c:v>1523000000</c:v>
                </c:pt>
                <c:pt idx="8">
                  <c:v>1402000000</c:v>
                </c:pt>
                <c:pt idx="9">
                  <c:v>1718000000</c:v>
                </c:pt>
                <c:pt idx="10">
                  <c:v>1690000000</c:v>
                </c:pt>
                <c:pt idx="11">
                  <c:v>1480000000</c:v>
                </c:pt>
                <c:pt idx="12">
                  <c:v>1471000000</c:v>
                </c:pt>
                <c:pt idx="13">
                  <c:v>1350000000</c:v>
                </c:pt>
                <c:pt idx="14">
                  <c:v>1125000000</c:v>
                </c:pt>
                <c:pt idx="15">
                  <c:v>1172000000</c:v>
                </c:pt>
                <c:pt idx="16">
                  <c:v>1090000000</c:v>
                </c:pt>
                <c:pt idx="17">
                  <c:v>1171966000</c:v>
                </c:pt>
              </c:numCache>
            </c:numRef>
          </c:val>
        </c:ser>
        <c:ser>
          <c:idx val="2"/>
          <c:order val="2"/>
          <c:tx>
            <c:strRef>
              <c:f>Sheet1!$D$44</c:f>
              <c:strCache>
                <c:ptCount val="1"/>
                <c:pt idx="0">
                  <c:v>OPER &amp; MAINT</c:v>
                </c:pt>
              </c:strCache>
            </c:strRef>
          </c:tx>
          <c:spPr>
            <a:solidFill>
              <a:schemeClr val="accent3"/>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Sheet1!$D$45:$D$62</c:f>
              <c:numCache>
                <c:formatCode>"$"#,##0</c:formatCode>
                <c:ptCount val="18"/>
                <c:pt idx="0">
                  <c:v>1854000000</c:v>
                </c:pt>
                <c:pt idx="1">
                  <c:v>1745000000</c:v>
                </c:pt>
                <c:pt idx="2">
                  <c:v>1979000000</c:v>
                </c:pt>
                <c:pt idx="3">
                  <c:v>1939000000</c:v>
                </c:pt>
                <c:pt idx="4">
                  <c:v>1926000000</c:v>
                </c:pt>
                <c:pt idx="5">
                  <c:v>1979000000</c:v>
                </c:pt>
                <c:pt idx="6">
                  <c:v>2258000000</c:v>
                </c:pt>
                <c:pt idx="7">
                  <c:v>2471000000</c:v>
                </c:pt>
                <c:pt idx="8">
                  <c:v>2475000000</c:v>
                </c:pt>
                <c:pt idx="9">
                  <c:v>2504000000</c:v>
                </c:pt>
                <c:pt idx="10">
                  <c:v>2361000000</c:v>
                </c:pt>
                <c:pt idx="11">
                  <c:v>2314000000</c:v>
                </c:pt>
                <c:pt idx="12">
                  <c:v>2398000000</c:v>
                </c:pt>
                <c:pt idx="13">
                  <c:v>2588000000</c:v>
                </c:pt>
                <c:pt idx="14">
                  <c:v>2600000000</c:v>
                </c:pt>
                <c:pt idx="15">
                  <c:v>2710000000</c:v>
                </c:pt>
                <c:pt idx="16">
                  <c:v>2705000000</c:v>
                </c:pt>
                <c:pt idx="17">
                  <c:v>2928468100</c:v>
                </c:pt>
              </c:numCache>
            </c:numRef>
          </c:val>
        </c:ser>
        <c:ser>
          <c:idx val="3"/>
          <c:order val="3"/>
          <c:tx>
            <c:strRef>
              <c:f>Sheet1!$E$44</c:f>
              <c:strCache>
                <c:ptCount val="1"/>
                <c:pt idx="0">
                  <c:v>REGULATORY</c:v>
                </c:pt>
              </c:strCache>
            </c:strRef>
          </c:tx>
          <c:spPr>
            <a:solidFill>
              <a:schemeClr val="accent4"/>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Sheet1!$E$45:$E$62</c:f>
              <c:numCache>
                <c:formatCode>"$"#,##0</c:formatCode>
                <c:ptCount val="18"/>
                <c:pt idx="0">
                  <c:v>125000000</c:v>
                </c:pt>
                <c:pt idx="1">
                  <c:v>128000000</c:v>
                </c:pt>
                <c:pt idx="2">
                  <c:v>151000000</c:v>
                </c:pt>
                <c:pt idx="3">
                  <c:v>144000000</c:v>
                </c:pt>
                <c:pt idx="4">
                  <c:v>150000000</c:v>
                </c:pt>
                <c:pt idx="5">
                  <c:v>160000000</c:v>
                </c:pt>
                <c:pt idx="6">
                  <c:v>173000000</c:v>
                </c:pt>
                <c:pt idx="7">
                  <c:v>180000000</c:v>
                </c:pt>
                <c:pt idx="8">
                  <c:v>180000000</c:v>
                </c:pt>
                <c:pt idx="9">
                  <c:v>190000000</c:v>
                </c:pt>
                <c:pt idx="10">
                  <c:v>193000000</c:v>
                </c:pt>
                <c:pt idx="11">
                  <c:v>196000000</c:v>
                </c:pt>
                <c:pt idx="12">
                  <c:v>205000000</c:v>
                </c:pt>
                <c:pt idx="13">
                  <c:v>200000000</c:v>
                </c:pt>
                <c:pt idx="14">
                  <c:v>200000000</c:v>
                </c:pt>
                <c:pt idx="15">
                  <c:v>205000000</c:v>
                </c:pt>
                <c:pt idx="16">
                  <c:v>200000000</c:v>
                </c:pt>
                <c:pt idx="17">
                  <c:v>208000000</c:v>
                </c:pt>
              </c:numCache>
            </c:numRef>
          </c:val>
        </c:ser>
        <c:ser>
          <c:idx val="4"/>
          <c:order val="4"/>
          <c:tx>
            <c:strRef>
              <c:f>Sheet1!$F$44</c:f>
              <c:strCache>
                <c:ptCount val="1"/>
                <c:pt idx="0">
                  <c:v>MR&amp;T</c:v>
                </c:pt>
              </c:strCache>
            </c:strRef>
          </c:tx>
          <c:spPr>
            <a:solidFill>
              <a:schemeClr val="accent5"/>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Sheet1!$F$45:$F$62</c:f>
              <c:numCache>
                <c:formatCode>"$"#,##0</c:formatCode>
                <c:ptCount val="18"/>
                <c:pt idx="0">
                  <c:v>309000000</c:v>
                </c:pt>
                <c:pt idx="1">
                  <c:v>280000000</c:v>
                </c:pt>
                <c:pt idx="2">
                  <c:v>288000000</c:v>
                </c:pt>
                <c:pt idx="3">
                  <c:v>280000000</c:v>
                </c:pt>
                <c:pt idx="4">
                  <c:v>270000000</c:v>
                </c:pt>
                <c:pt idx="5">
                  <c:v>270000000</c:v>
                </c:pt>
                <c:pt idx="6">
                  <c:v>278000000</c:v>
                </c:pt>
                <c:pt idx="7">
                  <c:v>260000000</c:v>
                </c:pt>
                <c:pt idx="8">
                  <c:v>240000000</c:v>
                </c:pt>
                <c:pt idx="9">
                  <c:v>248000000</c:v>
                </c:pt>
                <c:pt idx="10">
                  <c:v>240000000</c:v>
                </c:pt>
                <c:pt idx="11">
                  <c:v>210000000</c:v>
                </c:pt>
                <c:pt idx="12">
                  <c:v>234000000</c:v>
                </c:pt>
                <c:pt idx="13">
                  <c:v>279000000</c:v>
                </c:pt>
                <c:pt idx="14">
                  <c:v>245000000</c:v>
                </c:pt>
                <c:pt idx="15">
                  <c:v>225000000</c:v>
                </c:pt>
                <c:pt idx="16">
                  <c:v>222000000</c:v>
                </c:pt>
                <c:pt idx="17">
                  <c:v>244853000</c:v>
                </c:pt>
              </c:numCache>
            </c:numRef>
          </c:val>
        </c:ser>
        <c:ser>
          <c:idx val="5"/>
          <c:order val="5"/>
          <c:tx>
            <c:strRef>
              <c:f>Sheet1!$G$44</c:f>
              <c:strCache>
                <c:ptCount val="1"/>
                <c:pt idx="0">
                  <c:v>GENERAL EXPENSE</c:v>
                </c:pt>
              </c:strCache>
            </c:strRef>
          </c:tx>
          <c:spPr>
            <a:solidFill>
              <a:schemeClr val="accent6"/>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Sheet1!$G$45:$G$62</c:f>
              <c:numCache>
                <c:formatCode>"$"#,##0</c:formatCode>
                <c:ptCount val="18"/>
                <c:pt idx="0">
                  <c:v>152000000</c:v>
                </c:pt>
                <c:pt idx="1">
                  <c:v>153000000</c:v>
                </c:pt>
                <c:pt idx="2">
                  <c:v>161000000</c:v>
                </c:pt>
                <c:pt idx="3">
                  <c:v>171000000</c:v>
                </c:pt>
                <c:pt idx="4">
                  <c:v>167000000</c:v>
                </c:pt>
                <c:pt idx="5">
                  <c:v>162000000</c:v>
                </c:pt>
                <c:pt idx="6">
                  <c:v>164000000</c:v>
                </c:pt>
                <c:pt idx="7">
                  <c:v>177000000</c:v>
                </c:pt>
                <c:pt idx="8">
                  <c:v>177000000</c:v>
                </c:pt>
                <c:pt idx="9">
                  <c:v>184000000</c:v>
                </c:pt>
                <c:pt idx="10">
                  <c:v>185000000</c:v>
                </c:pt>
                <c:pt idx="11">
                  <c:v>185000000</c:v>
                </c:pt>
                <c:pt idx="12">
                  <c:v>182000000</c:v>
                </c:pt>
                <c:pt idx="13">
                  <c:v>182000000</c:v>
                </c:pt>
                <c:pt idx="14">
                  <c:v>178000000</c:v>
                </c:pt>
                <c:pt idx="15">
                  <c:v>180000000</c:v>
                </c:pt>
                <c:pt idx="16">
                  <c:v>180000000</c:v>
                </c:pt>
                <c:pt idx="17">
                  <c:v>192000000</c:v>
                </c:pt>
              </c:numCache>
            </c:numRef>
          </c:val>
        </c:ser>
        <c:ser>
          <c:idx val="6"/>
          <c:order val="6"/>
          <c:tx>
            <c:strRef>
              <c:f>Sheet1!$H$44</c:f>
              <c:strCache>
                <c:ptCount val="1"/>
                <c:pt idx="0">
                  <c:v>FC&amp;CE</c:v>
                </c:pt>
              </c:strCache>
            </c:strRef>
          </c:tx>
          <c:spPr>
            <a:solidFill>
              <a:schemeClr val="accent1">
                <a:lumMod val="60000"/>
              </a:schemeClr>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Sheet1!$H$45:$H$62</c:f>
              <c:numCache>
                <c:formatCode>General</c:formatCode>
                <c:ptCount val="18"/>
                <c:pt idx="2" formatCode="&quot;$&quot;#,##0">
                  <c:v>22000000</c:v>
                </c:pt>
                <c:pt idx="3" formatCode="&quot;$&quot;#,##0">
                  <c:v>70000000</c:v>
                </c:pt>
                <c:pt idx="4" formatCode="&quot;$&quot;#,##0">
                  <c:v>50000000</c:v>
                </c:pt>
                <c:pt idx="5" formatCode="&quot;$&quot;#,##0">
                  <c:v>70000000</c:v>
                </c:pt>
                <c:pt idx="6" formatCode="&quot;$&quot;#,##0">
                  <c:v>81000000</c:v>
                </c:pt>
                <c:pt idx="7" formatCode="&quot;$&quot;#,##0">
                  <c:v>40000000</c:v>
                </c:pt>
                <c:pt idx="8" formatCode="&quot;$&quot;#,##0">
                  <c:v>40000000</c:v>
                </c:pt>
                <c:pt idx="9" formatCode="&quot;$&quot;#,##0">
                  <c:v>41000000</c:v>
                </c:pt>
                <c:pt idx="10" formatCode="&quot;$&quot;#,##0">
                  <c:v>30000000</c:v>
                </c:pt>
                <c:pt idx="11" formatCode="&quot;$&quot;#,##0">
                  <c:v>27000000</c:v>
                </c:pt>
                <c:pt idx="12" formatCode="&quot;$&quot;#,##0">
                  <c:v>30000000</c:v>
                </c:pt>
                <c:pt idx="13" formatCode="&quot;$&quot;#,##0">
                  <c:v>28000000</c:v>
                </c:pt>
                <c:pt idx="14" formatCode="&quot;$&quot;#,##0">
                  <c:v>28000000</c:v>
                </c:pt>
                <c:pt idx="15" formatCode="&quot;$&quot;#,##0">
                  <c:v>34000000</c:v>
                </c:pt>
                <c:pt idx="16" formatCode="&quot;$&quot;#,##0">
                  <c:v>30000000</c:v>
                </c:pt>
                <c:pt idx="17" formatCode="&quot;$&quot;#,##0">
                  <c:v>40000000</c:v>
                </c:pt>
              </c:numCache>
            </c:numRef>
          </c:val>
        </c:ser>
        <c:ser>
          <c:idx val="7"/>
          <c:order val="7"/>
          <c:tx>
            <c:strRef>
              <c:f>Sheet1!$I$44</c:f>
              <c:strCache>
                <c:ptCount val="1"/>
                <c:pt idx="0">
                  <c:v>FUSRAP</c:v>
                </c:pt>
              </c:strCache>
            </c:strRef>
          </c:tx>
          <c:spPr>
            <a:solidFill>
              <a:schemeClr val="accent2">
                <a:lumMod val="60000"/>
              </a:schemeClr>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Sheet1!$I$45:$I$62</c:f>
              <c:numCache>
                <c:formatCode>"$"#,##0</c:formatCode>
                <c:ptCount val="18"/>
                <c:pt idx="0">
                  <c:v>140000000</c:v>
                </c:pt>
                <c:pt idx="1">
                  <c:v>140000000</c:v>
                </c:pt>
                <c:pt idx="2">
                  <c:v>141000000</c:v>
                </c:pt>
                <c:pt idx="3">
                  <c:v>140000000</c:v>
                </c:pt>
                <c:pt idx="4">
                  <c:v>140000000</c:v>
                </c:pt>
                <c:pt idx="5">
                  <c:v>140000000</c:v>
                </c:pt>
                <c:pt idx="6">
                  <c:v>130000000</c:v>
                </c:pt>
                <c:pt idx="7">
                  <c:v>130000000</c:v>
                </c:pt>
                <c:pt idx="8">
                  <c:v>130000000</c:v>
                </c:pt>
                <c:pt idx="9">
                  <c:v>134000000</c:v>
                </c:pt>
                <c:pt idx="10">
                  <c:v>130000000</c:v>
                </c:pt>
                <c:pt idx="11">
                  <c:v>109000000</c:v>
                </c:pt>
                <c:pt idx="12">
                  <c:v>104000000</c:v>
                </c:pt>
                <c:pt idx="13">
                  <c:v>104000000</c:v>
                </c:pt>
                <c:pt idx="14">
                  <c:v>100000000</c:v>
                </c:pt>
                <c:pt idx="15">
                  <c:v>104000000</c:v>
                </c:pt>
                <c:pt idx="16">
                  <c:v>103000000</c:v>
                </c:pt>
                <c:pt idx="17">
                  <c:v>118000000</c:v>
                </c:pt>
              </c:numCache>
            </c:numRef>
          </c:val>
        </c:ser>
        <c:ser>
          <c:idx val="8"/>
          <c:order val="8"/>
          <c:tx>
            <c:strRef>
              <c:f>Sheet1!$J$44</c:f>
              <c:strCache>
                <c:ptCount val="1"/>
                <c:pt idx="0">
                  <c:v>ASA(CW)</c:v>
                </c:pt>
              </c:strCache>
            </c:strRef>
          </c:tx>
          <c:spPr>
            <a:solidFill>
              <a:schemeClr val="accent3">
                <a:lumMod val="60000"/>
              </a:schemeClr>
            </a:solidFill>
            <a:ln>
              <a:noFill/>
            </a:ln>
            <a:effectLst/>
          </c:spPr>
          <c:invertIfNegative val="0"/>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Sheet1!$J$45:$J$62</c:f>
              <c:numCache>
                <c:formatCode>General</c:formatCode>
                <c:ptCount val="18"/>
                <c:pt idx="8" formatCode="&quot;$&quot;#,##0">
                  <c:v>6000000</c:v>
                </c:pt>
                <c:pt idx="9" formatCode="&quot;$&quot;#,##0">
                  <c:v>6000000</c:v>
                </c:pt>
                <c:pt idx="10" formatCode="&quot;$&quot;#,##0">
                  <c:v>6000000</c:v>
                </c:pt>
                <c:pt idx="11" formatCode="&quot;$&quot;#,##0">
                  <c:v>6000000</c:v>
                </c:pt>
                <c:pt idx="12" formatCode="&quot;$&quot;#,##0">
                  <c:v>5000000</c:v>
                </c:pt>
                <c:pt idx="13" formatCode="&quot;$&quot;#,##0">
                  <c:v>5000000</c:v>
                </c:pt>
                <c:pt idx="14" formatCode="&quot;$&quot;#,##0">
                  <c:v>5000000</c:v>
                </c:pt>
                <c:pt idx="15" formatCode="&quot;$&quot;#,##0">
                  <c:v>5000000</c:v>
                </c:pt>
                <c:pt idx="16" formatCode="&quot;$&quot;#,##0">
                  <c:v>5000000</c:v>
                </c:pt>
                <c:pt idx="17" formatCode="&quot;$&quot;#,##0">
                  <c:v>5000000</c:v>
                </c:pt>
              </c:numCache>
            </c:numRef>
          </c:val>
        </c:ser>
        <c:dLbls>
          <c:showLegendKey val="0"/>
          <c:showVal val="0"/>
          <c:showCatName val="0"/>
          <c:showSerName val="0"/>
          <c:showPercent val="0"/>
          <c:showBubbleSize val="0"/>
        </c:dLbls>
        <c:gapWidth val="150"/>
        <c:overlap val="100"/>
        <c:axId val="120353728"/>
        <c:axId val="120354120"/>
      </c:barChart>
      <c:lineChart>
        <c:grouping val="standard"/>
        <c:varyColors val="0"/>
        <c:ser>
          <c:idx val="9"/>
          <c:order val="9"/>
          <c:tx>
            <c:strRef>
              <c:f>Sheet1!$K$44</c:f>
              <c:strCache>
                <c:ptCount val="1"/>
                <c:pt idx="0">
                  <c:v>HISTORIC APPROPRIATIONS</c:v>
                </c:pt>
              </c:strCache>
            </c:strRef>
          </c:tx>
          <c:spPr>
            <a:ln w="28575" cap="rnd">
              <a:solidFill>
                <a:srgbClr val="00B0F0"/>
              </a:solidFill>
              <a:round/>
            </a:ln>
            <a:effectLst/>
          </c:spPr>
          <c:marker>
            <c:symbol val="none"/>
          </c:marker>
          <c:cat>
            <c:numRef>
              <c:f>Sheet1!$A$45:$A$62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Sheet1!$K$45:$K$62</c:f>
              <c:numCache>
                <c:formatCode>General</c:formatCode>
                <c:ptCount val="18"/>
                <c:pt idx="4" formatCode="#,##0">
                  <c:v>4300000000</c:v>
                </c:pt>
                <c:pt idx="5" formatCode="#,##0">
                  <c:v>4850000000</c:v>
                </c:pt>
                <c:pt idx="6" formatCode="#,##0">
                  <c:v>5200000000</c:v>
                </c:pt>
                <c:pt idx="7" formatCode="#,##0">
                  <c:v>5450000000</c:v>
                </c:pt>
                <c:pt idx="8" formatCode="#,##0">
                  <c:v>5200000000</c:v>
                </c:pt>
                <c:pt idx="9" formatCode="#,##0">
                  <c:v>5300000000</c:v>
                </c:pt>
                <c:pt idx="10" formatCode="#,##0">
                  <c:v>5400000000</c:v>
                </c:pt>
                <c:pt idx="11" formatCode="#,##0">
                  <c:v>4750000000</c:v>
                </c:pt>
                <c:pt idx="12" formatCode="#,##0">
                  <c:v>5200000000</c:v>
                </c:pt>
                <c:pt idx="13" formatCode="#,##0">
                  <c:v>5470000000</c:v>
                </c:pt>
                <c:pt idx="14" formatCode="#,##0">
                  <c:v>5480000000</c:v>
                </c:pt>
                <c:pt idx="15" formatCode="#,##0">
                  <c:v>5990000000</c:v>
                </c:pt>
                <c:pt idx="16" formatCode="#,##0">
                  <c:v>6037764000</c:v>
                </c:pt>
              </c:numCache>
            </c:numRef>
          </c:val>
          <c:smooth val="0"/>
        </c:ser>
        <c:dLbls>
          <c:showLegendKey val="0"/>
          <c:showVal val="0"/>
          <c:showCatName val="0"/>
          <c:showSerName val="0"/>
          <c:showPercent val="0"/>
          <c:showBubbleSize val="0"/>
        </c:dLbls>
        <c:marker val="1"/>
        <c:smooth val="0"/>
        <c:axId val="120353728"/>
        <c:axId val="120354120"/>
      </c:lineChart>
      <c:catAx>
        <c:axId val="120353728"/>
        <c:scaling>
          <c:orientation val="minMax"/>
        </c:scaling>
        <c:delete val="0"/>
        <c:axPos val="b"/>
        <c:numFmt formatCode="0" sourceLinked="1"/>
        <c:majorTickMark val="none"/>
        <c:minorTickMark val="none"/>
        <c:tickLblPos val="nextTo"/>
        <c:spPr>
          <a:solidFill>
            <a:srgbClr val="FFFFFF"/>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0354120"/>
        <c:crosses val="autoZero"/>
        <c:auto val="1"/>
        <c:lblAlgn val="ctr"/>
        <c:lblOffset val="100"/>
        <c:noMultiLvlLbl val="0"/>
      </c:catAx>
      <c:valAx>
        <c:axId val="120354120"/>
        <c:scaling>
          <c:orientation val="minMax"/>
          <c:max val="7000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0353728"/>
        <c:crosses val="autoZero"/>
        <c:crossBetween val="between"/>
      </c:valAx>
      <c:spPr>
        <a:noFill/>
        <a:ln>
          <a:noFill/>
        </a:ln>
        <a:effectLst/>
      </c:spPr>
    </c:plotArea>
    <c:legend>
      <c:legendPos val="b"/>
      <c:legendEntry>
        <c:idx val="9"/>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9278233482506399"/>
          <c:y val="0.8083738384072704"/>
          <c:w val="0.56007078465617965"/>
          <c:h val="0.16192755005191781"/>
        </c:manualLayout>
      </c:layout>
      <c:overlay val="0"/>
      <c:spPr>
        <a:noFill/>
        <a:ln>
          <a:solidFill>
            <a:srgbClr val="000000"/>
          </a:solid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solidFill>
    <a:ln w="12700">
      <a:solidFill>
        <a:srgbClr val="000000"/>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629824561403507"/>
          <c:y val="1.8750000000000124E-2"/>
        </c:manualLayout>
      </c:layout>
      <c:overlay val="0"/>
      <c:txPr>
        <a:bodyPr/>
        <a:lstStyle/>
        <a:p>
          <a:pPr>
            <a:defRPr>
              <a:latin typeface="Arial" pitchFamily="34" charset="0"/>
              <a:cs typeface="Arial" pitchFamily="34" charset="0"/>
            </a:defRPr>
          </a:pPr>
          <a:endParaRPr lang="en-US"/>
        </a:p>
      </c:txPr>
    </c:title>
    <c:autoTitleDeleted val="0"/>
    <c:plotArea>
      <c:layout/>
      <c:pieChart>
        <c:varyColors val="1"/>
        <c:ser>
          <c:idx val="0"/>
          <c:order val="0"/>
          <c:tx>
            <c:strRef>
              <c:f>Sheet1!$B$1</c:f>
              <c:strCache>
                <c:ptCount val="1"/>
                <c:pt idx="0">
                  <c:v>by Account</c:v>
                </c:pt>
              </c:strCache>
            </c:strRef>
          </c:tx>
          <c:dPt>
            <c:idx val="0"/>
            <c:bubble3D val="0"/>
            <c:spPr>
              <a:solidFill>
                <a:srgbClr val="CCCC00"/>
              </a:solidFill>
            </c:spPr>
          </c:dPt>
          <c:dPt>
            <c:idx val="1"/>
            <c:bubble3D val="0"/>
            <c:spPr>
              <a:solidFill>
                <a:srgbClr val="7030A0"/>
              </a:solidFill>
            </c:spPr>
          </c:dPt>
          <c:dPt>
            <c:idx val="2"/>
            <c:bubble3D val="0"/>
            <c:spPr>
              <a:solidFill>
                <a:srgbClr val="996633"/>
              </a:solidFill>
            </c:spPr>
          </c:dPt>
          <c:dPt>
            <c:idx val="4"/>
            <c:bubble3D val="0"/>
            <c:spPr>
              <a:solidFill>
                <a:srgbClr val="00FF99"/>
              </a:solidFill>
            </c:spPr>
          </c:dPt>
          <c:dPt>
            <c:idx val="5"/>
            <c:bubble3D val="0"/>
            <c:spPr>
              <a:solidFill>
                <a:srgbClr val="33CC33"/>
              </a:solidFill>
            </c:spPr>
          </c:dPt>
          <c:dPt>
            <c:idx val="6"/>
            <c:bubble3D val="0"/>
            <c:spPr>
              <a:solidFill>
                <a:srgbClr val="C00000"/>
              </a:solidFill>
            </c:spPr>
          </c:dPt>
          <c:dPt>
            <c:idx val="7"/>
            <c:bubble3D val="0"/>
            <c:spPr>
              <a:solidFill>
                <a:schemeClr val="bg2">
                  <a:lumMod val="75000"/>
                </a:schemeClr>
              </a:solidFill>
            </c:spPr>
          </c:dPt>
          <c:cat>
            <c:strRef>
              <c:f>Sheet1!$A$2:$A$9</c:f>
              <c:strCache>
                <c:ptCount val="8"/>
                <c:pt idx="0">
                  <c:v>CG</c:v>
                </c:pt>
                <c:pt idx="1">
                  <c:v>GI</c:v>
                </c:pt>
                <c:pt idx="2">
                  <c:v>MR&amp;T</c:v>
                </c:pt>
                <c:pt idx="3">
                  <c:v>O&amp;M</c:v>
                </c:pt>
                <c:pt idx="4">
                  <c:v>FUSRAP</c:v>
                </c:pt>
                <c:pt idx="5">
                  <c:v>Reg</c:v>
                </c:pt>
                <c:pt idx="6">
                  <c:v>FCCE</c:v>
                </c:pt>
                <c:pt idx="7">
                  <c:v>Exp</c:v>
                </c:pt>
              </c:strCache>
            </c:strRef>
          </c:cat>
          <c:val>
            <c:numRef>
              <c:f>Sheet1!$B$2:$B$9</c:f>
              <c:numCache>
                <c:formatCode>General</c:formatCode>
                <c:ptCount val="8"/>
                <c:pt idx="0">
                  <c:v>1876</c:v>
                </c:pt>
                <c:pt idx="1">
                  <c:v>121</c:v>
                </c:pt>
                <c:pt idx="2">
                  <c:v>362</c:v>
                </c:pt>
                <c:pt idx="3">
                  <c:v>3149</c:v>
                </c:pt>
                <c:pt idx="4">
                  <c:v>112</c:v>
                </c:pt>
                <c:pt idx="5">
                  <c:v>200</c:v>
                </c:pt>
                <c:pt idx="6">
                  <c:v>32</c:v>
                </c:pt>
                <c:pt idx="7">
                  <c:v>186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1"/>
                </a:solidFill>
              </a:rPr>
              <a:t>by Business </a:t>
            </a:r>
            <a:r>
              <a:rPr lang="en-US" dirty="0" smtClean="0">
                <a:solidFill>
                  <a:schemeClr val="tx1"/>
                </a:solidFill>
              </a:rPr>
              <a:t>Line (Est.)</a:t>
            </a:r>
            <a:endParaRPr lang="en-US" dirty="0">
              <a:solidFill>
                <a:schemeClr val="tx1"/>
              </a:solidFill>
            </a:endParaRPr>
          </a:p>
        </c:rich>
      </c:tx>
      <c:layout>
        <c:manualLayout>
          <c:xMode val="edge"/>
          <c:yMode val="edge"/>
          <c:x val="0.16882866724992709"/>
          <c:y val="2.8125000000000001E-2"/>
        </c:manualLayout>
      </c:layout>
      <c:overlay val="0"/>
    </c:title>
    <c:autoTitleDeleted val="0"/>
    <c:plotArea>
      <c:layout/>
      <c:pieChart>
        <c:varyColors val="1"/>
        <c:ser>
          <c:idx val="0"/>
          <c:order val="0"/>
          <c:tx>
            <c:strRef>
              <c:f>Sheet1!$B$1</c:f>
              <c:strCache>
                <c:ptCount val="1"/>
                <c:pt idx="0">
                  <c:v>by Business Line</c:v>
                </c:pt>
              </c:strCache>
            </c:strRef>
          </c:tx>
          <c:dPt>
            <c:idx val="0"/>
            <c:bubble3D val="0"/>
            <c:spPr>
              <a:solidFill>
                <a:schemeClr val="bg1">
                  <a:lumMod val="50000"/>
                </a:schemeClr>
              </a:solidFill>
            </c:spPr>
          </c:dPt>
          <c:dPt>
            <c:idx val="1"/>
            <c:bubble3D val="0"/>
            <c:spPr>
              <a:solidFill>
                <a:schemeClr val="bg1">
                  <a:lumMod val="60000"/>
                  <a:lumOff val="40000"/>
                </a:schemeClr>
              </a:solidFill>
            </c:spPr>
          </c:dPt>
          <c:dPt>
            <c:idx val="2"/>
            <c:bubble3D val="0"/>
            <c:spPr>
              <a:solidFill>
                <a:srgbClr val="FFC000"/>
              </a:solidFill>
            </c:spPr>
          </c:dPt>
          <c:dPt>
            <c:idx val="3"/>
            <c:bubble3D val="0"/>
            <c:spPr>
              <a:solidFill>
                <a:srgbClr val="7030A0"/>
              </a:solidFill>
            </c:spPr>
          </c:dPt>
          <c:dPt>
            <c:idx val="4"/>
            <c:bubble3D val="0"/>
            <c:spPr>
              <a:solidFill>
                <a:srgbClr val="FF0000"/>
              </a:solidFill>
            </c:spPr>
          </c:dPt>
          <c:dPt>
            <c:idx val="5"/>
            <c:bubble3D val="0"/>
            <c:spPr>
              <a:solidFill>
                <a:srgbClr val="996633"/>
              </a:solidFill>
            </c:spPr>
          </c:dPt>
          <c:dPt>
            <c:idx val="6"/>
            <c:bubble3D val="0"/>
            <c:spPr>
              <a:solidFill>
                <a:srgbClr val="00FF99"/>
              </a:solidFill>
            </c:spPr>
          </c:dPt>
          <c:dPt>
            <c:idx val="7"/>
            <c:bubble3D val="0"/>
            <c:spPr>
              <a:solidFill>
                <a:schemeClr val="accent2">
                  <a:lumMod val="75000"/>
                </a:schemeClr>
              </a:solidFill>
            </c:spPr>
          </c:dPt>
          <c:dPt>
            <c:idx val="8"/>
            <c:bubble3D val="0"/>
            <c:spPr>
              <a:solidFill>
                <a:srgbClr val="33CC33"/>
              </a:solidFill>
            </c:spPr>
          </c:dPt>
          <c:dPt>
            <c:idx val="9"/>
            <c:bubble3D val="0"/>
            <c:spPr>
              <a:solidFill>
                <a:srgbClr val="00B0F0"/>
              </a:solidFill>
            </c:spPr>
          </c:dPt>
          <c:dPt>
            <c:idx val="10"/>
            <c:bubble3D val="0"/>
            <c:spPr>
              <a:solidFill>
                <a:schemeClr val="bg2">
                  <a:lumMod val="75000"/>
                </a:schemeClr>
              </a:solidFill>
            </c:spPr>
          </c:dPt>
          <c:cat>
            <c:strRef>
              <c:f>Sheet1!$A$2:$A$12</c:f>
              <c:strCache>
                <c:ptCount val="11"/>
                <c:pt idx="0">
                  <c:v>NAV Ports</c:v>
                </c:pt>
                <c:pt idx="1">
                  <c:v>Nav Inland</c:v>
                </c:pt>
                <c:pt idx="2">
                  <c:v>Hydro</c:v>
                </c:pt>
                <c:pt idx="3">
                  <c:v>Rec</c:v>
                </c:pt>
                <c:pt idx="4">
                  <c:v>Emerg Mgmt</c:v>
                </c:pt>
                <c:pt idx="5">
                  <c:v>Flood DR</c:v>
                </c:pt>
                <c:pt idx="6">
                  <c:v>FUSRAP</c:v>
                </c:pt>
                <c:pt idx="7">
                  <c:v>Envi</c:v>
                </c:pt>
                <c:pt idx="8">
                  <c:v>Regul</c:v>
                </c:pt>
                <c:pt idx="9">
                  <c:v>Water Sup</c:v>
                </c:pt>
                <c:pt idx="10">
                  <c:v>Exp</c:v>
                </c:pt>
              </c:strCache>
            </c:strRef>
          </c:cat>
          <c:val>
            <c:numRef>
              <c:f>Sheet1!$B$2:$B$12</c:f>
              <c:numCache>
                <c:formatCode>General</c:formatCode>
                <c:ptCount val="11"/>
                <c:pt idx="0">
                  <c:v>1462</c:v>
                </c:pt>
                <c:pt idx="1">
                  <c:v>1209</c:v>
                </c:pt>
                <c:pt idx="2">
                  <c:v>199</c:v>
                </c:pt>
                <c:pt idx="3">
                  <c:v>293</c:v>
                </c:pt>
                <c:pt idx="4">
                  <c:v>37</c:v>
                </c:pt>
                <c:pt idx="5">
                  <c:v>1731</c:v>
                </c:pt>
                <c:pt idx="6">
                  <c:v>112</c:v>
                </c:pt>
                <c:pt idx="7">
                  <c:v>588</c:v>
                </c:pt>
                <c:pt idx="8">
                  <c:v>200</c:v>
                </c:pt>
                <c:pt idx="9">
                  <c:v>21</c:v>
                </c:pt>
                <c:pt idx="10">
                  <c:v>186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0.35184</cdr:x>
      <cdr:y>0.00205</cdr:y>
    </cdr:from>
    <cdr:to>
      <cdr:x>0.66998</cdr:x>
      <cdr:y>0.11614</cdr:y>
    </cdr:to>
    <cdr:sp macro="" textlink="">
      <cdr:nvSpPr>
        <cdr:cNvPr id="2" name="TextBox 1"/>
        <cdr:cNvSpPr txBox="1"/>
      </cdr:nvSpPr>
      <cdr:spPr>
        <a:xfrm xmlns:a="http://schemas.openxmlformats.org/drawingml/2006/main">
          <a:off x="2244303" y="8268"/>
          <a:ext cx="2029312" cy="4602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Historic </a:t>
          </a:r>
          <a:r>
            <a:rPr lang="en-US" sz="1400" b="1" dirty="0">
              <a:latin typeface="Arial" panose="020B0604020202020204" pitchFamily="34" charset="0"/>
              <a:cs typeface="Arial" panose="020B0604020202020204" pitchFamily="34" charset="0"/>
            </a:rPr>
            <a:t>Budget </a:t>
          </a:r>
          <a:r>
            <a:rPr lang="en-US" sz="1400" b="1" dirty="0" smtClean="0">
              <a:latin typeface="Arial" panose="020B0604020202020204" pitchFamily="34" charset="0"/>
              <a:cs typeface="Arial" panose="020B0604020202020204" pitchFamily="34" charset="0"/>
            </a:rPr>
            <a:t>and Appropriations Trends</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0.5641</cdr:x>
      <cdr:y>0.08771</cdr:y>
    </cdr:from>
    <cdr:to>
      <cdr:x>0.69741</cdr:x>
      <cdr:y>0.18703</cdr:y>
    </cdr:to>
    <cdr:sp macro="" textlink="">
      <cdr:nvSpPr>
        <cdr:cNvPr id="3" name="TextBox 8"/>
        <cdr:cNvSpPr txBox="1"/>
      </cdr:nvSpPr>
      <cdr:spPr>
        <a:xfrm xmlns:a="http://schemas.openxmlformats.org/drawingml/2006/main">
          <a:off x="5029200" y="407706"/>
          <a:ext cx="1188501" cy="461665"/>
        </a:xfrm>
        <a:prstGeom xmlns:a="http://schemas.openxmlformats.org/drawingml/2006/main" prst="rect">
          <a:avLst/>
        </a:prstGeom>
        <a:solidFill xmlns:a="http://schemas.openxmlformats.org/drawingml/2006/main">
          <a:srgbClr val="CCFFFF"/>
        </a:solidFill>
        <a:ln xmlns:a="http://schemas.openxmlformats.org/drawingml/2006/main">
          <a:solidFill>
            <a:srgbClr val="FF000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ase">
            <a:spcBef>
              <a:spcPct val="0"/>
            </a:spcBef>
            <a:spcAft>
              <a:spcPct val="0"/>
            </a:spcAft>
          </a:pPr>
          <a:r>
            <a:rPr lang="en-US" sz="1200" b="1" dirty="0" smtClean="0">
              <a:solidFill>
                <a:srgbClr val="000000"/>
              </a:solidFill>
              <a:cs typeface="Arial" panose="020B0604020202020204" pitchFamily="34" charset="0"/>
            </a:rPr>
            <a:t>Appropriations Trend</a:t>
          </a:r>
          <a:endParaRPr lang="en-US" sz="1200" b="1" dirty="0">
            <a:solidFill>
              <a:srgbClr val="0000FF"/>
            </a:solidFill>
            <a:cs typeface="Arial" panose="020B0604020202020204" pitchFamily="34" charset="0"/>
          </a:endParaRPr>
        </a:p>
      </cdr:txBody>
    </cdr:sp>
  </cdr:relSizeAnchor>
  <cdr:relSizeAnchor xmlns:cdr="http://schemas.openxmlformats.org/drawingml/2006/chartDrawing">
    <cdr:from>
      <cdr:x>0.70085</cdr:x>
      <cdr:y>0.17535</cdr:y>
    </cdr:from>
    <cdr:to>
      <cdr:x>0.74359</cdr:x>
      <cdr:y>0.24058</cdr:y>
    </cdr:to>
    <cdr:cxnSp macro="">
      <cdr:nvCxnSpPr>
        <cdr:cNvPr id="4" name="Straight Arrow Connector 3"/>
        <cdr:cNvCxnSpPr/>
      </cdr:nvCxnSpPr>
      <cdr:spPr>
        <a:xfrm xmlns:a="http://schemas.openxmlformats.org/drawingml/2006/main">
          <a:off x="6248400" y="815039"/>
          <a:ext cx="381000" cy="303222"/>
        </a:xfrm>
        <a:prstGeom xmlns:a="http://schemas.openxmlformats.org/drawingml/2006/main" prst="straightConnector1">
          <a:avLst/>
        </a:prstGeom>
        <a:ln xmlns:a="http://schemas.openxmlformats.org/drawingml/2006/main" w="28575">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0.45527</cdr:x>
      <cdr:y>0.34453</cdr:y>
    </cdr:from>
    <cdr:to>
      <cdr:x>0.58158</cdr:x>
      <cdr:y>0.56953</cdr:y>
    </cdr:to>
    <cdr:sp macro="" textlink="">
      <cdr:nvSpPr>
        <cdr:cNvPr id="2" name="TextBox 1"/>
        <cdr:cNvSpPr txBox="1"/>
      </cdr:nvSpPr>
      <cdr:spPr>
        <a:xfrm xmlns:a="http://schemas.openxmlformats.org/drawingml/2006/main">
          <a:off x="3295680" y="1400170"/>
          <a:ext cx="91435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solidFill>
                <a:schemeClr val="tx1"/>
              </a:solidFill>
              <a:latin typeface="Arial" pitchFamily="34" charset="0"/>
              <a:cs typeface="Arial" pitchFamily="34" charset="0"/>
            </a:rPr>
            <a:t>Construction</a:t>
          </a:r>
        </a:p>
        <a:p xmlns:a="http://schemas.openxmlformats.org/drawingml/2006/main">
          <a:pPr algn="ctr"/>
          <a:r>
            <a:rPr lang="en-US" sz="1800" b="1" dirty="0" smtClean="0">
              <a:solidFill>
                <a:schemeClr val="tx1"/>
              </a:solidFill>
              <a:latin typeface="Arial" pitchFamily="34" charset="0"/>
              <a:cs typeface="Arial" pitchFamily="34" charset="0"/>
            </a:rPr>
            <a:t>$1,876 M</a:t>
          </a:r>
          <a:endParaRPr lang="en-US" sz="1800" b="1" dirty="0">
            <a:solidFill>
              <a:schemeClr val="tx1"/>
            </a:solidFill>
            <a:latin typeface="Arial" pitchFamily="34" charset="0"/>
            <a:cs typeface="Arial" pitchFamily="34" charset="0"/>
          </a:endParaRPr>
        </a:p>
      </cdr:txBody>
    </cdr:sp>
  </cdr:relSizeAnchor>
  <cdr:relSizeAnchor xmlns:cdr="http://schemas.openxmlformats.org/drawingml/2006/chartDrawing">
    <cdr:from>
      <cdr:x>0.31537</cdr:x>
      <cdr:y>0.15948</cdr:y>
    </cdr:from>
    <cdr:to>
      <cdr:x>0.35641</cdr:x>
      <cdr:y>0.45226</cdr:y>
    </cdr:to>
    <cdr:sp macro="" textlink="">
      <cdr:nvSpPr>
        <cdr:cNvPr id="4" name="TextBox 3"/>
        <cdr:cNvSpPr txBox="1"/>
      </cdr:nvSpPr>
      <cdr:spPr>
        <a:xfrm xmlns:a="http://schemas.openxmlformats.org/drawingml/2006/main" rot="3654151">
          <a:off x="1836582" y="1094498"/>
          <a:ext cx="1189872" cy="2970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50" b="1" dirty="0" smtClean="0">
              <a:latin typeface="Arial" pitchFamily="34" charset="0"/>
              <a:cs typeface="Arial" pitchFamily="34" charset="0"/>
            </a:rPr>
            <a:t>FUSRAP $112 M</a:t>
          </a:r>
          <a:endParaRPr lang="en-US" sz="1050" b="1" dirty="0">
            <a:latin typeface="Arial" pitchFamily="34" charset="0"/>
            <a:cs typeface="Arial" pitchFamily="34" charset="0"/>
          </a:endParaRPr>
        </a:p>
      </cdr:txBody>
    </cdr:sp>
  </cdr:relSizeAnchor>
  <cdr:relSizeAnchor xmlns:cdr="http://schemas.openxmlformats.org/drawingml/2006/chartDrawing">
    <cdr:from>
      <cdr:x>0.08947</cdr:x>
      <cdr:y>0.05391</cdr:y>
    </cdr:from>
    <cdr:to>
      <cdr:x>0.23684</cdr:x>
      <cdr:y>0.17897</cdr:y>
    </cdr:to>
    <cdr:sp macro="" textlink="">
      <cdr:nvSpPr>
        <cdr:cNvPr id="7" name="TextBox 1"/>
        <cdr:cNvSpPr txBox="1"/>
      </cdr:nvSpPr>
      <cdr:spPr>
        <a:xfrm xmlns:a="http://schemas.openxmlformats.org/drawingml/2006/main">
          <a:off x="647700" y="219075"/>
          <a:ext cx="1066811" cy="5082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t>Flood &amp; Coastal</a:t>
          </a:r>
        </a:p>
        <a:p xmlns:a="http://schemas.openxmlformats.org/drawingml/2006/main">
          <a:r>
            <a:rPr lang="en-US" sz="1100" b="1" dirty="0" smtClean="0"/>
            <a:t>Emergencies $32 M</a:t>
          </a:r>
          <a:endParaRPr lang="en-US" sz="1100" b="1" dirty="0"/>
        </a:p>
      </cdr:txBody>
    </cdr:sp>
  </cdr:relSizeAnchor>
  <cdr:relSizeAnchor xmlns:cdr="http://schemas.openxmlformats.org/drawingml/2006/chartDrawing">
    <cdr:from>
      <cdr:x>0.8</cdr:x>
      <cdr:y>0</cdr:y>
    </cdr:from>
    <cdr:to>
      <cdr:x>0.92632</cdr:x>
      <cdr:y>0.225</cdr:y>
    </cdr:to>
    <cdr:sp macro="" textlink="">
      <cdr:nvSpPr>
        <cdr:cNvPr id="11" name="Straight Connector 10"/>
        <cdr:cNvSpPr/>
      </cdr:nvSpPr>
      <cdr:spPr>
        <a:xfrm xmlns:a="http://schemas.openxmlformats.org/drawingml/2006/main">
          <a:off x="5791200" y="-609600"/>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0.28312</cdr:x>
      <cdr:y>0.13523</cdr:y>
    </cdr:from>
    <cdr:to>
      <cdr:x>0.36776</cdr:x>
      <cdr:y>0.15234</cdr:y>
    </cdr:to>
    <cdr:sp macro="" textlink="">
      <cdr:nvSpPr>
        <cdr:cNvPr id="13" name="Straight Connector 12"/>
        <cdr:cNvSpPr/>
      </cdr:nvSpPr>
      <cdr:spPr>
        <a:xfrm xmlns:a="http://schemas.openxmlformats.org/drawingml/2006/main">
          <a:off x="2049506" y="549575"/>
          <a:ext cx="612732" cy="6955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cdr:x>
      <cdr:y>0</cdr:y>
    </cdr:from>
    <cdr:to>
      <cdr:x>0.81447</cdr:x>
      <cdr:y>0.00469</cdr:y>
    </cdr:to>
    <cdr:sp macro="" textlink="">
      <cdr:nvSpPr>
        <cdr:cNvPr id="15" name="Straight Connector 14"/>
        <cdr:cNvSpPr/>
      </cdr:nvSpPr>
      <cdr:spPr>
        <a:xfrm xmlns:a="http://schemas.openxmlformats.org/drawingml/2006/main">
          <a:off x="5791200" y="0"/>
          <a:ext cx="104775" cy="1905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0.2682</cdr:x>
      <cdr:y>0.14469</cdr:y>
    </cdr:from>
    <cdr:to>
      <cdr:x>0.31736</cdr:x>
      <cdr:y>0.15059</cdr:y>
    </cdr:to>
    <cdr:sp macro="" textlink="">
      <cdr:nvSpPr>
        <cdr:cNvPr id="3" name="Straight Connector 2"/>
        <cdr:cNvSpPr/>
      </cdr:nvSpPr>
      <cdr:spPr>
        <a:xfrm xmlns:a="http://schemas.openxmlformats.org/drawingml/2006/main">
          <a:off x="1839316" y="588020"/>
          <a:ext cx="337147" cy="23962"/>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0.31111</cdr:x>
      <cdr:y>0.15</cdr:y>
    </cdr:from>
    <cdr:to>
      <cdr:x>0.32222</cdr:x>
      <cdr:y>0.15</cdr:y>
    </cdr:to>
    <cdr:sp macro="" textlink="">
      <cdr:nvSpPr>
        <cdr:cNvPr id="5" name="Straight Connector 4"/>
        <cdr:cNvSpPr/>
      </cdr:nvSpPr>
      <cdr:spPr>
        <a:xfrm xmlns:a="http://schemas.openxmlformats.org/drawingml/2006/main" flipH="1">
          <a:off x="2133600" y="609600"/>
          <a:ext cx="762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48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7101" y="4414839"/>
            <a:ext cx="5146675" cy="4181475"/>
          </a:xfrm>
          <a:prstGeom prst="rect">
            <a:avLst/>
          </a:prstGeom>
          <a:noFill/>
          <a:ln w="12700">
            <a:noFill/>
            <a:miter lim="800000"/>
            <a:headEnd/>
            <a:tailEnd/>
          </a:ln>
        </p:spPr>
        <p:txBody>
          <a:bodyPr vert="horz" wrap="square" lIns="97980" tIns="45724" rIns="97980" bIns="457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5" name="Rectangle 3"/>
          <p:cNvSpPr>
            <a:spLocks noGrp="1" noRot="1" noChangeAspect="1" noChangeArrowheads="1" noTextEdit="1"/>
          </p:cNvSpPr>
          <p:nvPr>
            <p:ph type="sldImg" idx="2"/>
          </p:nvPr>
        </p:nvSpPr>
        <p:spPr bwMode="auto">
          <a:xfrm>
            <a:off x="1201738" y="704850"/>
            <a:ext cx="4624387" cy="34702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55023017"/>
      </p:ext>
    </p:extLst>
  </p:cSld>
  <p:clrMap bg1="lt1" tx1="dk1" bg2="lt2" tx2="dk2" accent1="accent1" accent2="accent2" accent3="accent3" accent4="accent4" accent5="accent5" accent6="accent6" hlink="hlink" folHlink="folHlink"/>
  <p:notesStyle>
    <a:lvl1pPr algn="l" defTabSz="929949" rtl="0" eaLnBrk="0" fontAlgn="base" hangingPunct="0">
      <a:spcBef>
        <a:spcPct val="30000"/>
      </a:spcBef>
      <a:spcAft>
        <a:spcPct val="0"/>
      </a:spcAft>
      <a:defRPr sz="1600" b="1" kern="1200">
        <a:solidFill>
          <a:schemeClr val="tx1"/>
        </a:solidFill>
        <a:latin typeface="Arial" charset="0"/>
        <a:ea typeface="+mn-ea"/>
        <a:cs typeface="+mn-cs"/>
      </a:defRPr>
    </a:lvl1pPr>
    <a:lvl2pPr marL="461801" algn="l" defTabSz="929949" rtl="0" eaLnBrk="0" fontAlgn="base" hangingPunct="0">
      <a:spcBef>
        <a:spcPct val="30000"/>
      </a:spcBef>
      <a:spcAft>
        <a:spcPct val="0"/>
      </a:spcAft>
      <a:defRPr sz="1600" b="1" kern="1200">
        <a:solidFill>
          <a:schemeClr val="tx1"/>
        </a:solidFill>
        <a:latin typeface="Arial" charset="0"/>
        <a:ea typeface="+mn-ea"/>
        <a:cs typeface="+mn-cs"/>
      </a:defRPr>
    </a:lvl2pPr>
    <a:lvl3pPr marL="922014" algn="l" defTabSz="929949" rtl="0" eaLnBrk="0" fontAlgn="base" hangingPunct="0">
      <a:spcBef>
        <a:spcPct val="30000"/>
      </a:spcBef>
      <a:spcAft>
        <a:spcPct val="0"/>
      </a:spcAft>
      <a:defRPr sz="1600" b="1" kern="1200">
        <a:solidFill>
          <a:schemeClr val="tx1"/>
        </a:solidFill>
        <a:latin typeface="Arial" charset="0"/>
        <a:ea typeface="+mn-ea"/>
        <a:cs typeface="+mn-cs"/>
      </a:defRPr>
    </a:lvl3pPr>
    <a:lvl4pPr marL="1382228" algn="l" defTabSz="929949" rtl="0" eaLnBrk="0" fontAlgn="base" hangingPunct="0">
      <a:spcBef>
        <a:spcPct val="30000"/>
      </a:spcBef>
      <a:spcAft>
        <a:spcPct val="0"/>
      </a:spcAft>
      <a:defRPr sz="1600" b="1" kern="1200">
        <a:solidFill>
          <a:schemeClr val="tx1"/>
        </a:solidFill>
        <a:latin typeface="Arial" charset="0"/>
        <a:ea typeface="+mn-ea"/>
        <a:cs typeface="+mn-cs"/>
      </a:defRPr>
    </a:lvl4pPr>
    <a:lvl5pPr marL="1842441" algn="l" defTabSz="929949" rtl="0" eaLnBrk="0" fontAlgn="base" hangingPunct="0">
      <a:spcBef>
        <a:spcPct val="30000"/>
      </a:spcBef>
      <a:spcAft>
        <a:spcPct val="0"/>
      </a:spcAft>
      <a:defRPr sz="1600" b="1" kern="1200">
        <a:solidFill>
          <a:schemeClr val="tx1"/>
        </a:solidFill>
        <a:latin typeface="Arial" charset="0"/>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75807" y="2"/>
            <a:ext cx="3034595" cy="521369"/>
          </a:xfrm>
          <a:prstGeom prst="rect">
            <a:avLst/>
          </a:prstGeom>
          <a:noFill/>
          <a:ln w="12700">
            <a:noFill/>
            <a:miter lim="800000"/>
            <a:headEnd/>
            <a:tailEnd/>
          </a:ln>
        </p:spPr>
        <p:txBody>
          <a:bodyPr wrap="none" lIns="92249" tIns="46125" rIns="92249" bIns="46125" anchor="ctr"/>
          <a:lstStyle/>
          <a:p>
            <a:pPr defTabSz="921873"/>
            <a:endParaRPr lang="en-US" sz="1600" b="0" dirty="0">
              <a:solidFill>
                <a:srgbClr val="1F497D"/>
              </a:solidFill>
              <a:latin typeface="Times New Roman" pitchFamily="18" charset="0"/>
            </a:endParaRPr>
          </a:p>
        </p:txBody>
      </p:sp>
      <p:sp>
        <p:nvSpPr>
          <p:cNvPr id="44035" name="Rectangle 4"/>
          <p:cNvSpPr>
            <a:spLocks noGrp="1" noRot="1" noChangeAspect="1" noChangeArrowheads="1" noTextEdit="1"/>
          </p:cNvSpPr>
          <p:nvPr>
            <p:ph type="sldImg"/>
          </p:nvPr>
        </p:nvSpPr>
        <p:spPr>
          <a:xfrm>
            <a:off x="762000" y="58738"/>
            <a:ext cx="5486400" cy="4116387"/>
          </a:xfrm>
          <a:ln cap="flat"/>
        </p:spPr>
      </p:sp>
      <p:sp>
        <p:nvSpPr>
          <p:cNvPr id="4"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fld id="{AF28F8E0-8901-49A7-9C0F-3F95F5E4BF97}" type="slidenum">
              <a:rPr kumimoji="0" lang="en-US" sz="18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5" name="Rectangle 5"/>
          <p:cNvSpPr>
            <a:spLocks noGrp="1" noChangeArrowheads="1"/>
          </p:cNvSpPr>
          <p:nvPr>
            <p:ph type="body" idx="3"/>
          </p:nvPr>
        </p:nvSpPr>
        <p:spPr>
          <a:xfrm>
            <a:off x="927100" y="4414838"/>
            <a:ext cx="5146675" cy="4181475"/>
          </a:xfrm>
          <a:noFill/>
          <a:ln w="9525"/>
        </p:spPr>
        <p:txBody>
          <a:bodyPr/>
          <a:lstStyle/>
          <a:p>
            <a:r>
              <a:rPr lang="en-US" dirty="0" smtClean="0"/>
              <a:t>I’m delighted to have a chance to talk to you today.</a:t>
            </a:r>
          </a:p>
          <a:p>
            <a:r>
              <a:rPr lang="en-US" dirty="0" smtClean="0"/>
              <a:t>Today’s meeting offers a chance to develop a partnership as you go about your mission of advocating for water resources not only for  your region, but for the Nation as a  whole.</a:t>
            </a:r>
          </a:p>
          <a:p>
            <a:r>
              <a:rPr lang="en-US" dirty="0" smtClean="0"/>
              <a:t>Today I’ll talk about the new Administration and its views on infrastructure, and how it could play out for us in the Corps of Engineers.</a:t>
            </a:r>
          </a:p>
        </p:txBody>
      </p:sp>
    </p:spTree>
    <p:extLst>
      <p:ext uri="{BB962C8B-B14F-4D97-AF65-F5344CB8AC3E}">
        <p14:creationId xmlns:p14="http://schemas.microsoft.com/office/powerpoint/2010/main" val="15368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5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1925" y="8829675"/>
            <a:ext cx="3036888" cy="465138"/>
          </a:xfrm>
          <a:prstGeom prst="rect">
            <a:avLst/>
          </a:prstGeom>
        </p:spPr>
        <p:txBody>
          <a:bodyPr/>
          <a:lstStyle/>
          <a:p>
            <a:fld id="{7899CB98-E133-514C-B511-70AB26B70199}" type="slidenum">
              <a:rPr lang="en-US" smtClean="0"/>
              <a:pPr/>
              <a:t>13</a:t>
            </a:fld>
            <a:endParaRPr lang="en-US"/>
          </a:p>
        </p:txBody>
      </p:sp>
    </p:spTree>
    <p:extLst>
      <p:ext uri="{BB962C8B-B14F-4D97-AF65-F5344CB8AC3E}">
        <p14:creationId xmlns:p14="http://schemas.microsoft.com/office/powerpoint/2010/main" val="241194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lIns="93028" tIns="46514" rIns="93028" bIns="46514"/>
          <a:lstStyle/>
          <a:p>
            <a:fld id="{A278C1C8-BAD1-407F-B45A-09495830F23A}" type="slidenum">
              <a:rPr lang="en-US" smtClean="0"/>
              <a:pPr/>
              <a:t>14</a:t>
            </a:fld>
            <a:endParaRPr lang="en-US" dirty="0"/>
          </a:p>
        </p:txBody>
      </p:sp>
    </p:spTree>
    <p:extLst>
      <p:ext uri="{BB962C8B-B14F-4D97-AF65-F5344CB8AC3E}">
        <p14:creationId xmlns:p14="http://schemas.microsoft.com/office/powerpoint/2010/main" val="257206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xfrm>
            <a:off x="6248400" y="8829123"/>
            <a:ext cx="760480" cy="465742"/>
          </a:xfrm>
          <a:prstGeom prst="rect">
            <a:avLst/>
          </a:prstGeom>
          <a:noFill/>
        </p:spPr>
        <p:txBody>
          <a:bodyPr/>
          <a:lstStyle/>
          <a:p>
            <a:pPr defTabSz="931768"/>
            <a:fld id="{A86BD77F-83B4-499F-8E3E-F253F1AACD99}" type="slidenum">
              <a:rPr lang="en-US" smtClean="0">
                <a:solidFill>
                  <a:prstClr val="black"/>
                </a:solidFill>
              </a:rPr>
              <a:pPr defTabSz="931768"/>
              <a:t>2</a:t>
            </a:fld>
            <a:endParaRPr lang="en-US" dirty="0" smtClean="0">
              <a:solidFill>
                <a:prstClr val="black"/>
              </a:solidFill>
            </a:endParaRPr>
          </a:p>
        </p:txBody>
      </p:sp>
      <p:sp>
        <p:nvSpPr>
          <p:cNvPr id="46082" name="Rectangle 2"/>
          <p:cNvSpPr>
            <a:spLocks noGrp="1" noRot="1" noChangeAspect="1" noChangeArrowheads="1" noTextEdit="1"/>
          </p:cNvSpPr>
          <p:nvPr>
            <p:ph type="sldImg"/>
          </p:nvPr>
        </p:nvSpPr>
        <p:spPr>
          <a:xfrm>
            <a:off x="762000" y="58738"/>
            <a:ext cx="5486400" cy="4116387"/>
          </a:xfrm>
          <a:ln/>
        </p:spPr>
      </p:sp>
      <p:sp>
        <p:nvSpPr>
          <p:cNvPr id="46083" name="Rectangle 3"/>
          <p:cNvSpPr>
            <a:spLocks noGrp="1" noChangeArrowheads="1"/>
          </p:cNvSpPr>
          <p:nvPr>
            <p:ph type="body" idx="1"/>
          </p:nvPr>
        </p:nvSpPr>
        <p:spPr>
          <a:noFill/>
          <a:ln/>
        </p:spPr>
        <p:txBody>
          <a:bodyPr/>
          <a:lstStyle/>
          <a:p>
            <a:pPr eaLnBrk="1" hangingPunct="1"/>
            <a:r>
              <a:rPr lang="en-US" dirty="0" smtClean="0"/>
              <a:t>As you know, we are in a time of change, so  let me start with the team leading our program.</a:t>
            </a:r>
          </a:p>
          <a:p>
            <a:pPr eaLnBrk="1" hangingPunct="1"/>
            <a:r>
              <a:rPr lang="en-US" dirty="0" smtClean="0"/>
              <a:t>On the top row, ASA(CW) Darcy and PDASA(CW) Crook left with the outgoing Administration.  We do not yet have nominees to fill those positions; Doug Lamont, who had been Deputy ASA for Project Review, has been  filling  in as Acting ASA(CW)</a:t>
            </a:r>
          </a:p>
          <a:p>
            <a:pPr eaLnBrk="1" hangingPunct="1"/>
            <a:r>
              <a:rPr lang="en-US" dirty="0" smtClean="0"/>
              <a:t>The next 2 rows show our leadership team at HQ. Note we currently have 3 positions being filled on an interim basis by SES from the field who come  to DC for 4-month assignments.  (Their names appear in blue on this chart and they have blue outlines around their pictures.)</a:t>
            </a:r>
          </a:p>
        </p:txBody>
      </p:sp>
    </p:spTree>
    <p:extLst>
      <p:ext uri="{BB962C8B-B14F-4D97-AF65-F5344CB8AC3E}">
        <p14:creationId xmlns:p14="http://schemas.microsoft.com/office/powerpoint/2010/main" val="144359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a:xfrm>
            <a:off x="3970938" y="8829675"/>
            <a:ext cx="3037840" cy="465138"/>
          </a:xfrm>
          <a:prstGeom prst="rect">
            <a:avLst/>
          </a:prstGeom>
        </p:spPr>
        <p:txBody>
          <a:bodyPr/>
          <a:lstStyle/>
          <a:p>
            <a:fld id="{FF7A8B01-3B3A-4075-87E9-3EED9F36064F}" type="slidenum">
              <a:rPr lang="en-US" smtClean="0">
                <a:solidFill>
                  <a:prstClr val="black"/>
                </a:solidFill>
              </a:rPr>
              <a:pPr/>
              <a:t>5</a:t>
            </a:fld>
            <a:endParaRPr lang="en-US">
              <a:solidFill>
                <a:prstClr val="black"/>
              </a:solidFill>
            </a:endParaRPr>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52209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Rectangle 2"/>
          <p:cNvSpPr>
            <a:spLocks noGrp="1" noRot="1" noChangeAspect="1" noChangeArrowheads="1" noTextEdit="1"/>
          </p:cNvSpPr>
          <p:nvPr>
            <p:ph type="sldImg"/>
          </p:nvPr>
        </p:nvSpPr>
        <p:spPr>
          <a:xfrm>
            <a:off x="406400" y="0"/>
            <a:ext cx="6199188" cy="4649788"/>
          </a:xfrm>
          <a:ln/>
        </p:spPr>
      </p:sp>
      <p:sp>
        <p:nvSpPr>
          <p:cNvPr id="2685955" name="Rectangle 3"/>
          <p:cNvSpPr>
            <a:spLocks noGrp="1" noChangeArrowheads="1"/>
          </p:cNvSpPr>
          <p:nvPr>
            <p:ph type="body" idx="1"/>
          </p:nvPr>
        </p:nvSpPr>
        <p:spPr>
          <a:xfrm>
            <a:off x="0" y="4649789"/>
            <a:ext cx="7010400" cy="385762"/>
          </a:xfrm>
        </p:spPr>
        <p:txBody>
          <a:bodyPr/>
          <a:lstStyle/>
          <a:p>
            <a:endParaRPr lang="en-US" dirty="0" smtClean="0"/>
          </a:p>
        </p:txBody>
      </p:sp>
    </p:spTree>
    <p:extLst>
      <p:ext uri="{BB962C8B-B14F-4D97-AF65-F5344CB8AC3E}">
        <p14:creationId xmlns:p14="http://schemas.microsoft.com/office/powerpoint/2010/main" val="421971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4294967295"/>
          </p:nvPr>
        </p:nvSpPr>
        <p:spPr bwMode="auto">
          <a:xfrm>
            <a:off x="4064161" y="3"/>
            <a:ext cx="3102029" cy="474606"/>
          </a:xfrm>
          <a:prstGeom prst="rect">
            <a:avLst/>
          </a:prstGeom>
          <a:noFill/>
          <a:ln>
            <a:miter lim="800000"/>
            <a:headEnd/>
            <a:tailEnd/>
          </a:ln>
        </p:spPr>
        <p:txBody>
          <a:bodyPr lIns="94587" tIns="47293" rIns="94587" bIns="47293"/>
          <a:lstStyle/>
          <a:p>
            <a:pPr defTabSz="949143"/>
            <a:r>
              <a:rPr lang="en-US" dirty="0">
                <a:solidFill>
                  <a:prstClr val="black"/>
                </a:solidFill>
              </a:rPr>
              <a:t>JWG  31 Aug 2009</a:t>
            </a:r>
          </a:p>
        </p:txBody>
      </p:sp>
      <p:sp>
        <p:nvSpPr>
          <p:cNvPr id="54275" name="Rectangle 7"/>
          <p:cNvSpPr>
            <a:spLocks noGrp="1" noChangeArrowheads="1"/>
          </p:cNvSpPr>
          <p:nvPr>
            <p:ph type="sldNum" sz="quarter" idx="5"/>
          </p:nvPr>
        </p:nvSpPr>
        <p:spPr>
          <a:xfrm>
            <a:off x="3971183" y="8830627"/>
            <a:ext cx="3037628" cy="464184"/>
          </a:xfrm>
          <a:prstGeom prst="rect">
            <a:avLst/>
          </a:prstGeom>
        </p:spPr>
        <p:txBody>
          <a:bodyPr/>
          <a:lstStyle/>
          <a:p>
            <a:pPr defTabSz="949143">
              <a:defRPr/>
            </a:pPr>
            <a:fld id="{0FFE6951-7F9C-4E01-8037-D25B29D1F984}" type="slidenum">
              <a:rPr lang="en-US" smtClean="0">
                <a:solidFill>
                  <a:prstClr val="black"/>
                </a:solidFill>
              </a:rPr>
              <a:pPr defTabSz="949143">
                <a:defRPr/>
              </a:pPr>
              <a:t>7</a:t>
            </a:fld>
            <a:endParaRPr lang="en-US" dirty="0" smtClean="0">
              <a:solidFill>
                <a:prstClr val="black"/>
              </a:solidFill>
            </a:endParaRPr>
          </a:p>
        </p:txBody>
      </p:sp>
      <p:sp>
        <p:nvSpPr>
          <p:cNvPr id="45060" name="Rectangle 2"/>
          <p:cNvSpPr>
            <a:spLocks noGrp="1" noRot="1" noChangeAspect="1" noChangeArrowheads="1" noTextEdit="1"/>
          </p:cNvSpPr>
          <p:nvPr>
            <p:ph type="sldImg"/>
          </p:nvPr>
        </p:nvSpPr>
        <p:spPr>
          <a:xfrm>
            <a:off x="1220788" y="709613"/>
            <a:ext cx="4725987" cy="3544887"/>
          </a:xfrm>
          <a:ln/>
        </p:spPr>
      </p:sp>
      <p:sp>
        <p:nvSpPr>
          <p:cNvPr id="45061" name="Rectangle 3"/>
          <p:cNvSpPr>
            <a:spLocks noGrp="1" noChangeArrowheads="1"/>
          </p:cNvSpPr>
          <p:nvPr>
            <p:ph type="body" idx="1"/>
          </p:nvPr>
        </p:nvSpPr>
        <p:spPr>
          <a:xfrm>
            <a:off x="955493" y="4489999"/>
            <a:ext cx="5255204" cy="393058"/>
          </a:xfrm>
          <a:noFill/>
          <a:ln/>
        </p:spPr>
        <p:txBody>
          <a:bodyPr/>
          <a:lstStyle/>
          <a:p>
            <a:pPr defTabSz="931774" eaLnBrk="0" fontAlgn="base" hangingPunct="0">
              <a:spcBef>
                <a:spcPct val="30000"/>
              </a:spcBef>
              <a:spcAft>
                <a:spcPct val="0"/>
              </a:spcAft>
              <a:defRPr/>
            </a:pPr>
            <a:r>
              <a:rPr lang="en-US" dirty="0">
                <a:latin typeface="Times New Roman" pitchFamily="18" charset="0"/>
              </a:rPr>
              <a:t>There are 7 Life Projects: </a:t>
            </a:r>
            <a:r>
              <a:rPr lang="en-US" dirty="0" smtClean="0"/>
              <a:t>Life Projects include:  East St. Louis, IL;</a:t>
            </a:r>
            <a:r>
              <a:rPr lang="en-US" baseline="0" dirty="0" smtClean="0"/>
              <a:t> American River Watershed, CA (Folsom Dam Modification); American River Watershed, CA (Folsom Dam Raise); Rio Puerto Nuevo, PR; Santa Anna River </a:t>
            </a:r>
            <a:r>
              <a:rPr lang="en-US" baseline="0" dirty="0" err="1" smtClean="0"/>
              <a:t>Mainstem</a:t>
            </a:r>
            <a:r>
              <a:rPr lang="en-US" baseline="0" dirty="0" smtClean="0"/>
              <a:t>, CA; Yuba River, CA; Raritan River Basin </a:t>
            </a:r>
            <a:r>
              <a:rPr lang="en-US" baseline="0" dirty="0" err="1" smtClean="0"/>
              <a:t>Greenbrook</a:t>
            </a:r>
            <a:r>
              <a:rPr lang="en-US" baseline="0" dirty="0" smtClean="0"/>
              <a:t>, NJ; </a:t>
            </a:r>
            <a:endParaRPr lang="en-US" dirty="0" smtClean="0"/>
          </a:p>
          <a:p>
            <a:endParaRPr lang="en-US" dirty="0" smtClean="0"/>
          </a:p>
        </p:txBody>
      </p:sp>
    </p:spTree>
    <p:extLst>
      <p:ext uri="{BB962C8B-B14F-4D97-AF65-F5344CB8AC3E}">
        <p14:creationId xmlns:p14="http://schemas.microsoft.com/office/powerpoint/2010/main" val="357383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Rectangle 2"/>
          <p:cNvSpPr>
            <a:spLocks noGrp="1" noRot="1" noChangeAspect="1" noChangeArrowheads="1" noTextEdit="1"/>
          </p:cNvSpPr>
          <p:nvPr>
            <p:ph type="sldImg"/>
          </p:nvPr>
        </p:nvSpPr>
        <p:spPr>
          <a:xfrm>
            <a:off x="328613" y="0"/>
            <a:ext cx="6137275" cy="4602163"/>
          </a:xfrm>
          <a:ln/>
        </p:spPr>
      </p:sp>
      <p:sp>
        <p:nvSpPr>
          <p:cNvPr id="2685955" name="Rectangle 3"/>
          <p:cNvSpPr>
            <a:spLocks noGrp="1" noChangeArrowheads="1"/>
          </p:cNvSpPr>
          <p:nvPr>
            <p:ph type="body" idx="1"/>
          </p:nvPr>
        </p:nvSpPr>
        <p:spPr>
          <a:xfrm>
            <a:off x="0" y="4601853"/>
            <a:ext cx="6793389" cy="381785"/>
          </a:xfrm>
        </p:spPr>
        <p:txBody>
          <a:bodyPr/>
          <a:lstStyle/>
          <a:p>
            <a:endParaRPr lang="en-US" dirty="0" smtClean="0"/>
          </a:p>
        </p:txBody>
      </p:sp>
    </p:spTree>
    <p:extLst>
      <p:ext uri="{BB962C8B-B14F-4D97-AF65-F5344CB8AC3E}">
        <p14:creationId xmlns:p14="http://schemas.microsoft.com/office/powerpoint/2010/main" val="112107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4294967295"/>
          </p:nvPr>
        </p:nvSpPr>
        <p:spPr bwMode="auto">
          <a:xfrm>
            <a:off x="4064161" y="3"/>
            <a:ext cx="3102029" cy="474606"/>
          </a:xfrm>
          <a:prstGeom prst="rect">
            <a:avLst/>
          </a:prstGeom>
          <a:noFill/>
          <a:ln>
            <a:miter lim="800000"/>
            <a:headEnd/>
            <a:tailEnd/>
          </a:ln>
        </p:spPr>
        <p:txBody>
          <a:bodyPr lIns="93140" tIns="46570" rIns="93140" bIns="46570"/>
          <a:lstStyle/>
          <a:p>
            <a:pPr defTabSz="949109"/>
            <a:r>
              <a:rPr lang="en-US" dirty="0">
                <a:solidFill>
                  <a:prstClr val="black"/>
                </a:solidFill>
              </a:rPr>
              <a:t>JWG  31 Aug 2009</a:t>
            </a:r>
          </a:p>
        </p:txBody>
      </p:sp>
      <p:sp>
        <p:nvSpPr>
          <p:cNvPr id="53251" name="Rectangle 7"/>
          <p:cNvSpPr>
            <a:spLocks noGrp="1" noChangeArrowheads="1"/>
          </p:cNvSpPr>
          <p:nvPr>
            <p:ph type="sldNum" sz="quarter" idx="5"/>
          </p:nvPr>
        </p:nvSpPr>
        <p:spPr>
          <a:xfrm>
            <a:off x="3971183" y="8830627"/>
            <a:ext cx="3037628" cy="464184"/>
          </a:xfrm>
          <a:prstGeom prst="rect">
            <a:avLst/>
          </a:prstGeom>
        </p:spPr>
        <p:txBody>
          <a:bodyPr/>
          <a:lstStyle/>
          <a:p>
            <a:pPr defTabSz="949109">
              <a:defRPr/>
            </a:pPr>
            <a:fld id="{18A0F2DF-FEA7-448A-B277-0ED65742AD13}" type="slidenum">
              <a:rPr lang="en-US" smtClean="0">
                <a:solidFill>
                  <a:prstClr val="black"/>
                </a:solidFill>
              </a:rPr>
              <a:pPr defTabSz="949109">
                <a:defRPr/>
              </a:pPr>
              <a:t>9</a:t>
            </a:fld>
            <a:endParaRPr lang="en-US" dirty="0" smtClean="0">
              <a:solidFill>
                <a:prstClr val="black"/>
              </a:solidFill>
            </a:endParaRPr>
          </a:p>
        </p:txBody>
      </p:sp>
      <p:sp>
        <p:nvSpPr>
          <p:cNvPr id="44036" name="Rectangle 2"/>
          <p:cNvSpPr>
            <a:spLocks noGrp="1" noRot="1" noChangeAspect="1" noChangeArrowheads="1" noTextEdit="1"/>
          </p:cNvSpPr>
          <p:nvPr>
            <p:ph type="sldImg"/>
          </p:nvPr>
        </p:nvSpPr>
        <p:spPr>
          <a:xfrm>
            <a:off x="1220788" y="709613"/>
            <a:ext cx="4725987" cy="3544887"/>
          </a:xfrm>
          <a:ln/>
        </p:spPr>
      </p:sp>
      <p:sp>
        <p:nvSpPr>
          <p:cNvPr id="44037" name="Rectangle 3"/>
          <p:cNvSpPr>
            <a:spLocks noGrp="1" noChangeArrowheads="1"/>
          </p:cNvSpPr>
          <p:nvPr>
            <p:ph type="body" idx="1"/>
          </p:nvPr>
        </p:nvSpPr>
        <p:spPr>
          <a:xfrm>
            <a:off x="955493" y="4490002"/>
            <a:ext cx="5255204" cy="1402615"/>
          </a:xfrm>
          <a:noFill/>
          <a:ln/>
        </p:spPr>
        <p:txBody>
          <a:bodyPr/>
          <a:lstStyle/>
          <a:p>
            <a:r>
              <a:rPr lang="en-US" b="1" u="sng" dirty="0" smtClean="0">
                <a:solidFill>
                  <a:schemeClr val="tx2"/>
                </a:solidFill>
              </a:rPr>
              <a:t> </a:t>
            </a:r>
            <a:endParaRPr lang="en-US" dirty="0" smtClean="0">
              <a:solidFill>
                <a:schemeClr val="tx2"/>
              </a:solidFill>
            </a:endParaRPr>
          </a:p>
        </p:txBody>
      </p:sp>
    </p:spTree>
    <p:extLst>
      <p:ext uri="{BB962C8B-B14F-4D97-AF65-F5344CB8AC3E}">
        <p14:creationId xmlns:p14="http://schemas.microsoft.com/office/powerpoint/2010/main" val="350217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Budget includes $6.7 million in Investigations for proposals to deepen and/or widen Houston Ship Channel, TX; Manatee Harbor, FL; Matagorda Ship Channel, TX; Mississippi River Ship Channel, Gulf to Baton Rouge, LA; Mobile Harbor, AL; New Haven Harbor, CT; Norfolk Harbor, VA; Port of Long Beach, CA; San Juan, PR; Seattle Harbor, WA; and Unalaska (Dutch) Harbor, AK; and includes funding to complete study of the Inner Harbor Navigation Canal, LA; and continue study of the GIWW, Brazos River Floodgates and Colorado Locks, TX.</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 Construction account includes funding to complete construction of the Delaware River Main Channel Deepening, NJ, PA &amp;DE and AIWW Deep Creek Bridge, VA; and continue construction of Olmsted Locks and Dam, Savanah Harbor Expansion, and Columbia River at the Mouth Jetty Rehabilitation.</a:t>
            </a:r>
          </a:p>
          <a:p>
            <a:r>
              <a:rPr lang="en-US"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O&amp;M continues to focus on those high commercial use coastal harbors and channels and inland waterways that reduce risk of failure and provide the greatest return on investment in order to maintain safe, reliable, efficient, and sustainable waterborne transportation.  The FY 17 Budget includes $951 million from the Harbor Maintenance Trust Fund, the highest amount ever budgeted.</a:t>
            </a:r>
          </a:p>
          <a:p>
            <a:endParaRPr lang="en-US" dirty="0"/>
          </a:p>
        </p:txBody>
      </p:sp>
      <p:sp>
        <p:nvSpPr>
          <p:cNvPr id="4" name="Slide Number Placeholder 3"/>
          <p:cNvSpPr>
            <a:spLocks noGrp="1"/>
          </p:cNvSpPr>
          <p:nvPr>
            <p:ph type="sldNum" sz="quarter" idx="10"/>
          </p:nvPr>
        </p:nvSpPr>
        <p:spPr>
          <a:xfrm>
            <a:off x="3971183" y="8830627"/>
            <a:ext cx="3037628" cy="464184"/>
          </a:xfrm>
          <a:prstGeom prst="rect">
            <a:avLst/>
          </a:prstGeom>
        </p:spPr>
        <p:txBody>
          <a:bodyPr/>
          <a:lstStyle/>
          <a:p>
            <a:pPr>
              <a:defRPr/>
            </a:pPr>
            <a:fld id="{3A9995D6-B91C-4BBE-8C6D-63A910E7DF5F}" type="slidenum">
              <a:rPr lang="en-US" smtClean="0"/>
              <a:pPr>
                <a:defRPr/>
              </a:pPr>
              <a:t>10</a:t>
            </a:fld>
            <a:endParaRPr lang="en-US" dirty="0"/>
          </a:p>
        </p:txBody>
      </p:sp>
    </p:spTree>
    <p:extLst>
      <p:ext uri="{BB962C8B-B14F-4D97-AF65-F5344CB8AC3E}">
        <p14:creationId xmlns:p14="http://schemas.microsoft.com/office/powerpoint/2010/main" val="375927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xfrm>
            <a:off x="3971183" y="8830627"/>
            <a:ext cx="3037628" cy="464184"/>
          </a:xfrm>
          <a:prstGeom prst="rect">
            <a:avLst/>
          </a:prstGeom>
          <a:noFill/>
          <a:ln>
            <a:miter lim="800000"/>
            <a:headEnd/>
            <a:tailEnd/>
          </a:ln>
        </p:spPr>
        <p:txBody>
          <a:bodyPr wrap="square" numCol="1" anchorCtr="0" compatLnSpc="1">
            <a:prstTxWarp prst="textNoShape">
              <a:avLst/>
            </a:prstTxWarp>
          </a:bodyPr>
          <a:lstStyle/>
          <a:p>
            <a:fld id="{FBB89C14-1E1A-4060-BADE-591FA29404E0}" type="slidenum">
              <a:rPr lang="en-US" smtClean="0"/>
              <a:pPr/>
              <a:t>11</a:t>
            </a:fld>
            <a:endParaRPr lang="en-US" smtClean="0"/>
          </a:p>
        </p:txBody>
      </p:sp>
      <p:sp>
        <p:nvSpPr>
          <p:cNvPr id="18435" name="Rectangle 2"/>
          <p:cNvSpPr>
            <a:spLocks noGrp="1" noRot="1" noChangeAspect="1" noChangeArrowheads="1" noTextEdit="1"/>
          </p:cNvSpPr>
          <p:nvPr>
            <p:ph type="sldImg"/>
          </p:nvPr>
        </p:nvSpPr>
        <p:spPr bwMode="auto">
          <a:xfrm>
            <a:off x="1247775" y="714375"/>
            <a:ext cx="4679950" cy="3509963"/>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3277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dirty="0"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dirty="0"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userDrawn="1">
            <p:ph type="ftr" sz="quarter" idx="11"/>
          </p:nvPr>
        </p:nvSpPr>
        <p:spPr/>
        <p:txBody>
          <a:bodyPr/>
          <a:lstStyle/>
          <a:p>
            <a:r>
              <a:rPr lang="en-US" smtClean="0">
                <a:solidFill>
                  <a:srgbClr val="FFFFFF"/>
                </a:solidFill>
              </a:rPr>
              <a:t>File Name</a:t>
            </a:r>
            <a:endParaRPr lang="en-US" dirty="0">
              <a:solidFill>
                <a:srgbClr val="FFFFFF"/>
              </a:solidFill>
            </a:endParaRPr>
          </a:p>
        </p:txBody>
      </p:sp>
      <p:sp>
        <p:nvSpPr>
          <p:cNvPr id="10" name="TextBox 9"/>
          <p:cNvSpPr txBox="1"/>
          <p:nvPr userDrawn="1"/>
        </p:nvSpPr>
        <p:spPr>
          <a:xfrm>
            <a:off x="457200" y="5525353"/>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91571071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lIns="91407" tIns="45704" rIns="91407" bIns="45704"/>
          <a:lstStyle/>
          <a:p>
            <a:r>
              <a:rPr lang="en-US" smtClean="0"/>
              <a:t>Click to edit Master title style</a:t>
            </a:r>
            <a:endParaRPr lang="en-US"/>
          </a:p>
        </p:txBody>
      </p:sp>
    </p:spTree>
    <p:extLst>
      <p:ext uri="{BB962C8B-B14F-4D97-AF65-F5344CB8AC3E}">
        <p14:creationId xmlns:p14="http://schemas.microsoft.com/office/powerpoint/2010/main" val="405531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a:solidFill>
            <a:schemeClr val="bg1">
              <a:lumMod val="95000"/>
            </a:schemeClr>
          </a:solidFill>
        </p:spPr>
        <p:txBody>
          <a:bodyPr lIns="91407" tIns="45704" rIns="91407" bIns="45704"/>
          <a:lstStyle/>
          <a:p>
            <a:r>
              <a:rPr lang="en-US" smtClean="0"/>
              <a:t>Click to edit Master title style</a:t>
            </a:r>
            <a:endParaRPr lang="en-US"/>
          </a:p>
        </p:txBody>
      </p:sp>
      <p:sp>
        <p:nvSpPr>
          <p:cNvPr id="4" name="TextBox 3"/>
          <p:cNvSpPr txBox="1"/>
          <p:nvPr userDrawn="1"/>
        </p:nvSpPr>
        <p:spPr>
          <a:xfrm>
            <a:off x="0" y="677662"/>
            <a:ext cx="9144000" cy="6172200"/>
          </a:xfrm>
          <a:prstGeom prst="rect">
            <a:avLst/>
          </a:prstGeom>
          <a:solidFill>
            <a:srgbClr val="FFFF99">
              <a:alpha val="70000"/>
            </a:srgbClr>
          </a:solidFill>
        </p:spPr>
        <p:txBody>
          <a:bodyPr wrap="square" rtlCol="0">
            <a:spAutoFit/>
          </a:bodyPr>
          <a:lstStyle/>
          <a:p>
            <a:endParaRPr lang="en-US" dirty="0"/>
          </a:p>
        </p:txBody>
      </p:sp>
    </p:spTree>
    <p:extLst>
      <p:ext uri="{BB962C8B-B14F-4D97-AF65-F5344CB8AC3E}">
        <p14:creationId xmlns:p14="http://schemas.microsoft.com/office/powerpoint/2010/main" val="289336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4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323613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3CF1AAD-4ECB-4853-A070-59C395235A4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7802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Tree>
    <p:extLst>
      <p:ext uri="{BB962C8B-B14F-4D97-AF65-F5344CB8AC3E}">
        <p14:creationId xmlns:p14="http://schemas.microsoft.com/office/powerpoint/2010/main" val="322849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itle Placeholder 1"/>
          <p:cNvSpPr>
            <a:spLocks noGrp="1"/>
          </p:cNvSpPr>
          <p:nvPr>
            <p:ph type="title"/>
          </p:nvPr>
        </p:nvSpPr>
        <p:spPr bwMode="auto">
          <a:xfrm>
            <a:off x="907036" y="161018"/>
            <a:ext cx="7329928" cy="6336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Tree>
    <p:extLst>
      <p:ext uri="{BB962C8B-B14F-4D97-AF65-F5344CB8AC3E}">
        <p14:creationId xmlns:p14="http://schemas.microsoft.com/office/powerpoint/2010/main" val="512691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04800" y="920751"/>
            <a:ext cx="4216861" cy="2508583"/>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622339" y="920752"/>
            <a:ext cx="4267200" cy="2508582"/>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429334"/>
            <a:ext cx="4216861" cy="2835107"/>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622340" y="3429334"/>
            <a:ext cx="4267199" cy="2835107"/>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429334"/>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920752"/>
            <a:ext cx="0" cy="56324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bwMode="auto">
          <a:xfrm>
            <a:off x="907036" y="161018"/>
            <a:ext cx="7329928" cy="6336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Tree>
    <p:extLst>
      <p:ext uri="{BB962C8B-B14F-4D97-AF65-F5344CB8AC3E}">
        <p14:creationId xmlns:p14="http://schemas.microsoft.com/office/powerpoint/2010/main" val="369494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58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userDrawn="1">
            <p:ph type="ftr" sz="quarter" idx="11"/>
          </p:nvPr>
        </p:nvSpPr>
        <p:spPr/>
        <p:txBody>
          <a:bodyPr/>
          <a:lstStyle/>
          <a:p>
            <a:r>
              <a:rPr lang="en-US" dirty="0" smtClean="0">
                <a:solidFill>
                  <a:srgbClr val="FFFFFF"/>
                </a:solidFill>
              </a:rPr>
              <a:t>File Name</a:t>
            </a:r>
            <a:endParaRPr lang="en-US" dirty="0">
              <a:solidFill>
                <a:srgbClr val="FFFFFF"/>
              </a:solidFill>
            </a:endParaRPr>
          </a:p>
        </p:txBody>
      </p:sp>
    </p:spTree>
    <p:extLst>
      <p:ext uri="{BB962C8B-B14F-4D97-AF65-F5344CB8AC3E}">
        <p14:creationId xmlns:p14="http://schemas.microsoft.com/office/powerpoint/2010/main" val="1257048282"/>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11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3402648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66938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1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955672"/>
            <a:ext cx="8382000" cy="49879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84058B-C58A-4ACF-8FF8-435CA3485A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38421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9"/>
            <a:ext cx="8382000" cy="806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7433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348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572000" cy="57912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762000"/>
            <a:ext cx="4572000" cy="57912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EF916AB-E8FD-4756-BC8D-439FFFC3B6B0}" type="slidenum">
              <a:rPr lang="en-US"/>
              <a:pPr>
                <a:defRPr/>
              </a:pPr>
              <a:t>‹#›</a:t>
            </a:fld>
            <a:endParaRPr lang="en-US"/>
          </a:p>
        </p:txBody>
      </p:sp>
      <p:cxnSp>
        <p:nvCxnSpPr>
          <p:cNvPr id="7" name="Straight Connector 6"/>
          <p:cNvCxnSpPr/>
          <p:nvPr userDrawn="1"/>
        </p:nvCxnSpPr>
        <p:spPr>
          <a:xfrm>
            <a:off x="4572000" y="685800"/>
            <a:ext cx="0" cy="5867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599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502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06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
        <p:nvSpPr>
          <p:cNvPr id="12" name="TextBox 11"/>
          <p:cNvSpPr txBox="1"/>
          <p:nvPr userDrawn="1"/>
        </p:nvSpPr>
        <p:spPr>
          <a:xfrm>
            <a:off x="457200" y="5516644"/>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748040283"/>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42BD84BD-FBF7-419D-B7F7-AA856A6C9F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7567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pPr algn="l" eaLnBrk="1" hangingPunct="1"/>
            <a:fld id="{9E1F0C3B-B7AE-4D65-89E8-7F005DCCECD5}" type="slidenum">
              <a:rPr lang="en-US" b="0" smtClean="0">
                <a:solidFill>
                  <a:srgbClr val="000000"/>
                </a:solidFill>
                <a:latin typeface="Arial" pitchFamily="34" charset="0"/>
              </a:rPr>
              <a:pPr algn="l" eaLnBrk="1" hangingPunct="1"/>
              <a:t>‹#›</a:t>
            </a:fld>
            <a:endParaRPr lang="en-US" b="0" dirty="0">
              <a:solidFill>
                <a:srgbClr val="000000"/>
              </a:solidFill>
              <a:latin typeface="Arial" pitchFamily="34" charset="0"/>
            </a:endParaRPr>
          </a:p>
        </p:txBody>
      </p:sp>
    </p:spTree>
    <p:extLst>
      <p:ext uri="{BB962C8B-B14F-4D97-AF65-F5344CB8AC3E}">
        <p14:creationId xmlns:p14="http://schemas.microsoft.com/office/powerpoint/2010/main" val="3458235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a:solidFill>
                  <a:srgbClr val="000000"/>
                </a:solidFill>
              </a:rPr>
              <a:t> </a:t>
            </a:r>
            <a:fld id="{94F6C9BD-A0A9-4938-A05D-D68256E81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376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No Subtitle-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29184"/>
            <a:ext cx="6773332" cy="632513"/>
          </a:xfrm>
          <a:prstGeom prst="rect">
            <a:avLst/>
          </a:prstGeom>
        </p:spPr>
        <p:txBody>
          <a:bodyPr vert="horz"/>
          <a:lstStyle>
            <a:lvl1pPr algn="l">
              <a:defRPr sz="2800" b="1">
                <a:solidFill>
                  <a:schemeClr val="bg1"/>
                </a:solidFill>
                <a:latin typeface="Arial Narrow"/>
                <a:cs typeface="Arial Narrow"/>
              </a:defRPr>
            </a:lvl1pPr>
          </a:lstStyle>
          <a:p>
            <a:r>
              <a:rPr lang="en-US" dirty="0" smtClean="0"/>
              <a:t>Title is Arial Narrow pt. 28</a:t>
            </a:r>
            <a:endParaRPr lang="en-US" dirty="0"/>
          </a:p>
        </p:txBody>
      </p:sp>
      <p:sp>
        <p:nvSpPr>
          <p:cNvPr id="7" name="Content Placeholder 2"/>
          <p:cNvSpPr>
            <a:spLocks noGrp="1"/>
          </p:cNvSpPr>
          <p:nvPr>
            <p:ph idx="10"/>
          </p:nvPr>
        </p:nvSpPr>
        <p:spPr>
          <a:xfrm>
            <a:off x="365760" y="1600200"/>
            <a:ext cx="8229600" cy="4525963"/>
          </a:xfrm>
          <a:prstGeom prst="rect">
            <a:avLst/>
          </a:prstGeom>
        </p:spPr>
        <p:txBody>
          <a:bodyPr vert="horz"/>
          <a:lstStyle>
            <a:lvl1pPr marL="347663" indent="-347663">
              <a:buFont typeface="Wingdings" pitchFamily="2" charset="2"/>
              <a:buChar char="§"/>
              <a:defRPr sz="28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Arial Narrow" pitchFamily="34" charset="0"/>
              <a:buChar char="–"/>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230287" y="6454904"/>
            <a:ext cx="3491107" cy="365125"/>
          </a:xfrm>
          <a:prstGeom prst="rect">
            <a:avLst/>
          </a:prstGeom>
        </p:spPr>
        <p:txBody>
          <a:bodyPr vert="horz" lIns="91440" tIns="45720" rIns="91440" bIns="45720" rtlCol="0" anchor="ctr"/>
          <a:lstStyle>
            <a:lvl1pPr algn="l">
              <a:defRPr sz="800" baseline="0" smtClean="0">
                <a:solidFill>
                  <a:srgbClr val="675C53"/>
                </a:solidFill>
                <a:latin typeface="Arial Narrow"/>
                <a:ea typeface="Arial" charset="0"/>
                <a:cs typeface="Arial Narrow"/>
              </a:defRPr>
            </a:lvl1pPr>
          </a:lstStyle>
          <a:p>
            <a:pPr eaLnBrk="1" hangingPunct="1">
              <a:defRPr/>
            </a:pPr>
            <a:endParaRPr lang="en-US" b="0" dirty="0"/>
          </a:p>
        </p:txBody>
      </p:sp>
      <p:sp>
        <p:nvSpPr>
          <p:cNvPr id="10" name="Slide Number Placeholder 5"/>
          <p:cNvSpPr>
            <a:spLocks noGrp="1"/>
          </p:cNvSpPr>
          <p:nvPr>
            <p:ph type="sldNum" sz="quarter" idx="4"/>
          </p:nvPr>
        </p:nvSpPr>
        <p:spPr>
          <a:xfrm>
            <a:off x="8726505" y="6497436"/>
            <a:ext cx="290509" cy="286806"/>
          </a:xfrm>
          <a:prstGeom prst="rect">
            <a:avLst/>
          </a:prstGeom>
        </p:spPr>
        <p:txBody>
          <a:bodyPr vert="horz" wrap="square" lIns="91440" tIns="45720" rIns="91440" bIns="45720" numCol="1" anchor="ctr" anchorCtr="0" compatLnSpc="1">
            <a:prstTxWarp prst="textNoShape">
              <a:avLst/>
            </a:prstTxWarp>
          </a:bodyPr>
          <a:lstStyle>
            <a:lvl1pPr>
              <a:defRPr sz="800" b="1"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033216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16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61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084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pPr algn="l" eaLnBrk="1" hangingPunct="1"/>
            <a:fld id="{9E1F0C3B-B7AE-4D65-89E8-7F005DCCECD5}" type="slidenum">
              <a:rPr lang="en-US" b="0" smtClean="0">
                <a:solidFill>
                  <a:srgbClr val="000000"/>
                </a:solidFill>
                <a:latin typeface="Arial" pitchFamily="34" charset="0"/>
              </a:rPr>
              <a:pPr algn="l" eaLnBrk="1" hangingPunct="1"/>
              <a:t>‹#›</a:t>
            </a:fld>
            <a:endParaRPr lang="en-US" b="0" dirty="0">
              <a:solidFill>
                <a:srgbClr val="000000"/>
              </a:solidFill>
              <a:latin typeface="Arial" pitchFamily="34" charset="0"/>
            </a:endParaRPr>
          </a:p>
        </p:txBody>
      </p:sp>
    </p:spTree>
    <p:extLst>
      <p:ext uri="{BB962C8B-B14F-4D97-AF65-F5344CB8AC3E}">
        <p14:creationId xmlns:p14="http://schemas.microsoft.com/office/powerpoint/2010/main" val="3084669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No Subtitle-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29184"/>
            <a:ext cx="6773332" cy="632513"/>
          </a:xfrm>
          <a:prstGeom prst="rect">
            <a:avLst/>
          </a:prstGeom>
        </p:spPr>
        <p:txBody>
          <a:bodyPr vert="horz"/>
          <a:lstStyle>
            <a:lvl1pPr algn="l">
              <a:defRPr sz="2800" b="1">
                <a:solidFill>
                  <a:schemeClr val="bg1"/>
                </a:solidFill>
                <a:latin typeface="Arial Narrow"/>
                <a:cs typeface="Arial Narrow"/>
              </a:defRPr>
            </a:lvl1pPr>
          </a:lstStyle>
          <a:p>
            <a:r>
              <a:rPr lang="en-US" dirty="0" smtClean="0"/>
              <a:t>Title is Arial Narrow pt. 28</a:t>
            </a:r>
            <a:endParaRPr lang="en-US" dirty="0"/>
          </a:p>
        </p:txBody>
      </p:sp>
      <p:sp>
        <p:nvSpPr>
          <p:cNvPr id="7" name="Content Placeholder 2"/>
          <p:cNvSpPr>
            <a:spLocks noGrp="1"/>
          </p:cNvSpPr>
          <p:nvPr>
            <p:ph idx="10"/>
          </p:nvPr>
        </p:nvSpPr>
        <p:spPr>
          <a:xfrm>
            <a:off x="365760" y="1600200"/>
            <a:ext cx="8229600" cy="4525963"/>
          </a:xfrm>
          <a:prstGeom prst="rect">
            <a:avLst/>
          </a:prstGeom>
        </p:spPr>
        <p:txBody>
          <a:bodyPr vert="horz"/>
          <a:lstStyle>
            <a:lvl1pPr marL="347663" indent="-347663">
              <a:buFont typeface="Wingdings" pitchFamily="2" charset="2"/>
              <a:buChar char="§"/>
              <a:defRPr sz="28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Arial Narrow" pitchFamily="34" charset="0"/>
              <a:buChar char="–"/>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230287" y="6454904"/>
            <a:ext cx="3491107" cy="365125"/>
          </a:xfrm>
          <a:prstGeom prst="rect">
            <a:avLst/>
          </a:prstGeom>
        </p:spPr>
        <p:txBody>
          <a:bodyPr vert="horz" lIns="91440" tIns="45720" rIns="91440" bIns="45720" rtlCol="0" anchor="ctr"/>
          <a:lstStyle>
            <a:lvl1pPr algn="l">
              <a:defRPr sz="800" baseline="0" smtClean="0">
                <a:solidFill>
                  <a:srgbClr val="675C53"/>
                </a:solidFill>
                <a:latin typeface="Arial Narrow"/>
                <a:ea typeface="Arial" charset="0"/>
                <a:cs typeface="Arial Narrow"/>
              </a:defRPr>
            </a:lvl1pPr>
          </a:lstStyle>
          <a:p>
            <a:pPr eaLnBrk="1" hangingPunct="1">
              <a:defRPr/>
            </a:pPr>
            <a:endParaRPr lang="en-US" b="0" dirty="0"/>
          </a:p>
        </p:txBody>
      </p:sp>
      <p:sp>
        <p:nvSpPr>
          <p:cNvPr id="10" name="Slide Number Placeholder 5"/>
          <p:cNvSpPr>
            <a:spLocks noGrp="1"/>
          </p:cNvSpPr>
          <p:nvPr>
            <p:ph type="sldNum" sz="quarter" idx="4"/>
          </p:nvPr>
        </p:nvSpPr>
        <p:spPr>
          <a:xfrm>
            <a:off x="8726505" y="6497436"/>
            <a:ext cx="290509" cy="286806"/>
          </a:xfrm>
          <a:prstGeom prst="rect">
            <a:avLst/>
          </a:prstGeom>
        </p:spPr>
        <p:txBody>
          <a:bodyPr vert="horz" wrap="square" lIns="91440" tIns="45720" rIns="91440" bIns="45720" numCol="1" anchor="ctr" anchorCtr="0" compatLnSpc="1">
            <a:prstTxWarp prst="textNoShape">
              <a:avLst/>
            </a:prstTxWarp>
          </a:bodyPr>
          <a:lstStyle>
            <a:lvl1pPr>
              <a:defRPr sz="800" b="1"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54898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91287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1459523808"/>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07AC9F2C-5C5F-4620-A3F9-531FA06AA494}"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86247BD8-4F54-477D-A5FA-69615CF5BED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974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DD8189D-9071-4260-B895-E73168567C2B}"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BFD84725-8576-48C4-AE9A-C62C43B20FD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6694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D46E2E74-3B7E-416D-B475-B4D9D90B3AE5}"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4BA1523A-5BCB-4721-B4EB-815DB406B0A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4118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42FBFF70-DB8A-4446-9F27-6346DBE76884}"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B7F09279-AFD0-4D2D-B673-07C534EA4FD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155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4C1F04E5-F38A-4C6C-A456-BCD7D61CCADF}" type="datetime1">
              <a:rPr lang="en-US" smtClean="0">
                <a:solidFill>
                  <a:srgbClr val="000000"/>
                </a:solidFill>
              </a:rPr>
              <a:pPr>
                <a:defRPr/>
              </a:pPr>
              <a:t>9/26/2017</a:t>
            </a:fld>
            <a:endParaRPr lang="en-US" dirty="0">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F2713553-C783-4D08-943C-E9080F5203A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9478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8B1CCFF2-742E-410F-862A-9AC9F599389B}" type="datetime1">
              <a:rPr lang="en-US" smtClean="0">
                <a:solidFill>
                  <a:srgbClr val="000000"/>
                </a:solidFill>
              </a:rPr>
              <a:pPr>
                <a:defRPr/>
              </a:pPr>
              <a:t>9/26/2017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39E515DB-66DE-4425-9976-B3B6C166125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7986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SzTx/>
              <a:defRPr sz="1000" b="0">
                <a:solidFill>
                  <a:schemeClr val="tx1"/>
                </a:solidFill>
              </a:defRPr>
            </a:lvl1pPr>
          </a:lstStyle>
          <a:p>
            <a:pPr>
              <a:defRPr/>
            </a:pPr>
            <a:r>
              <a:rPr lang="en-US" dirty="0" smtClean="0">
                <a:solidFill>
                  <a:srgbClr val="000000"/>
                </a:solidFill>
              </a:rPr>
              <a:t>icri11.ppt</a:t>
            </a:r>
            <a:fld id="{EF689465-18AE-49DC-A8D7-077AB67842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8884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9E5B685-6D3F-4083-8F30-A0A1989F7FEA}"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991FB10C-11A2-489C-9D27-08E4279FA6C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1642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758448CD-5658-4CC1-970F-BEDA442E6CC3}"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11D75FCE-5417-4378-B7A6-B7F5FF291AF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3856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C131D8D-6A47-4B2C-87FA-DA86A1F0832C}"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D3F1AE48-E8EE-4C48-9A72-331ACB42DD0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28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
        <p:nvSpPr>
          <p:cNvPr id="14" name="TextBox 13"/>
          <p:cNvSpPr txBox="1"/>
          <p:nvPr userDrawn="1"/>
        </p:nvSpPr>
        <p:spPr>
          <a:xfrm>
            <a:off x="457200" y="5525353"/>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271036691"/>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A1854917-7071-478B-BB8F-548481F62B4C}"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517DEB2E-5C80-4365-855D-B685D7F7817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873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554BF3A7-7117-48AA-8451-5AEC38F54F21}" type="datetime1">
              <a:rPr lang="en-US" smtClean="0">
                <a:solidFill>
                  <a:srgbClr val="000000"/>
                </a:solidFill>
              </a:rPr>
              <a:pPr>
                <a:defRPr/>
              </a:pPr>
              <a:t>9/26/2017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E2E315EC-E991-4C39-AC33-0BBF5662FE8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8938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fld id="{8FA25FED-A2A0-4D43-96BF-EAFC0B3E9366}"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FB8A1328-1175-45B4-9872-5CFBE6ED586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912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2"/>
          <p:cNvSpPr>
            <a:spLocks noGrp="1" noChangeArrowheads="1"/>
          </p:cNvSpPr>
          <p:nvPr>
            <p:ph type="dt" sz="half" idx="10"/>
          </p:nvPr>
        </p:nvSpPr>
        <p:spPr>
          <a:ln/>
        </p:spPr>
        <p:txBody>
          <a:bodyPr/>
          <a:lstStyle>
            <a:lvl1pPr>
              <a:defRPr/>
            </a:lvl1pPr>
          </a:lstStyle>
          <a:p>
            <a:pPr>
              <a:defRPr/>
            </a:pPr>
            <a:fld id="{261A45FD-4C2A-4F3F-8A9F-73BD015B59C6}"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07DFE44C-6040-4F8C-80E2-4DCAB485525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6112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a:prstGeom prst="rect">
            <a:avLst/>
          </a:prstGeo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068F189A-E537-4CCD-897C-A9F64EAF74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2712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0" y="-228600"/>
            <a:ext cx="9144000" cy="1143000"/>
          </a:xfrm>
        </p:spPr>
        <p:txBody>
          <a:bodyPr/>
          <a:lstStyle>
            <a:lvl1pPr>
              <a:defRPr sz="2400" b="1" baseline="0">
                <a:latin typeface="Arial Narrow" pitchFamily="34" charset="0"/>
              </a:defRPr>
            </a:lvl1pPr>
          </a:lstStyle>
          <a:p>
            <a:r>
              <a:rPr lang="en-US" dirty="0" smtClean="0"/>
              <a:t>FY 13 Flood Risk Management (FRM) Impacts at a Ceiling of $ 4.273 B</a:t>
            </a:r>
            <a:endParaRPr lang="en-US" dirty="0"/>
          </a:p>
        </p:txBody>
      </p:sp>
      <p:sp>
        <p:nvSpPr>
          <p:cNvPr id="8" name="Rectangle 2"/>
          <p:cNvSpPr>
            <a:spLocks noGrp="1" noChangeArrowheads="1"/>
          </p:cNvSpPr>
          <p:nvPr>
            <p:ph type="dt" sz="half" idx="2"/>
          </p:nvPr>
        </p:nvSpPr>
        <p:spPr bwMode="auto">
          <a:xfrm>
            <a:off x="-76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SzTx/>
              <a:defRPr sz="1200" b="0">
                <a:solidFill>
                  <a:schemeClr val="tx1"/>
                </a:solidFill>
                <a:latin typeface="Arial" pitchFamily="34" charset="0"/>
                <a:cs typeface="Arial" pitchFamily="34" charset="0"/>
              </a:defRPr>
            </a:lvl1pPr>
          </a:lstStyle>
          <a:p>
            <a:pPr>
              <a:defRPr/>
            </a:pPr>
            <a:r>
              <a:rPr lang="en-US" dirty="0" smtClean="0">
                <a:solidFill>
                  <a:srgbClr val="000000"/>
                </a:solidFill>
              </a:rPr>
              <a:t>as of 16 Nov 11</a:t>
            </a:r>
            <a:endParaRPr lang="en-US" dirty="0">
              <a:solidFill>
                <a:srgbClr val="000000"/>
              </a:solidFill>
            </a:endParaRPr>
          </a:p>
        </p:txBody>
      </p:sp>
      <p:sp>
        <p:nvSpPr>
          <p:cNvPr id="9" name="Slide Number Placeholder 8"/>
          <p:cNvSpPr>
            <a:spLocks noGrp="1" noChangeArrowheads="1"/>
          </p:cNvSpPr>
          <p:nvPr>
            <p:ph type="sldNum" sz="quarter" idx="4"/>
          </p:nvPr>
        </p:nvSpPr>
        <p:spPr bwMode="auto">
          <a:xfrm>
            <a:off x="7315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SzTx/>
              <a:defRPr sz="1200" b="0">
                <a:solidFill>
                  <a:schemeClr val="tx1"/>
                </a:solidFill>
              </a:defRPr>
            </a:lvl1pPr>
          </a:lstStyle>
          <a:p>
            <a:pPr>
              <a:defRPr/>
            </a:pPr>
            <a:fld id="{EF689465-18AE-49DC-A8D7-077AB67842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5413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007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8145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967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92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2399700529"/>
      </p:ext>
    </p:extLst>
  </p:cSld>
  <p:clrMapOvr>
    <a:masterClrMapping/>
  </p:clrMapOvr>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2127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2413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2140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905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7837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40289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3160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271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869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Tree>
    <p:extLst>
      <p:ext uri="{BB962C8B-B14F-4D97-AF65-F5344CB8AC3E}">
        <p14:creationId xmlns:p14="http://schemas.microsoft.com/office/powerpoint/2010/main" val="21621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
        <p:nvSpPr>
          <p:cNvPr id="14" name="TextBox 13"/>
          <p:cNvSpPr txBox="1"/>
          <p:nvPr userDrawn="1"/>
        </p:nvSpPr>
        <p:spPr>
          <a:xfrm>
            <a:off x="457200" y="5525353"/>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677528418"/>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Tree>
    <p:extLst>
      <p:ext uri="{BB962C8B-B14F-4D97-AF65-F5344CB8AC3E}">
        <p14:creationId xmlns:p14="http://schemas.microsoft.com/office/powerpoint/2010/main" val="568096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07AC9F2C-5C5F-4620-A3F9-531FA06AA494}"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86247BD8-4F54-477D-A5FA-69615CF5BED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89738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DD8189D-9071-4260-B895-E73168567C2B}"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BFD84725-8576-48C4-AE9A-C62C43B20FD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3652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D46E2E74-3B7E-416D-B475-B4D9D90B3AE5}"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4BA1523A-5BCB-4721-B4EB-815DB406B0A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2513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42FBFF70-DB8A-4446-9F27-6346DBE76884}"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B7F09279-AFD0-4D2D-B673-07C534EA4FD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400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4C1F04E5-F38A-4C6C-A456-BCD7D61CCADF}" type="datetime1">
              <a:rPr lang="en-US" smtClean="0">
                <a:solidFill>
                  <a:srgbClr val="000000"/>
                </a:solidFill>
              </a:rPr>
              <a:pPr>
                <a:defRPr/>
              </a:pPr>
              <a:t>9/26/2017</a:t>
            </a:fld>
            <a:endParaRPr lang="en-US" dirty="0">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F2713553-C783-4D08-943C-E9080F5203A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67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8B1CCFF2-742E-410F-862A-9AC9F599389B}" type="datetime1">
              <a:rPr lang="en-US" smtClean="0">
                <a:solidFill>
                  <a:srgbClr val="000000"/>
                </a:solidFill>
              </a:rPr>
              <a:pPr>
                <a:defRPr/>
              </a:pPr>
              <a:t>9/26/2017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39E515DB-66DE-4425-9976-B3B6C166125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27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SzTx/>
              <a:defRPr sz="1000" b="0">
                <a:solidFill>
                  <a:schemeClr val="tx1"/>
                </a:solidFill>
              </a:defRPr>
            </a:lvl1pPr>
          </a:lstStyle>
          <a:p>
            <a:pPr>
              <a:defRPr/>
            </a:pPr>
            <a:r>
              <a:rPr lang="en-US" dirty="0" smtClean="0">
                <a:solidFill>
                  <a:srgbClr val="000000"/>
                </a:solidFill>
              </a:rPr>
              <a:t>icri11.ppt</a:t>
            </a:r>
            <a:fld id="{EF689465-18AE-49DC-A8D7-077AB67842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2415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9E5B685-6D3F-4083-8F30-A0A1989F7FEA}"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991FB10C-11A2-489C-9D27-08E4279FA6C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89573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758448CD-5658-4CC1-970F-BEDA442E6CC3}"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11D75FCE-5417-4378-B7A6-B7F5FF291AF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584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106736394"/>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C131D8D-6A47-4B2C-87FA-DA86A1F0832C}"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D3F1AE48-E8EE-4C48-9A72-331ACB42DD0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5505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A1854917-7071-478B-BB8F-548481F62B4C}"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517DEB2E-5C80-4365-855D-B685D7F7817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36161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554BF3A7-7117-48AA-8451-5AEC38F54F21}" type="datetime1">
              <a:rPr lang="en-US" smtClean="0">
                <a:solidFill>
                  <a:srgbClr val="000000"/>
                </a:solidFill>
              </a:rPr>
              <a:pPr>
                <a:defRPr/>
              </a:pPr>
              <a:t>9/26/2017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E2E315EC-E991-4C39-AC33-0BBF5662FE8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00009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fld id="{8FA25FED-A2A0-4D43-96BF-EAFC0B3E9366}" type="datetime1">
              <a:rPr lang="en-US" smtClean="0">
                <a:solidFill>
                  <a:srgbClr val="000000"/>
                </a:solidFill>
              </a:rPr>
              <a:pPr>
                <a:defRPr/>
              </a:pPr>
              <a:t>9/26/2017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FB8A1328-1175-45B4-9872-5CFBE6ED586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55672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2"/>
          <p:cNvSpPr>
            <a:spLocks noGrp="1" noChangeArrowheads="1"/>
          </p:cNvSpPr>
          <p:nvPr>
            <p:ph type="dt" sz="half" idx="10"/>
          </p:nvPr>
        </p:nvSpPr>
        <p:spPr>
          <a:ln/>
        </p:spPr>
        <p:txBody>
          <a:bodyPr/>
          <a:lstStyle>
            <a:lvl1pPr>
              <a:defRPr/>
            </a:lvl1pPr>
          </a:lstStyle>
          <a:p>
            <a:pPr>
              <a:defRPr/>
            </a:pPr>
            <a:fld id="{261A45FD-4C2A-4F3F-8A9F-73BD015B59C6}" type="datetime1">
              <a:rPr lang="en-US" smtClean="0">
                <a:solidFill>
                  <a:srgbClr val="000000"/>
                </a:solidFill>
              </a:rPr>
              <a:pPr>
                <a:defRPr/>
              </a:pPr>
              <a:t>9/26/2017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icri11.ppt     </a:t>
            </a:r>
            <a:fld id="{07DFE44C-6040-4F8C-80E2-4DCAB485525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10494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a:prstGeom prst="rect">
            <a:avLst/>
          </a:prstGeo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068F189A-E537-4CCD-897C-A9F64EAF74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08187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0" y="-228600"/>
            <a:ext cx="9144000" cy="1143000"/>
          </a:xfrm>
        </p:spPr>
        <p:txBody>
          <a:bodyPr/>
          <a:lstStyle>
            <a:lvl1pPr>
              <a:defRPr sz="2400" b="1" baseline="0">
                <a:latin typeface="Arial Narrow" pitchFamily="34" charset="0"/>
              </a:defRPr>
            </a:lvl1pPr>
          </a:lstStyle>
          <a:p>
            <a:r>
              <a:rPr lang="en-US" dirty="0" smtClean="0"/>
              <a:t>FY 13 Flood Risk Management (FRM) Impacts at a Ceiling of $ 4.273 B</a:t>
            </a:r>
            <a:endParaRPr lang="en-US" dirty="0"/>
          </a:p>
        </p:txBody>
      </p:sp>
      <p:sp>
        <p:nvSpPr>
          <p:cNvPr id="8" name="Rectangle 2"/>
          <p:cNvSpPr>
            <a:spLocks noGrp="1" noChangeArrowheads="1"/>
          </p:cNvSpPr>
          <p:nvPr>
            <p:ph type="dt" sz="half" idx="2"/>
          </p:nvPr>
        </p:nvSpPr>
        <p:spPr bwMode="auto">
          <a:xfrm>
            <a:off x="-76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SzTx/>
              <a:defRPr sz="1200" b="0">
                <a:solidFill>
                  <a:schemeClr val="tx1"/>
                </a:solidFill>
                <a:latin typeface="Arial" pitchFamily="34" charset="0"/>
                <a:cs typeface="Arial" pitchFamily="34" charset="0"/>
              </a:defRPr>
            </a:lvl1pPr>
          </a:lstStyle>
          <a:p>
            <a:pPr>
              <a:defRPr/>
            </a:pPr>
            <a:r>
              <a:rPr lang="en-US" dirty="0" smtClean="0">
                <a:solidFill>
                  <a:srgbClr val="000000"/>
                </a:solidFill>
              </a:rPr>
              <a:t>as of 16 Nov 11</a:t>
            </a:r>
            <a:endParaRPr lang="en-US" dirty="0">
              <a:solidFill>
                <a:srgbClr val="000000"/>
              </a:solidFill>
            </a:endParaRPr>
          </a:p>
        </p:txBody>
      </p:sp>
      <p:sp>
        <p:nvSpPr>
          <p:cNvPr id="9" name="Slide Number Placeholder 8"/>
          <p:cNvSpPr>
            <a:spLocks noGrp="1" noChangeArrowheads="1"/>
          </p:cNvSpPr>
          <p:nvPr>
            <p:ph type="sldNum" sz="quarter" idx="4"/>
          </p:nvPr>
        </p:nvSpPr>
        <p:spPr bwMode="auto">
          <a:xfrm>
            <a:off x="7315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SzTx/>
              <a:defRPr sz="1200" b="0">
                <a:solidFill>
                  <a:schemeClr val="tx1"/>
                </a:solidFill>
              </a:defRPr>
            </a:lvl1pPr>
          </a:lstStyle>
          <a:p>
            <a:pPr>
              <a:defRPr/>
            </a:pPr>
            <a:fld id="{EF689465-18AE-49DC-A8D7-077AB67842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42703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72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4" rIns="91407" bIns="45704"/>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25963"/>
          </a:xfrm>
          <a:prstGeom prst="rect">
            <a:avLst/>
          </a:prstGeom>
        </p:spPr>
        <p:txBody>
          <a:bodyPr lIns="91407" tIns="45704" rIns="91407" bIns="45704"/>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srgbClr val="000000"/>
                </a:solidFill>
              </a:rPr>
              <a:t> </a:t>
            </a:r>
            <a:fld id="{9158AA21-61D8-4EB6-8ABA-3139112D63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17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tif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7.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0.png"/><Relationship Id="rId5" Type="http://schemas.openxmlformats.org/officeDocument/2006/relationships/slideLayout" Target="../slideLayouts/slideLayout32.xml"/><Relationship Id="rId10" Type="http://schemas.openxmlformats.org/officeDocument/2006/relationships/image" Target="../media/image9.png"/><Relationship Id="rId4" Type="http://schemas.openxmlformats.org/officeDocument/2006/relationships/slideLayout" Target="../slideLayouts/slideLayout31.xml"/><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7.xml"/><Relationship Id="rId7" Type="http://schemas.openxmlformats.org/officeDocument/2006/relationships/image" Target="../media/image8.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11.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1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pPr fontAlgn="base">
              <a:spcBef>
                <a:spcPct val="0"/>
              </a:spcBef>
              <a:spcAft>
                <a:spcPct val="0"/>
              </a:spcAft>
            </a:pPr>
            <a:fld id="{0D0E9D3B-CB56-40AE-B0A9-8DA5E1AEFDB7}" type="slidenum">
              <a:rPr lang="en-US" smtClean="0">
                <a:solidFill>
                  <a:srgbClr val="FFFFFF"/>
                </a:solidFill>
                <a:latin typeface="Arial" pitchFamily="34" charset="0"/>
                <a:ea typeface="ＭＳ Ｐゴシック" pitchFamily="34" charset="-128"/>
              </a:rPr>
              <a:pPr fontAlgn="base">
                <a:spcBef>
                  <a:spcPct val="0"/>
                </a:spcBef>
                <a:spcAft>
                  <a:spcPct val="0"/>
                </a:spcAft>
              </a:pPr>
              <a:t>‹#›</a:t>
            </a:fld>
            <a:endParaRPr lang="en-US" dirty="0">
              <a:solidFill>
                <a:srgbClr val="FFFFFF"/>
              </a:solidFill>
              <a:latin typeface="Arial" pitchFamily="34" charset="0"/>
              <a:ea typeface="ＭＳ Ｐゴシック" pitchFamily="34" charset="-128"/>
            </a:endParaRPr>
          </a:p>
        </p:txBody>
      </p:sp>
      <p:sp>
        <p:nvSpPr>
          <p:cNvPr id="18" name="Title Placeholder 17"/>
          <p:cNvSpPr>
            <a:spLocks noGrp="1"/>
          </p:cNvSpPr>
          <p:nvPr>
            <p:ph type="title"/>
          </p:nvPr>
        </p:nvSpPr>
        <p:spPr>
          <a:xfrm>
            <a:off x="457200" y="419100"/>
            <a:ext cx="6858000" cy="2552700"/>
          </a:xfrm>
          <a:prstGeom prst="rect">
            <a:avLst/>
          </a:prstGeom>
          <a:solidFill>
            <a:schemeClr val="bg1">
              <a:lumMod val="95000"/>
            </a:schemeClr>
          </a:solidFill>
        </p:spPr>
        <p:txBody>
          <a:bodyPr vert="horz" lIns="91440" tIns="45720" rIns="91440" bIns="45720" rtlCol="0" anchor="t">
            <a:normAutofit/>
          </a:bodyPr>
          <a:lstStyle/>
          <a:p>
            <a:r>
              <a:rPr lang="en-US" dirty="0"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pPr fontAlgn="base">
              <a:spcBef>
                <a:spcPct val="0"/>
              </a:spcBef>
              <a:spcAft>
                <a:spcPct val="0"/>
              </a:spcAft>
            </a:pPr>
            <a:r>
              <a:rPr lang="en-US" smtClean="0">
                <a:solidFill>
                  <a:srgbClr val="FFFFFF"/>
                </a:solidFill>
                <a:latin typeface="Arial" pitchFamily="34" charset="0"/>
                <a:ea typeface="ＭＳ Ｐゴシック" pitchFamily="34" charset="-128"/>
              </a:rPr>
              <a:t>File Name</a:t>
            </a:r>
            <a:endParaRPr lang="en-US" dirty="0">
              <a:solidFill>
                <a:srgbClr val="FFFFFF"/>
              </a:solidFill>
              <a:latin typeface="Arial" pitchFamily="34" charset="0"/>
              <a:ea typeface="ＭＳ Ｐゴシック" pitchFamily="34" charset="-128"/>
            </a:endParaRPr>
          </a:p>
        </p:txBody>
      </p:sp>
      <p:pic>
        <p:nvPicPr>
          <p:cNvPr id="58" name="Picture 6"/>
          <p:cNvPicPr>
            <a:picLocks noChangeAspect="1"/>
          </p:cNvPicPr>
          <p:nvPr userDrawn="1"/>
        </p:nvPicPr>
        <p:blipFill>
          <a:blip r:embed="rId19"/>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33858250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5" r:id="rId9"/>
    <p:sldLayoutId id="2147484057" r:id="rId10"/>
    <p:sldLayoutId id="2147484060" r:id="rId11"/>
    <p:sldLayoutId id="2147484037" r:id="rId12"/>
    <p:sldLayoutId id="2147484113" r:id="rId13"/>
    <p:sldLayoutId id="2147484115" r:id="rId14"/>
    <p:sldLayoutId id="2147484116" r:id="rId15"/>
    <p:sldLayoutId id="2147484118" r:id="rId16"/>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13"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78375"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1" hangingPunct="1"/>
            <a:endParaRPr lang="en-US" sz="2400" b="0" dirty="0">
              <a:solidFill>
                <a:srgbClr val="83847A"/>
              </a:solidFill>
            </a:endParaRPr>
          </a:p>
        </p:txBody>
      </p:sp>
      <p:pic>
        <p:nvPicPr>
          <p:cNvPr id="1027" name="Picture 3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99911" y="78761"/>
            <a:ext cx="1003265" cy="872467"/>
          </a:xfrm>
          <a:prstGeom prst="rect">
            <a:avLst/>
          </a:prstGeom>
          <a:noFill/>
          <a:ln w="9525">
            <a:noFill/>
            <a:miter lim="800000"/>
            <a:headEnd/>
            <a:tailEnd/>
          </a:ln>
        </p:spPr>
      </p:pic>
      <p:sp>
        <p:nvSpPr>
          <p:cNvPr id="6" name="Slide Number Placeholder 5"/>
          <p:cNvSpPr>
            <a:spLocks noGrp="1"/>
          </p:cNvSpPr>
          <p:nvPr>
            <p:ph type="sldNum" sz="quarter" idx="4"/>
          </p:nvPr>
        </p:nvSpPr>
        <p:spPr>
          <a:xfrm>
            <a:off x="8244328" y="63975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eaLnBrk="1" hangingPunct="1"/>
            <a:fld id="{139BD942-CC14-44A4-87FB-46239297AFE5}" type="slidenum">
              <a:rPr lang="en-US" b="0" smtClean="0">
                <a:latin typeface="Arial" pitchFamily="34" charset="0"/>
                <a:ea typeface="ＭＳ Ｐゴシック" pitchFamily="34" charset="-128"/>
              </a:rPr>
              <a:pPr eaLnBrk="1" hangingPunct="1"/>
              <a:t>‹#›</a:t>
            </a:fld>
            <a:endParaRPr lang="en-US" b="0" dirty="0">
              <a:latin typeface="Arial" pitchFamily="34" charset="0"/>
              <a:ea typeface="ＭＳ Ｐゴシック" pitchFamily="34" charset="-128"/>
            </a:endParaRPr>
          </a:p>
        </p:txBody>
      </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3328" y="217338"/>
            <a:ext cx="761571" cy="577315"/>
          </a:xfrm>
          <a:prstGeom prst="rect">
            <a:avLst/>
          </a:prstGeom>
        </p:spPr>
      </p:pic>
    </p:spTree>
    <p:extLst>
      <p:ext uri="{BB962C8B-B14F-4D97-AF65-F5344CB8AC3E}">
        <p14:creationId xmlns:p14="http://schemas.microsoft.com/office/powerpoint/2010/main" val="167264342"/>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p:txStyles>
    <p:titleStyle>
      <a:lvl1pPr algn="ctr"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fld id="{F22519BB-8511-4A27-9E48-0CE32B4BAE26}" type="slidenum">
              <a:rPr lang="en-US" b="0">
                <a:solidFill>
                  <a:srgbClr val="000000"/>
                </a:solidFill>
              </a:rPr>
              <a:pPr eaLnBrk="1" hangingPunct="1">
                <a:defRPr/>
              </a:pPr>
              <a:t>‹#›</a:t>
            </a:fld>
            <a:endParaRPr lang="en-US" b="0" dirty="0">
              <a:solidFill>
                <a:srgbClr val="000000"/>
              </a:solidFill>
            </a:endParaRPr>
          </a:p>
        </p:txBody>
      </p:sp>
      <p:pic>
        <p:nvPicPr>
          <p:cNvPr id="2053" name="Picture 8" descr="USACE_logo"/>
          <p:cNvPicPr>
            <a:picLocks noChangeAspect="1" noChangeArrowheads="1"/>
          </p:cNvPicPr>
          <p:nvPr userDrawn="1"/>
        </p:nvPicPr>
        <p:blipFill>
          <a:blip r:embed="rId10"/>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rgbClr val="000000"/>
                </a:solidFill>
              </a:rPr>
              <a:t>BUILDING STRONG</a:t>
            </a:r>
            <a:r>
              <a:rPr lang="en-US" sz="1400" baseline="-25000" dirty="0">
                <a:solidFill>
                  <a:srgbClr val="000000"/>
                </a:solidFill>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lgn="l" eaLnBrk="1" hangingPunct="1">
              <a:defRPr/>
            </a:pPr>
            <a:endParaRPr lang="en-US" b="0" dirty="0">
              <a:solidFill>
                <a:srgbClr val="000000"/>
              </a:solidFill>
            </a:endParaRPr>
          </a:p>
        </p:txBody>
      </p:sp>
      <p:pic>
        <p:nvPicPr>
          <p:cNvPr id="2056" name="Picture 2" descr="X:\IM\VI\Logos\Branding\USARMY_3D_RGB_MD_PS.png"/>
          <p:cNvPicPr>
            <a:picLocks noChangeAspect="1" noChangeArrowheads="1"/>
          </p:cNvPicPr>
          <p:nvPr userDrawn="1"/>
        </p:nvPicPr>
        <p:blipFill>
          <a:blip r:embed="rId11"/>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769498375"/>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fld id="{F22519BB-8511-4A27-9E48-0CE32B4BAE26}" type="slidenum">
              <a:rPr lang="en-US" b="0">
                <a:solidFill>
                  <a:srgbClr val="000000"/>
                </a:solidFill>
              </a:rPr>
              <a:pPr eaLnBrk="1" hangingPunct="1">
                <a:defRPr/>
              </a:pPr>
              <a:t>‹#›</a:t>
            </a:fld>
            <a:endParaRPr lang="en-US" b="0" dirty="0">
              <a:solidFill>
                <a:srgbClr val="000000"/>
              </a:solidFill>
            </a:endParaRPr>
          </a:p>
        </p:txBody>
      </p:sp>
      <p:pic>
        <p:nvPicPr>
          <p:cNvPr id="2053" name="Picture 8" descr="USACE_logo"/>
          <p:cNvPicPr>
            <a:picLocks noChangeAspect="1" noChangeArrowheads="1"/>
          </p:cNvPicPr>
          <p:nvPr userDrawn="1"/>
        </p:nvPicPr>
        <p:blipFill>
          <a:blip r:embed="rId8"/>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rgbClr val="000000"/>
                </a:solidFill>
              </a:rPr>
              <a:t>BUILDING STRONG</a:t>
            </a:r>
            <a:r>
              <a:rPr lang="en-US" sz="1400" baseline="-25000" dirty="0">
                <a:solidFill>
                  <a:srgbClr val="000000"/>
                </a:solidFill>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lgn="l" eaLnBrk="1" hangingPunct="1">
              <a:defRPr/>
            </a:pPr>
            <a:endParaRPr lang="en-US" b="0" dirty="0">
              <a:solidFill>
                <a:srgbClr val="000000"/>
              </a:solidFill>
            </a:endParaRPr>
          </a:p>
        </p:txBody>
      </p:sp>
      <p:pic>
        <p:nvPicPr>
          <p:cNvPr id="2056" name="Picture 2" descr="X:\IM\VI\Logos\Branding\USARMY_3D_RGB_MD_PS.png"/>
          <p:cNvPicPr>
            <a:picLocks noChangeAspect="1" noChangeArrowheads="1"/>
          </p:cNvPicPr>
          <p:nvPr userDrawn="1"/>
        </p:nvPicPr>
        <p:blipFill>
          <a:blip r:embed="rId9"/>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2986399407"/>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21" descr="ppt_camo_bkgrnd-02"/>
          <p:cNvPicPr>
            <a:picLocks noChangeAspect="1" noChangeArrowheads="1"/>
          </p:cNvPicPr>
          <p:nvPr userDrawn="1"/>
        </p:nvPicPr>
        <p:blipFill>
          <a:blip r:embed="rId19" cstate="print"/>
          <a:srcRect/>
          <a:stretch>
            <a:fillRect/>
          </a:stretch>
        </p:blipFill>
        <p:spPr bwMode="auto">
          <a:xfrm>
            <a:off x="0" y="0"/>
            <a:ext cx="9144000" cy="6861175"/>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SzTx/>
              <a:defRPr sz="1400" b="0">
                <a:solidFill>
                  <a:schemeClr val="tx1"/>
                </a:solidFill>
                <a:latin typeface="Times New Roman" pitchFamily="18" charset="0"/>
              </a:defRPr>
            </a:lvl1pPr>
          </a:lstStyle>
          <a:p>
            <a:pPr>
              <a:defRPr/>
            </a:pPr>
            <a:fld id="{C507292E-370A-4170-818C-951BC0FAC19D}" type="datetime1">
              <a:rPr lang="en-US" smtClean="0">
                <a:solidFill>
                  <a:srgbClr val="000000"/>
                </a:solidFill>
              </a:rPr>
              <a:pPr>
                <a:defRPr/>
              </a:pPr>
              <a:t>9/26/2017</a:t>
            </a:fld>
            <a:endParaRPr lang="en-US" dirty="0">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SzTx/>
              <a:defRPr sz="1400"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SzTx/>
              <a:defRPr sz="1000" b="0">
                <a:solidFill>
                  <a:schemeClr val="tx1"/>
                </a:solidFill>
              </a:defRPr>
            </a:lvl1pPr>
          </a:lstStyle>
          <a:p>
            <a:pPr>
              <a:defRPr/>
            </a:pPr>
            <a:r>
              <a:rPr lang="en-US" dirty="0" smtClean="0">
                <a:solidFill>
                  <a:srgbClr val="000000"/>
                </a:solidFill>
              </a:rPr>
              <a:t>icri11.ppt</a:t>
            </a:r>
            <a:fld id="{EF689465-18AE-49DC-A8D7-077AB67842B8}" type="slidenum">
              <a:rPr lang="en-US" smtClean="0">
                <a:solidFill>
                  <a:srgbClr val="000000"/>
                </a:solidFill>
              </a:rPr>
              <a:pPr>
                <a:defRPr/>
              </a:pPr>
              <a:t>‹#›</a:t>
            </a:fld>
            <a:endParaRPr lang="en-US" dirty="0">
              <a:solidFill>
                <a:srgbClr val="000000"/>
              </a:solidFill>
            </a:endParaRPr>
          </a:p>
        </p:txBody>
      </p:sp>
      <p:sp>
        <p:nvSpPr>
          <p:cNvPr id="24582"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4583"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83543007"/>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21" descr="ppt_camo_bkgrnd-02"/>
          <p:cNvPicPr>
            <a:picLocks noChangeAspect="1" noChangeArrowheads="1"/>
          </p:cNvPicPr>
          <p:nvPr userDrawn="1"/>
        </p:nvPicPr>
        <p:blipFill>
          <a:blip r:embed="rId16" cstate="print"/>
          <a:srcRect/>
          <a:stretch>
            <a:fillRect/>
          </a:stretch>
        </p:blipFill>
        <p:spPr bwMode="auto">
          <a:xfrm>
            <a:off x="0" y="0"/>
            <a:ext cx="9144000" cy="6861175"/>
          </a:xfrm>
          <a:prstGeom prst="rect">
            <a:avLst/>
          </a:prstGeom>
          <a:noFill/>
          <a:ln w="9525">
            <a:noFill/>
            <a:miter lim="800000"/>
            <a:headEnd/>
            <a:tailEnd/>
          </a:ln>
        </p:spPr>
      </p:pic>
      <p:sp>
        <p:nvSpPr>
          <p:cNvPr id="24582" name="Rectangle 5"/>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4583" name="Rectangle 6"/>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80964248"/>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Lst>
  <p:hf hdr="0" ftr="0" dt="0"/>
  <p:txStyles>
    <p:titleStyle>
      <a:lvl1pPr algn="ctr" rtl="0" eaLnBrk="0" fontAlgn="base" hangingPunct="0">
        <a:spcBef>
          <a:spcPct val="0"/>
        </a:spcBef>
        <a:spcAft>
          <a:spcPct val="0"/>
        </a:spcAft>
        <a:defRPr sz="36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C00000"/>
        </a:buClr>
        <a:buSzPct val="100000"/>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00000"/>
        </a:buClr>
        <a:buSzPct val="100000"/>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rgbClr val="C00000"/>
        </a:buClr>
        <a:buSzPct val="100000"/>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rgbClr val="C00000"/>
        </a:buClr>
        <a:buSzPct val="100000"/>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rgbClr val="C00000"/>
        </a:buClr>
        <a:buSzPct val="100000"/>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21" descr="ppt_camo_bkgrnd-02"/>
          <p:cNvPicPr>
            <a:picLocks noChangeAspect="1" noChangeArrowheads="1"/>
          </p:cNvPicPr>
          <p:nvPr userDrawn="1"/>
        </p:nvPicPr>
        <p:blipFill>
          <a:blip r:embed="rId19" cstate="print"/>
          <a:srcRect/>
          <a:stretch>
            <a:fillRect/>
          </a:stretch>
        </p:blipFill>
        <p:spPr bwMode="auto">
          <a:xfrm>
            <a:off x="0" y="0"/>
            <a:ext cx="9144000" cy="6861175"/>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SzTx/>
              <a:defRPr sz="1400" b="0">
                <a:solidFill>
                  <a:schemeClr val="tx1"/>
                </a:solidFill>
                <a:latin typeface="Times New Roman" pitchFamily="18" charset="0"/>
              </a:defRPr>
            </a:lvl1pPr>
          </a:lstStyle>
          <a:p>
            <a:pPr>
              <a:defRPr/>
            </a:pPr>
            <a:fld id="{C507292E-370A-4170-818C-951BC0FAC19D}" type="datetime1">
              <a:rPr lang="en-US" smtClean="0">
                <a:solidFill>
                  <a:srgbClr val="000000"/>
                </a:solidFill>
              </a:rPr>
              <a:pPr>
                <a:defRPr/>
              </a:pPr>
              <a:t>9/26/2017</a:t>
            </a:fld>
            <a:endParaRPr lang="en-US" dirty="0">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SzTx/>
              <a:defRPr sz="1400"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SzTx/>
              <a:defRPr sz="1000" b="0">
                <a:solidFill>
                  <a:schemeClr val="tx1"/>
                </a:solidFill>
              </a:defRPr>
            </a:lvl1pPr>
          </a:lstStyle>
          <a:p>
            <a:pPr>
              <a:defRPr/>
            </a:pPr>
            <a:r>
              <a:rPr lang="en-US" dirty="0" smtClean="0">
                <a:solidFill>
                  <a:srgbClr val="000000"/>
                </a:solidFill>
              </a:rPr>
              <a:t>icri11.ppt</a:t>
            </a:r>
            <a:fld id="{EF689465-18AE-49DC-A8D7-077AB67842B8}" type="slidenum">
              <a:rPr lang="en-US" smtClean="0">
                <a:solidFill>
                  <a:srgbClr val="000000"/>
                </a:solidFill>
              </a:rPr>
              <a:pPr>
                <a:defRPr/>
              </a:pPr>
              <a:t>‹#›</a:t>
            </a:fld>
            <a:endParaRPr lang="en-US" dirty="0">
              <a:solidFill>
                <a:srgbClr val="000000"/>
              </a:solidFill>
            </a:endParaRPr>
          </a:p>
        </p:txBody>
      </p:sp>
      <p:sp>
        <p:nvSpPr>
          <p:cNvPr id="24582"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4583"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6911408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emf"/><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7"/>
          <p:cNvSpPr>
            <a:spLocks noGrp="1" noChangeArrowheads="1"/>
          </p:cNvSpPr>
          <p:nvPr>
            <p:ph type="sldNum" sz="quarter" idx="4294967295"/>
          </p:nvPr>
        </p:nvSpPr>
        <p:spPr>
          <a:xfrm>
            <a:off x="8305799" y="228600"/>
            <a:ext cx="733425" cy="365125"/>
          </a:xfrm>
          <a:noFill/>
        </p:spPr>
        <p:txBody>
          <a:bodyPr/>
          <a:lstStyle/>
          <a:p>
            <a:r>
              <a:rPr lang="en-US" smtClean="0">
                <a:solidFill>
                  <a:srgbClr val="000000"/>
                </a:solidFill>
                <a:latin typeface="Arial" pitchFamily="34" charset="0"/>
              </a:rPr>
              <a:t> </a:t>
            </a:r>
            <a:fld id="{17BD982D-13B6-4CEF-8B3A-743043601E9D}" type="slidenum">
              <a:rPr lang="en-US" smtClean="0">
                <a:solidFill>
                  <a:srgbClr val="000000"/>
                </a:solidFill>
                <a:latin typeface="Arial" pitchFamily="34" charset="0"/>
              </a:rPr>
              <a:pPr/>
              <a:t>1</a:t>
            </a:fld>
            <a:endParaRPr lang="en-US" smtClean="0">
              <a:solidFill>
                <a:srgbClr val="000000"/>
              </a:solidFill>
              <a:latin typeface="Arial" pitchFamily="34" charset="0"/>
            </a:endParaRPr>
          </a:p>
        </p:txBody>
      </p:sp>
      <p:pic>
        <p:nvPicPr>
          <p:cNvPr id="18437" name="Picture 9" descr="USACE_logo"/>
          <p:cNvPicPr>
            <a:picLocks noChangeAspect="1" noChangeArrowheads="1"/>
          </p:cNvPicPr>
          <p:nvPr/>
        </p:nvPicPr>
        <p:blipFill>
          <a:blip r:embed="rId3" cstate="print"/>
          <a:srcRect/>
          <a:stretch>
            <a:fillRect/>
          </a:stretch>
        </p:blipFill>
        <p:spPr bwMode="auto">
          <a:xfrm>
            <a:off x="228600" y="5081588"/>
            <a:ext cx="1371600" cy="938212"/>
          </a:xfrm>
          <a:prstGeom prst="rect">
            <a:avLst/>
          </a:prstGeom>
          <a:noFill/>
          <a:ln w="9525">
            <a:noFill/>
            <a:miter lim="800000"/>
            <a:headEnd/>
            <a:tailEnd/>
          </a:ln>
        </p:spPr>
      </p:pic>
      <p:sp>
        <p:nvSpPr>
          <p:cNvPr id="18438" name="Text Box 4"/>
          <p:cNvSpPr txBox="1">
            <a:spLocks noChangeArrowheads="1"/>
          </p:cNvSpPr>
          <p:nvPr/>
        </p:nvSpPr>
        <p:spPr bwMode="auto">
          <a:xfrm>
            <a:off x="136527" y="6096000"/>
            <a:ext cx="3597275" cy="553976"/>
          </a:xfrm>
          <a:prstGeom prst="rect">
            <a:avLst/>
          </a:prstGeom>
          <a:noFill/>
          <a:ln w="9525">
            <a:noFill/>
            <a:miter lim="800000"/>
            <a:headEnd/>
            <a:tailEnd/>
          </a:ln>
        </p:spPr>
        <p:txBody>
          <a:bodyPr lIns="91418" tIns="45709" rIns="91418" bIns="45709">
            <a:spAutoFit/>
          </a:bodyPr>
          <a:lstStyle/>
          <a:p>
            <a:pPr algn="l" eaLnBrk="1" hangingPunct="1"/>
            <a:r>
              <a:rPr lang="en-US" sz="1200" dirty="0">
                <a:solidFill>
                  <a:srgbClr val="000000"/>
                </a:solidFill>
                <a:latin typeface="Arial" pitchFamily="34" charset="0"/>
              </a:rPr>
              <a:t>US Army Corps of Engineers</a:t>
            </a:r>
          </a:p>
          <a:p>
            <a:pPr algn="l" eaLnBrk="1" hangingPunct="1"/>
            <a:r>
              <a:rPr lang="en-US" dirty="0">
                <a:solidFill>
                  <a:srgbClr val="000000"/>
                </a:solidFill>
                <a:latin typeface="Arial" pitchFamily="34" charset="0"/>
              </a:rPr>
              <a:t>BUILDING STRONG</a:t>
            </a:r>
            <a:r>
              <a:rPr lang="en-US" sz="1400" baseline="-25000" dirty="0">
                <a:solidFill>
                  <a:srgbClr val="000000"/>
                </a:solidFill>
                <a:latin typeface="Arial" pitchFamily="34" charset="0"/>
              </a:rPr>
              <a:t>®</a:t>
            </a:r>
          </a:p>
        </p:txBody>
      </p:sp>
      <p:sp>
        <p:nvSpPr>
          <p:cNvPr id="11" name="Text Box 2"/>
          <p:cNvSpPr txBox="1">
            <a:spLocks noChangeArrowheads="1"/>
          </p:cNvSpPr>
          <p:nvPr/>
        </p:nvSpPr>
        <p:spPr bwMode="auto">
          <a:xfrm>
            <a:off x="0" y="8962"/>
            <a:ext cx="9144000" cy="1754304"/>
          </a:xfrm>
          <a:prstGeom prst="rect">
            <a:avLst/>
          </a:prstGeom>
          <a:solidFill>
            <a:schemeClr val="bg1"/>
          </a:solidFill>
          <a:ln w="12700">
            <a:solidFill>
              <a:schemeClr val="tx1"/>
            </a:solidFill>
            <a:miter lim="800000"/>
            <a:headEnd/>
            <a:tailEnd/>
          </a:ln>
          <a:effectLst/>
        </p:spPr>
        <p:txBody>
          <a:bodyPr wrap="square" lIns="91418" tIns="45709" rIns="91418" bIns="45709">
            <a:spAutoFit/>
          </a:bodyPr>
          <a:lstStyle/>
          <a:p>
            <a:r>
              <a:rPr lang="en-US" sz="3600" kern="0" dirty="0" smtClean="0">
                <a:solidFill>
                  <a:schemeClr val="tx1"/>
                </a:solidFill>
              </a:rPr>
              <a:t>USACE CIVIL WORKS UPDATE</a:t>
            </a:r>
          </a:p>
          <a:p>
            <a:pPr marL="342900" indent="-342900"/>
            <a:r>
              <a:rPr lang="en-US" sz="3600" i="1" dirty="0"/>
              <a:t>National Waterways Conference</a:t>
            </a:r>
          </a:p>
          <a:p>
            <a:pPr marL="342900" indent="-342900"/>
            <a:r>
              <a:rPr lang="en-US" sz="3600" i="1" dirty="0"/>
              <a:t>St. Louis, </a:t>
            </a:r>
            <a:r>
              <a:rPr lang="en-US" sz="3600" i="1" dirty="0" smtClean="0"/>
              <a:t>MO</a:t>
            </a:r>
            <a:endParaRPr lang="en-US" sz="3600" kern="0"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731" y="1899920"/>
            <a:ext cx="6644269" cy="4953000"/>
          </a:xfrm>
          <a:prstGeom prst="rect">
            <a:avLst/>
          </a:prstGeom>
        </p:spPr>
      </p:pic>
      <p:sp>
        <p:nvSpPr>
          <p:cNvPr id="8" name="Text Box 4"/>
          <p:cNvSpPr txBox="1">
            <a:spLocks noChangeArrowheads="1"/>
          </p:cNvSpPr>
          <p:nvPr/>
        </p:nvSpPr>
        <p:spPr bwMode="auto">
          <a:xfrm>
            <a:off x="3153410" y="5505271"/>
            <a:ext cx="5529261" cy="1200329"/>
          </a:xfrm>
          <a:prstGeom prst="rect">
            <a:avLst/>
          </a:prstGeom>
          <a:solidFill>
            <a:schemeClr val="bg1"/>
          </a:solidFill>
          <a:ln w="12700">
            <a:solidFill>
              <a:schemeClr val="tx1"/>
            </a:solidFill>
            <a:miter lim="800000"/>
            <a:headEnd/>
            <a:tailEnd/>
          </a:ln>
        </p:spPr>
        <p:txBody>
          <a:bodyPr wrap="square">
            <a:spAutoFit/>
          </a:bodyPr>
          <a:lstStyle/>
          <a:p>
            <a:pPr marL="342900" indent="-342900"/>
            <a:r>
              <a:rPr lang="en-US" dirty="0" smtClean="0">
                <a:solidFill>
                  <a:schemeClr val="tx1"/>
                </a:solidFill>
              </a:rPr>
              <a:t>Edward </a:t>
            </a:r>
            <a:r>
              <a:rPr lang="en-US" dirty="0">
                <a:solidFill>
                  <a:schemeClr val="tx1"/>
                </a:solidFill>
              </a:rPr>
              <a:t>E. Belk, Jr  PE</a:t>
            </a:r>
          </a:p>
          <a:p>
            <a:pPr marL="342900" indent="-342900"/>
            <a:r>
              <a:rPr lang="en-US" dirty="0"/>
              <a:t>Chief, Programs Integration Division</a:t>
            </a:r>
          </a:p>
          <a:p>
            <a:pPr marL="342900" indent="-342900"/>
            <a:r>
              <a:rPr lang="en-US" dirty="0"/>
              <a:t>Directorate of Civil </a:t>
            </a:r>
            <a:r>
              <a:rPr lang="en-US" dirty="0" smtClean="0"/>
              <a:t>Works</a:t>
            </a:r>
            <a:endParaRPr lang="en-US" dirty="0"/>
          </a:p>
          <a:p>
            <a:pPr marL="342900" indent="-342900"/>
            <a:r>
              <a:rPr lang="en-US" dirty="0"/>
              <a:t>September 27, 2017</a:t>
            </a:r>
          </a:p>
        </p:txBody>
      </p:sp>
    </p:spTree>
    <p:extLst>
      <p:ext uri="{BB962C8B-B14F-4D97-AF65-F5344CB8AC3E}">
        <p14:creationId xmlns:p14="http://schemas.microsoft.com/office/powerpoint/2010/main" val="31116071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62000"/>
          </a:xfrm>
        </p:spPr>
        <p:txBody>
          <a:bodyPr/>
          <a:lstStyle/>
          <a:p>
            <a:pPr algn="ctr"/>
            <a:r>
              <a:rPr lang="en-US" sz="3600" b="1" dirty="0" smtClean="0">
                <a:solidFill>
                  <a:schemeClr val="tx1"/>
                </a:solidFill>
              </a:rPr>
              <a:t>FY 17/18 Journey</a:t>
            </a:r>
            <a:endParaRPr lang="en-US" sz="3600" b="1" dirty="0">
              <a:solidFill>
                <a:schemeClr val="tx1"/>
              </a:solidFill>
            </a:endParaRPr>
          </a:p>
        </p:txBody>
      </p:sp>
      <p:sp>
        <p:nvSpPr>
          <p:cNvPr id="5" name="Content Placeholder 2"/>
          <p:cNvSpPr>
            <a:spLocks noGrp="1"/>
          </p:cNvSpPr>
          <p:nvPr>
            <p:ph idx="1"/>
          </p:nvPr>
        </p:nvSpPr>
        <p:spPr>
          <a:xfrm>
            <a:off x="228600" y="1143000"/>
            <a:ext cx="8686800" cy="3962400"/>
          </a:xfrm>
          <a:solidFill>
            <a:srgbClr val="FFFF99"/>
          </a:solidFill>
        </p:spPr>
        <p:txBody>
          <a:bodyPr/>
          <a:lstStyle/>
          <a:p>
            <a:pPr>
              <a:buClr>
                <a:srgbClr val="C00000"/>
              </a:buClr>
              <a:buFont typeface="Arial" panose="020B0604020202020204" pitchFamily="34" charset="0"/>
              <a:buChar char="•"/>
            </a:pPr>
            <a:r>
              <a:rPr lang="en-US" sz="2400" b="1" dirty="0" smtClean="0"/>
              <a:t>27 Feb	OMB Verbal Pass Back to Corps/Army</a:t>
            </a:r>
          </a:p>
          <a:p>
            <a:pPr>
              <a:buClr>
                <a:srgbClr val="C00000"/>
              </a:buClr>
              <a:buFont typeface="Arial" panose="020B0604020202020204" pitchFamily="34" charset="0"/>
              <a:buChar char="•"/>
            </a:pPr>
            <a:r>
              <a:rPr lang="en-US" sz="2400" b="1" dirty="0" smtClean="0"/>
              <a:t>16 Mar	Administration Budget Blueprint Released</a:t>
            </a:r>
          </a:p>
          <a:p>
            <a:pPr>
              <a:buClr>
                <a:srgbClr val="C00000"/>
              </a:buClr>
              <a:buFont typeface="Arial" panose="020B0604020202020204" pitchFamily="34" charset="0"/>
              <a:buChar char="•"/>
            </a:pPr>
            <a:r>
              <a:rPr lang="en-US" sz="2400" b="1" dirty="0" smtClean="0"/>
              <a:t>27 Mar	Chief Recommendations Briefed to Army</a:t>
            </a:r>
          </a:p>
          <a:p>
            <a:pPr>
              <a:buClr>
                <a:srgbClr val="C00000"/>
              </a:buClr>
              <a:buFont typeface="Arial" panose="020B0604020202020204" pitchFamily="34" charset="0"/>
              <a:buChar char="•"/>
            </a:pPr>
            <a:r>
              <a:rPr lang="en-US" sz="2400" b="1" dirty="0" smtClean="0"/>
              <a:t>20 Apr	OMB FY 18 </a:t>
            </a:r>
            <a:r>
              <a:rPr lang="en-US" sz="2400" b="1" dirty="0" err="1" smtClean="0"/>
              <a:t>Passback</a:t>
            </a:r>
            <a:r>
              <a:rPr lang="en-US" sz="2400" b="1" dirty="0" smtClean="0"/>
              <a:t> </a:t>
            </a:r>
          </a:p>
          <a:p>
            <a:pPr>
              <a:buClr>
                <a:srgbClr val="C00000"/>
              </a:buClr>
              <a:buFont typeface="Arial" panose="020B0604020202020204" pitchFamily="34" charset="0"/>
              <a:buChar char="•"/>
            </a:pPr>
            <a:r>
              <a:rPr lang="en-US" sz="2400" b="1" dirty="0" smtClean="0"/>
              <a:t>21 Apr	Corps/Army </a:t>
            </a:r>
            <a:r>
              <a:rPr lang="en-US" sz="2400" b="1" dirty="0" err="1" smtClean="0"/>
              <a:t>Reclama</a:t>
            </a:r>
            <a:endParaRPr lang="en-US" sz="2400" b="1" dirty="0" smtClean="0"/>
          </a:p>
          <a:p>
            <a:pPr>
              <a:buClr>
                <a:srgbClr val="C00000"/>
              </a:buClr>
              <a:buFont typeface="Arial" panose="020B0604020202020204" pitchFamily="34" charset="0"/>
              <a:buChar char="•"/>
            </a:pPr>
            <a:r>
              <a:rPr lang="en-US" sz="2400" b="1" dirty="0" smtClean="0"/>
              <a:t>05 May	FY 17 E&amp;W </a:t>
            </a:r>
            <a:r>
              <a:rPr lang="en-US" sz="2400" b="1" dirty="0" err="1" smtClean="0"/>
              <a:t>Approps</a:t>
            </a:r>
            <a:r>
              <a:rPr lang="en-US" sz="2400" b="1" dirty="0" smtClean="0"/>
              <a:t> Signed into Law</a:t>
            </a:r>
          </a:p>
          <a:p>
            <a:pPr>
              <a:buClr>
                <a:srgbClr val="C00000"/>
              </a:buClr>
              <a:buFont typeface="Arial" panose="020B0604020202020204" pitchFamily="34" charset="0"/>
              <a:buChar char="•"/>
            </a:pPr>
            <a:r>
              <a:rPr lang="en-US" sz="2400" b="1" dirty="0" smtClean="0"/>
              <a:t>23 May	FY 18 Budget Release</a:t>
            </a:r>
          </a:p>
          <a:p>
            <a:pPr>
              <a:buClr>
                <a:srgbClr val="C00000"/>
              </a:buClr>
              <a:buFont typeface="Arial" panose="020B0604020202020204" pitchFamily="34" charset="0"/>
              <a:buChar char="•"/>
            </a:pPr>
            <a:r>
              <a:rPr lang="en-US" sz="2400" b="1" dirty="0" smtClean="0"/>
              <a:t>24 May	FY 18 Budget Hearing, FY 17 </a:t>
            </a:r>
            <a:r>
              <a:rPr lang="en-US" sz="2400" b="1" dirty="0" err="1" smtClean="0"/>
              <a:t>WPlan</a:t>
            </a:r>
            <a:r>
              <a:rPr lang="en-US" sz="2400" b="1" dirty="0" smtClean="0"/>
              <a:t> Release</a:t>
            </a:r>
            <a:endParaRPr lang="en-US" sz="2400" dirty="0"/>
          </a:p>
        </p:txBody>
      </p:sp>
      <p:sp>
        <p:nvSpPr>
          <p:cNvPr id="6" name="Slide Number Placeholder 3"/>
          <p:cNvSpPr txBox="1">
            <a:spLocks/>
          </p:cNvSpPr>
          <p:nvPr/>
        </p:nvSpPr>
        <p:spPr>
          <a:xfrm>
            <a:off x="3657600" y="6381750"/>
            <a:ext cx="1828800" cy="476250"/>
          </a:xfrm>
          <a:prstGeom prst="rect">
            <a:avLst/>
          </a:prstGeom>
        </p:spPr>
        <p:txBody>
          <a:bodyPr/>
          <a:lstStyle/>
          <a:p>
            <a:pPr algn="ctr" fontAlgn="base">
              <a:spcBef>
                <a:spcPct val="0"/>
              </a:spcBef>
              <a:spcAft>
                <a:spcPct val="0"/>
              </a:spcAft>
              <a:defRPr/>
            </a:pPr>
            <a:r>
              <a:rPr lang="en-US" sz="1000" b="0" dirty="0" smtClean="0">
                <a:solidFill>
                  <a:srgbClr val="000000"/>
                </a:solidFill>
                <a:cs typeface="Arial" charset="0"/>
              </a:rPr>
              <a:t>13</a:t>
            </a:r>
            <a:endParaRPr lang="en-US" sz="1000" b="0" dirty="0">
              <a:solidFill>
                <a:srgbClr val="000000"/>
              </a:solidFill>
              <a:cs typeface="Arial" charset="0"/>
            </a:endParaRPr>
          </a:p>
        </p:txBody>
      </p:sp>
    </p:spTree>
    <p:extLst>
      <p:ext uri="{BB962C8B-B14F-4D97-AF65-F5344CB8AC3E}">
        <p14:creationId xmlns:p14="http://schemas.microsoft.com/office/powerpoint/2010/main" val="321248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a:xfrm>
            <a:off x="8419606" y="6445612"/>
            <a:ext cx="380010" cy="287697"/>
          </a:xfrm>
          <a:prstGeom prst="rect">
            <a:avLst/>
          </a:prstGeom>
          <a:noFill/>
        </p:spPr>
        <p:txBody>
          <a:bodyPr/>
          <a:lstStyle/>
          <a:p>
            <a:fld id="{06C15C5C-0A51-4808-A572-0C7CAC836CCF}" type="slidenum">
              <a:rPr lang="en-US" smtClean="0"/>
              <a:pPr/>
              <a:t>11</a:t>
            </a:fld>
            <a:endParaRPr lang="en-US" smtClean="0"/>
          </a:p>
        </p:txBody>
      </p:sp>
      <p:sp>
        <p:nvSpPr>
          <p:cNvPr id="9218" name="Title 6"/>
          <p:cNvSpPr>
            <a:spLocks noGrp="1"/>
          </p:cNvSpPr>
          <p:nvPr>
            <p:ph type="title" idx="4294967295"/>
          </p:nvPr>
        </p:nvSpPr>
        <p:spPr>
          <a:xfrm>
            <a:off x="0" y="0"/>
            <a:ext cx="9144000" cy="762000"/>
          </a:xfrm>
        </p:spPr>
        <p:txBody>
          <a:bodyPr>
            <a:normAutofit/>
          </a:bodyPr>
          <a:lstStyle/>
          <a:p>
            <a:r>
              <a:rPr lang="en-US" sz="3600" b="1" dirty="0" smtClean="0">
                <a:solidFill>
                  <a:schemeClr val="tx1"/>
                </a:solidFill>
              </a:rPr>
              <a:t>Policy Challenges/Opportunities</a:t>
            </a:r>
          </a:p>
        </p:txBody>
      </p:sp>
      <p:sp>
        <p:nvSpPr>
          <p:cNvPr id="9219" name="Content Placeholder 7"/>
          <p:cNvSpPr>
            <a:spLocks noGrp="1"/>
          </p:cNvSpPr>
          <p:nvPr>
            <p:ph idx="4294967295"/>
          </p:nvPr>
        </p:nvSpPr>
        <p:spPr>
          <a:xfrm>
            <a:off x="304800" y="808038"/>
            <a:ext cx="8458200" cy="4754562"/>
          </a:xfrm>
          <a:solidFill>
            <a:srgbClr val="FFFF99"/>
          </a:solidFill>
        </p:spPr>
        <p:txBody>
          <a:bodyPr/>
          <a:lstStyle/>
          <a:p>
            <a:r>
              <a:rPr lang="en-US" sz="1800" b="1" dirty="0" smtClean="0"/>
              <a:t>Program Development Challenges</a:t>
            </a:r>
          </a:p>
          <a:p>
            <a:pPr lvl="1"/>
            <a:r>
              <a:rPr lang="en-US" sz="1800" dirty="0" smtClean="0"/>
              <a:t>Climate Change </a:t>
            </a:r>
            <a:r>
              <a:rPr lang="en-US" sz="1800" dirty="0"/>
              <a:t>A</a:t>
            </a:r>
            <a:r>
              <a:rPr lang="en-US" sz="1800" dirty="0" smtClean="0"/>
              <a:t>daptation</a:t>
            </a:r>
          </a:p>
          <a:p>
            <a:pPr lvl="1"/>
            <a:r>
              <a:rPr lang="en-US" sz="1800" dirty="0" smtClean="0"/>
              <a:t>Declining infrastructure performance, deferred maintenance and recapitalization of $270B, and White House infrastructure initiative</a:t>
            </a:r>
          </a:p>
          <a:p>
            <a:pPr lvl="1"/>
            <a:r>
              <a:rPr lang="en-US" sz="1800" dirty="0" smtClean="0"/>
              <a:t>Construction Backlog of $75B and </a:t>
            </a:r>
            <a:r>
              <a:rPr lang="en-US" sz="1800" dirty="0" err="1" smtClean="0"/>
              <a:t>Deauthorization</a:t>
            </a:r>
            <a:r>
              <a:rPr lang="en-US" sz="1800" dirty="0" smtClean="0"/>
              <a:t> Process</a:t>
            </a:r>
          </a:p>
          <a:p>
            <a:pPr lvl="1"/>
            <a:r>
              <a:rPr lang="en-US" sz="1800" dirty="0" smtClean="0"/>
              <a:t>Keeping </a:t>
            </a:r>
            <a:r>
              <a:rPr lang="en-US" sz="1800" dirty="0"/>
              <a:t>C</a:t>
            </a:r>
            <a:r>
              <a:rPr lang="en-US" sz="1800" dirty="0" smtClean="0"/>
              <a:t>ontinuing </a:t>
            </a:r>
            <a:r>
              <a:rPr lang="en-US" sz="1800" dirty="0" err="1" smtClean="0"/>
              <a:t>Auth</a:t>
            </a:r>
            <a:r>
              <a:rPr lang="en-US" sz="1800" dirty="0" smtClean="0"/>
              <a:t> Program </a:t>
            </a:r>
            <a:r>
              <a:rPr lang="en-US" sz="1800" dirty="0"/>
              <a:t>H</a:t>
            </a:r>
            <a:r>
              <a:rPr lang="en-US" sz="1800" dirty="0" smtClean="0"/>
              <a:t>ealthy (New </a:t>
            </a:r>
            <a:r>
              <a:rPr lang="en-US" sz="1800" dirty="0"/>
              <a:t>S</a:t>
            </a:r>
            <a:r>
              <a:rPr lang="en-US" sz="1800" dirty="0" smtClean="0"/>
              <a:t>tarts, Resumptions, </a:t>
            </a:r>
            <a:r>
              <a:rPr lang="en-US" sz="1800" dirty="0" err="1" smtClean="0"/>
              <a:t>etc</a:t>
            </a:r>
            <a:r>
              <a:rPr lang="en-US" sz="1800" dirty="0" smtClean="0"/>
              <a:t>)</a:t>
            </a:r>
          </a:p>
          <a:p>
            <a:pPr lvl="1"/>
            <a:r>
              <a:rPr lang="en-US" sz="1800" dirty="0" smtClean="0"/>
              <a:t>Sustainable Long </a:t>
            </a:r>
            <a:r>
              <a:rPr lang="en-US" sz="1800" dirty="0"/>
              <a:t>T</a:t>
            </a:r>
            <a:r>
              <a:rPr lang="en-US" sz="1800" dirty="0" smtClean="0"/>
              <a:t>erm </a:t>
            </a:r>
            <a:r>
              <a:rPr lang="en-US" sz="1800" dirty="0"/>
              <a:t>I</a:t>
            </a:r>
            <a:r>
              <a:rPr lang="en-US" sz="1800" dirty="0" smtClean="0"/>
              <a:t>nvestment </a:t>
            </a:r>
            <a:r>
              <a:rPr lang="en-US" sz="1800" dirty="0"/>
              <a:t>P</a:t>
            </a:r>
            <a:r>
              <a:rPr lang="en-US" sz="1800" dirty="0" smtClean="0"/>
              <a:t>lanning vs. Funding </a:t>
            </a:r>
            <a:r>
              <a:rPr lang="en-US" sz="1800" dirty="0"/>
              <a:t>U</a:t>
            </a:r>
            <a:r>
              <a:rPr lang="en-US" sz="1800" dirty="0" smtClean="0"/>
              <a:t>ncertainty</a:t>
            </a:r>
          </a:p>
          <a:p>
            <a:pPr lvl="1"/>
            <a:endParaRPr lang="en-US" sz="1800" dirty="0" smtClean="0"/>
          </a:p>
          <a:p>
            <a:r>
              <a:rPr lang="en-US" sz="1800" b="1" dirty="0" smtClean="0"/>
              <a:t>Execution Challenges (USACE Credibility and Reliability)</a:t>
            </a:r>
          </a:p>
          <a:p>
            <a:pPr lvl="1"/>
            <a:r>
              <a:rPr lang="en-US" sz="1800" dirty="0" smtClean="0"/>
              <a:t>No-Earmark </a:t>
            </a:r>
            <a:r>
              <a:rPr lang="en-US" sz="1800" dirty="0"/>
              <a:t>A</a:t>
            </a:r>
            <a:r>
              <a:rPr lang="en-US" sz="1800" dirty="0" smtClean="0"/>
              <a:t>ppropriations, Work </a:t>
            </a:r>
            <a:r>
              <a:rPr lang="en-US" sz="1800" dirty="0"/>
              <a:t>P</a:t>
            </a:r>
            <a:r>
              <a:rPr lang="en-US" sz="1800" dirty="0" smtClean="0"/>
              <a:t>lans, and Two-Tier </a:t>
            </a:r>
            <a:r>
              <a:rPr lang="en-US" sz="1800" dirty="0"/>
              <a:t>P</a:t>
            </a:r>
            <a:r>
              <a:rPr lang="en-US" sz="1800" dirty="0" smtClean="0"/>
              <a:t>rogram</a:t>
            </a:r>
            <a:endParaRPr lang="en-US" sz="1800" dirty="0"/>
          </a:p>
          <a:p>
            <a:pPr lvl="1"/>
            <a:r>
              <a:rPr lang="en-US" sz="1800" dirty="0" smtClean="0"/>
              <a:t>Carryover – Remarkably Sensitive</a:t>
            </a:r>
          </a:p>
          <a:p>
            <a:pPr lvl="1"/>
            <a:r>
              <a:rPr lang="en-US" sz="1800" dirty="0" smtClean="0"/>
              <a:t>Reprogramming Limitations</a:t>
            </a:r>
          </a:p>
          <a:p>
            <a:pPr lvl="1"/>
            <a:r>
              <a:rPr lang="en-US" sz="1800" dirty="0" smtClean="0"/>
              <a:t>Continuing Contract Limitations</a:t>
            </a:r>
          </a:p>
          <a:p>
            <a:pPr lvl="1"/>
            <a:r>
              <a:rPr lang="en-US" sz="1800" dirty="0" smtClean="0"/>
              <a:t>Cost Growth and Life </a:t>
            </a:r>
            <a:r>
              <a:rPr lang="en-US" sz="1800" dirty="0"/>
              <a:t>C</a:t>
            </a:r>
            <a:r>
              <a:rPr lang="en-US" sz="1800" dirty="0" smtClean="0"/>
              <a:t>ycle </a:t>
            </a:r>
            <a:r>
              <a:rPr lang="en-US" sz="1800" dirty="0"/>
              <a:t>C</a:t>
            </a:r>
            <a:r>
              <a:rPr lang="en-US" sz="1800" dirty="0" smtClean="0"/>
              <a:t>ost </a:t>
            </a:r>
            <a:r>
              <a:rPr lang="en-US" sz="1800" dirty="0"/>
              <a:t>M</a:t>
            </a:r>
            <a:r>
              <a:rPr lang="en-US" sz="1800" dirty="0" smtClean="0"/>
              <a:t>anagement</a:t>
            </a:r>
          </a:p>
          <a:p>
            <a:pPr lvl="1"/>
            <a:r>
              <a:rPr lang="en-US" sz="1800" dirty="0" smtClean="0"/>
              <a:t>Execute the Program, Deliver on Schedules/Commitments</a:t>
            </a:r>
          </a:p>
        </p:txBody>
      </p:sp>
      <p:sp>
        <p:nvSpPr>
          <p:cNvPr id="5" name="Slide Number Placeholder 3"/>
          <p:cNvSpPr txBox="1">
            <a:spLocks/>
          </p:cNvSpPr>
          <p:nvPr/>
        </p:nvSpPr>
        <p:spPr>
          <a:xfrm>
            <a:off x="3657600" y="6445612"/>
            <a:ext cx="1828800" cy="412388"/>
          </a:xfrm>
          <a:prstGeom prst="rect">
            <a:avLst/>
          </a:prstGeom>
        </p:spPr>
        <p:txBody>
          <a:bodyPr/>
          <a:lstStyle/>
          <a:p>
            <a:pPr algn="ctr" fontAlgn="base">
              <a:spcBef>
                <a:spcPct val="0"/>
              </a:spcBef>
              <a:spcAft>
                <a:spcPct val="0"/>
              </a:spcAft>
              <a:defRPr/>
            </a:pPr>
            <a:r>
              <a:rPr lang="en-US" sz="1000" b="0" dirty="0" smtClean="0">
                <a:solidFill>
                  <a:srgbClr val="000000"/>
                </a:solidFill>
                <a:cs typeface="Arial" charset="0"/>
              </a:rPr>
              <a:t>14</a:t>
            </a:r>
            <a:endParaRPr lang="en-US" sz="1000" b="0" dirty="0">
              <a:solidFill>
                <a:srgbClr val="000000"/>
              </a:solidFill>
              <a:cs typeface="Arial" charset="0"/>
            </a:endParaRPr>
          </a:p>
        </p:txBody>
      </p:sp>
    </p:spTree>
    <p:extLst>
      <p:ext uri="{BB962C8B-B14F-4D97-AF65-F5344CB8AC3E}">
        <p14:creationId xmlns:p14="http://schemas.microsoft.com/office/powerpoint/2010/main" val="1573736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9050"/>
            <a:ext cx="9144000" cy="676275"/>
          </a:xfrm>
          <a:prstGeom prst="rect">
            <a:avLst/>
          </a:prstGeom>
          <a:solidFill>
            <a:schemeClr val="bg1"/>
          </a:solidFill>
        </p:spPr>
        <p:txBody>
          <a:bodyPr/>
          <a:lst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kern="0" dirty="0" smtClean="0">
                <a:solidFill>
                  <a:schemeClr val="tx1"/>
                </a:solidFill>
              </a:rPr>
              <a:t>CLOSING THOUGHTS</a:t>
            </a:r>
            <a:endParaRPr lang="en-US" sz="3600" kern="0" dirty="0">
              <a:solidFill>
                <a:schemeClr val="tx1"/>
              </a:solidFill>
            </a:endParaRPr>
          </a:p>
        </p:txBody>
      </p:sp>
      <p:sp>
        <p:nvSpPr>
          <p:cNvPr id="4" name="Content Placeholder 2"/>
          <p:cNvSpPr txBox="1">
            <a:spLocks/>
          </p:cNvSpPr>
          <p:nvPr/>
        </p:nvSpPr>
        <p:spPr>
          <a:xfrm>
            <a:off x="381000" y="1447800"/>
            <a:ext cx="8382000" cy="5105400"/>
          </a:xfrm>
          <a:prstGeom prst="rect">
            <a:avLst/>
          </a:prstGeom>
          <a:solidFill>
            <a:srgbClr val="FFFF99"/>
          </a:solidFill>
        </p:spPr>
        <p:txBody>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a:spcBef>
                <a:spcPts val="0"/>
              </a:spcBef>
              <a:buClr>
                <a:srgbClr val="1F497D"/>
              </a:buClr>
              <a:buFont typeface="Wingdings" panose="05000000000000000000" pitchFamily="2" charset="2"/>
              <a:buChar char="§"/>
            </a:pPr>
            <a:r>
              <a:rPr lang="en-US" sz="2200" b="0" kern="0" dirty="0" smtClean="0">
                <a:latin typeface="Arial" pitchFamily="34" charset="0"/>
                <a:cs typeface="Arial" pitchFamily="34" charset="0"/>
              </a:rPr>
              <a:t>Addressing the Nation’s Infrastructure Investment Gap is a </a:t>
            </a:r>
            <a:r>
              <a:rPr lang="en-US" sz="2200" b="0" u="sng" kern="0" dirty="0">
                <a:latin typeface="Arial" pitchFamily="34" charset="0"/>
                <a:cs typeface="Arial" pitchFamily="34" charset="0"/>
              </a:rPr>
              <a:t>S</a:t>
            </a:r>
            <a:r>
              <a:rPr lang="en-US" sz="2200" b="0" u="sng" kern="0" dirty="0" smtClean="0">
                <a:latin typeface="Arial" pitchFamily="34" charset="0"/>
                <a:cs typeface="Arial" pitchFamily="34" charset="0"/>
              </a:rPr>
              <a:t>hared</a:t>
            </a:r>
            <a:r>
              <a:rPr lang="en-US" sz="2200" b="0" kern="0" dirty="0" smtClean="0">
                <a:latin typeface="Arial" pitchFamily="34" charset="0"/>
                <a:cs typeface="Arial" pitchFamily="34" charset="0"/>
              </a:rPr>
              <a:t> Federal, State and Local Responsibility</a:t>
            </a:r>
          </a:p>
          <a:p>
            <a:pPr marL="0">
              <a:spcBef>
                <a:spcPts val="0"/>
              </a:spcBef>
              <a:buClr>
                <a:srgbClr val="1F497D"/>
              </a:buClr>
              <a:buFont typeface="Wingdings" panose="05000000000000000000" pitchFamily="2" charset="2"/>
              <a:buChar char="§"/>
            </a:pPr>
            <a:endParaRPr lang="en-US" sz="1200" b="0" kern="0" dirty="0" smtClean="0">
              <a:latin typeface="Arial" pitchFamily="34" charset="0"/>
              <a:cs typeface="Arial" pitchFamily="34" charset="0"/>
            </a:endParaRPr>
          </a:p>
          <a:p>
            <a:pPr marL="0">
              <a:spcBef>
                <a:spcPts val="0"/>
              </a:spcBef>
              <a:buClr>
                <a:srgbClr val="1F497D"/>
              </a:buClr>
              <a:buFont typeface="Wingdings" panose="05000000000000000000" pitchFamily="2" charset="2"/>
              <a:buChar char="§"/>
            </a:pPr>
            <a:r>
              <a:rPr lang="en-US" sz="2200" b="0" kern="0" dirty="0">
                <a:latin typeface="Arial" pitchFamily="34" charset="0"/>
                <a:cs typeface="Arial" pitchFamily="34" charset="0"/>
              </a:rPr>
              <a:t>The Corps </a:t>
            </a:r>
            <a:r>
              <a:rPr lang="en-US" sz="2200" b="0" kern="0" dirty="0" smtClean="0">
                <a:latin typeface="Arial" pitchFamily="34" charset="0"/>
                <a:cs typeface="Arial" pitchFamily="34" charset="0"/>
              </a:rPr>
              <a:t>Doesn’t </a:t>
            </a:r>
            <a:r>
              <a:rPr lang="en-US" sz="2200" b="0" kern="0" dirty="0">
                <a:latin typeface="Arial" pitchFamily="34" charset="0"/>
                <a:cs typeface="Arial" pitchFamily="34" charset="0"/>
              </a:rPr>
              <a:t>D</a:t>
            </a:r>
            <a:r>
              <a:rPr lang="en-US" sz="2200" b="0" kern="0" dirty="0" smtClean="0">
                <a:latin typeface="Arial" pitchFamily="34" charset="0"/>
                <a:cs typeface="Arial" pitchFamily="34" charset="0"/>
              </a:rPr>
              <a:t>eliver </a:t>
            </a:r>
            <a:r>
              <a:rPr lang="en-US" sz="2200" b="0" kern="0" dirty="0">
                <a:latin typeface="Arial" pitchFamily="34" charset="0"/>
                <a:cs typeface="Arial" pitchFamily="34" charset="0"/>
              </a:rPr>
              <a:t>A</a:t>
            </a:r>
            <a:r>
              <a:rPr lang="en-US" sz="2200" b="0" kern="0" dirty="0" smtClean="0">
                <a:latin typeface="Arial" pitchFamily="34" charset="0"/>
                <a:cs typeface="Arial" pitchFamily="34" charset="0"/>
              </a:rPr>
              <a:t>nything </a:t>
            </a:r>
            <a:r>
              <a:rPr lang="en-US" sz="2200" b="0" kern="0" dirty="0">
                <a:latin typeface="Arial" pitchFamily="34" charset="0"/>
                <a:cs typeface="Arial" pitchFamily="34" charset="0"/>
              </a:rPr>
              <a:t>by </a:t>
            </a:r>
            <a:r>
              <a:rPr lang="en-US" sz="2200" b="0" kern="0" dirty="0" smtClean="0">
                <a:latin typeface="Arial" pitchFamily="34" charset="0"/>
                <a:cs typeface="Arial" pitchFamily="34" charset="0"/>
              </a:rPr>
              <a:t>Itself</a:t>
            </a:r>
            <a:r>
              <a:rPr lang="en-US" sz="2200" b="0" kern="0" dirty="0">
                <a:latin typeface="Arial" pitchFamily="34" charset="0"/>
                <a:cs typeface="Arial" pitchFamily="34" charset="0"/>
              </a:rPr>
              <a:t>… C</a:t>
            </a:r>
            <a:r>
              <a:rPr lang="en-US" sz="2200" b="0" kern="0" dirty="0" smtClean="0">
                <a:latin typeface="Arial" pitchFamily="34" charset="0"/>
                <a:cs typeface="Arial" pitchFamily="34" charset="0"/>
              </a:rPr>
              <a:t>ritical </a:t>
            </a:r>
            <a:r>
              <a:rPr lang="en-US" sz="2200" b="0" kern="0" dirty="0">
                <a:latin typeface="Arial" pitchFamily="34" charset="0"/>
                <a:cs typeface="Arial" pitchFamily="34" charset="0"/>
              </a:rPr>
              <a:t>that </a:t>
            </a:r>
            <a:r>
              <a:rPr lang="en-US" sz="2200" b="0" kern="0" dirty="0" smtClean="0">
                <a:latin typeface="Arial" pitchFamily="34" charset="0"/>
                <a:cs typeface="Arial" pitchFamily="34" charset="0"/>
              </a:rPr>
              <a:t>We </a:t>
            </a:r>
            <a:r>
              <a:rPr lang="en-US" sz="2200" b="0" kern="0" dirty="0">
                <a:latin typeface="Arial" pitchFamily="34" charset="0"/>
                <a:cs typeface="Arial" pitchFamily="34" charset="0"/>
              </a:rPr>
              <a:t>N</a:t>
            </a:r>
            <a:r>
              <a:rPr lang="en-US" sz="2200" b="0" kern="0" dirty="0" smtClean="0">
                <a:latin typeface="Arial" pitchFamily="34" charset="0"/>
                <a:cs typeface="Arial" pitchFamily="34" charset="0"/>
              </a:rPr>
              <a:t>ot </a:t>
            </a:r>
            <a:r>
              <a:rPr lang="en-US" sz="2200" b="0" kern="0" dirty="0">
                <a:latin typeface="Arial" pitchFamily="34" charset="0"/>
                <a:cs typeface="Arial" pitchFamily="34" charset="0"/>
              </a:rPr>
              <a:t>L</a:t>
            </a:r>
            <a:r>
              <a:rPr lang="en-US" sz="2200" b="0" kern="0" dirty="0" smtClean="0">
                <a:latin typeface="Arial" pitchFamily="34" charset="0"/>
                <a:cs typeface="Arial" pitchFamily="34" charset="0"/>
              </a:rPr>
              <a:t>ose </a:t>
            </a:r>
            <a:r>
              <a:rPr lang="en-US" sz="2200" b="0" kern="0" dirty="0">
                <a:latin typeface="Arial" pitchFamily="34" charset="0"/>
                <a:cs typeface="Arial" pitchFamily="34" charset="0"/>
              </a:rPr>
              <a:t>F</a:t>
            </a:r>
            <a:r>
              <a:rPr lang="en-US" sz="2200" b="0" kern="0" dirty="0" smtClean="0">
                <a:latin typeface="Arial" pitchFamily="34" charset="0"/>
                <a:cs typeface="Arial" pitchFamily="34" charset="0"/>
              </a:rPr>
              <a:t>ocus </a:t>
            </a:r>
            <a:r>
              <a:rPr lang="en-US" sz="2200" b="0" kern="0" dirty="0">
                <a:latin typeface="Arial" pitchFamily="34" charset="0"/>
                <a:cs typeface="Arial" pitchFamily="34" charset="0"/>
              </a:rPr>
              <a:t>on </a:t>
            </a:r>
            <a:r>
              <a:rPr lang="en-US" sz="2200" b="0" kern="0" dirty="0" smtClean="0">
                <a:latin typeface="Arial" pitchFamily="34" charset="0"/>
                <a:cs typeface="Arial" pitchFamily="34" charset="0"/>
              </a:rPr>
              <a:t>Our </a:t>
            </a:r>
            <a:r>
              <a:rPr lang="en-US" sz="2200" b="0" u="sng" kern="0" dirty="0" smtClean="0">
                <a:latin typeface="Arial" pitchFamily="34" charset="0"/>
                <a:cs typeface="Arial" pitchFamily="34" charset="0"/>
              </a:rPr>
              <a:t>Partners</a:t>
            </a:r>
            <a:r>
              <a:rPr lang="en-US" sz="2200" b="0" kern="0" dirty="0" smtClean="0">
                <a:latin typeface="Arial" pitchFamily="34" charset="0"/>
                <a:cs typeface="Arial" pitchFamily="34" charset="0"/>
              </a:rPr>
              <a:t> and Our </a:t>
            </a:r>
            <a:r>
              <a:rPr lang="en-US" sz="2200" b="0" u="sng" kern="0" dirty="0" smtClean="0">
                <a:latin typeface="Arial" pitchFamily="34" charset="0"/>
                <a:cs typeface="Arial" pitchFamily="34" charset="0"/>
              </a:rPr>
              <a:t>Commitments</a:t>
            </a:r>
          </a:p>
          <a:p>
            <a:pPr marL="0">
              <a:spcBef>
                <a:spcPts val="0"/>
              </a:spcBef>
              <a:buClr>
                <a:srgbClr val="1F497D"/>
              </a:buClr>
              <a:buFont typeface="Wingdings" panose="05000000000000000000" pitchFamily="2" charset="2"/>
              <a:buChar char="§"/>
            </a:pPr>
            <a:endParaRPr lang="en-US" sz="1200" b="0" kern="0" dirty="0">
              <a:latin typeface="Arial" pitchFamily="34" charset="0"/>
              <a:cs typeface="Arial" pitchFamily="34" charset="0"/>
            </a:endParaRPr>
          </a:p>
          <a:p>
            <a:pPr marL="0">
              <a:spcBef>
                <a:spcPts val="0"/>
              </a:spcBef>
              <a:buClr>
                <a:srgbClr val="1F497D"/>
              </a:buClr>
              <a:buFont typeface="Wingdings" panose="05000000000000000000" pitchFamily="2" charset="2"/>
              <a:buChar char="§"/>
            </a:pPr>
            <a:r>
              <a:rPr lang="en-US" sz="2200" b="0" dirty="0" smtClean="0">
                <a:latin typeface="Arial" pitchFamily="34" charset="0"/>
                <a:cs typeface="Arial" pitchFamily="34" charset="0"/>
              </a:rPr>
              <a:t>Navigation </a:t>
            </a:r>
            <a:r>
              <a:rPr lang="en-US" sz="2200" b="0" u="sng" dirty="0" smtClean="0">
                <a:latin typeface="Arial" pitchFamily="34" charset="0"/>
                <a:cs typeface="Arial" pitchFamily="34" charset="0"/>
              </a:rPr>
              <a:t>Investment</a:t>
            </a:r>
            <a:r>
              <a:rPr lang="en-US" sz="2200" b="0" dirty="0" smtClean="0">
                <a:latin typeface="Arial" pitchFamily="34" charset="0"/>
                <a:cs typeface="Arial" pitchFamily="34" charset="0"/>
              </a:rPr>
              <a:t> </a:t>
            </a:r>
            <a:r>
              <a:rPr lang="en-US" sz="2200" b="0" dirty="0">
                <a:latin typeface="Arial" pitchFamily="34" charset="0"/>
                <a:cs typeface="Arial" pitchFamily="34" charset="0"/>
              </a:rPr>
              <a:t>is E</a:t>
            </a:r>
            <a:r>
              <a:rPr lang="en-US" sz="2200" b="0" dirty="0" smtClean="0">
                <a:latin typeface="Arial" pitchFamily="34" charset="0"/>
                <a:cs typeface="Arial" pitchFamily="34" charset="0"/>
              </a:rPr>
              <a:t>ssential </a:t>
            </a:r>
            <a:r>
              <a:rPr lang="en-US" sz="2200" b="0" dirty="0">
                <a:latin typeface="Arial" pitchFamily="34" charset="0"/>
                <a:cs typeface="Arial" pitchFamily="34" charset="0"/>
              </a:rPr>
              <a:t>for the Nation’s </a:t>
            </a:r>
            <a:r>
              <a:rPr lang="en-US" sz="2200" b="0" dirty="0" smtClean="0">
                <a:latin typeface="Arial" pitchFamily="34" charset="0"/>
                <a:cs typeface="Arial" pitchFamily="34" charset="0"/>
              </a:rPr>
              <a:t>Global </a:t>
            </a:r>
            <a:r>
              <a:rPr lang="en-US" sz="2200" b="0" dirty="0">
                <a:latin typeface="Arial" pitchFamily="34" charset="0"/>
                <a:cs typeface="Arial" pitchFamily="34" charset="0"/>
              </a:rPr>
              <a:t>T</a:t>
            </a:r>
            <a:r>
              <a:rPr lang="en-US" sz="2200" b="0" dirty="0" smtClean="0">
                <a:latin typeface="Arial" pitchFamily="34" charset="0"/>
                <a:cs typeface="Arial" pitchFamily="34" charset="0"/>
              </a:rPr>
              <a:t>rade </a:t>
            </a:r>
            <a:r>
              <a:rPr lang="en-US" sz="2200" b="0" dirty="0">
                <a:latin typeface="Arial" pitchFamily="34" charset="0"/>
                <a:cs typeface="Arial" pitchFamily="34" charset="0"/>
              </a:rPr>
              <a:t>and </a:t>
            </a:r>
            <a:r>
              <a:rPr lang="en-US" sz="2200" b="0" dirty="0" smtClean="0">
                <a:latin typeface="Arial" pitchFamily="34" charset="0"/>
                <a:cs typeface="Arial" pitchFamily="34" charset="0"/>
              </a:rPr>
              <a:t>International </a:t>
            </a:r>
            <a:r>
              <a:rPr lang="en-US" sz="2200" b="0" dirty="0">
                <a:latin typeface="Arial" pitchFamily="34" charset="0"/>
                <a:cs typeface="Arial" pitchFamily="34" charset="0"/>
              </a:rPr>
              <a:t>C</a:t>
            </a:r>
            <a:r>
              <a:rPr lang="en-US" sz="2200" b="0" dirty="0" smtClean="0">
                <a:latin typeface="Arial" pitchFamily="34" charset="0"/>
                <a:cs typeface="Arial" pitchFamily="34" charset="0"/>
              </a:rPr>
              <a:t>ompetiveness</a:t>
            </a:r>
          </a:p>
          <a:p>
            <a:pPr marL="0">
              <a:spcBef>
                <a:spcPts val="0"/>
              </a:spcBef>
              <a:buClr>
                <a:srgbClr val="1F497D"/>
              </a:buClr>
              <a:buFont typeface="Wingdings" panose="05000000000000000000" pitchFamily="2" charset="2"/>
              <a:buChar char="§"/>
            </a:pPr>
            <a:endParaRPr lang="en-US" sz="1200" b="0" kern="0" dirty="0" smtClean="0">
              <a:latin typeface="Arial" pitchFamily="34" charset="0"/>
              <a:cs typeface="Arial" pitchFamily="34" charset="0"/>
            </a:endParaRPr>
          </a:p>
          <a:p>
            <a:pPr marL="0">
              <a:spcBef>
                <a:spcPts val="0"/>
              </a:spcBef>
              <a:buClr>
                <a:srgbClr val="1F497D"/>
              </a:buClr>
              <a:buFont typeface="Wingdings" panose="05000000000000000000" pitchFamily="2" charset="2"/>
              <a:buChar char="§"/>
            </a:pPr>
            <a:r>
              <a:rPr lang="en-US" sz="2200" b="0" dirty="0" smtClean="0">
                <a:latin typeface="Arial" pitchFamily="34" charset="0"/>
                <a:cs typeface="Arial" pitchFamily="34" charset="0"/>
              </a:rPr>
              <a:t>Economically Justified FRM </a:t>
            </a:r>
            <a:r>
              <a:rPr lang="en-US" sz="2200" b="0" u="sng" dirty="0" smtClean="0">
                <a:latin typeface="Arial" pitchFamily="34" charset="0"/>
                <a:cs typeface="Arial" pitchFamily="34" charset="0"/>
              </a:rPr>
              <a:t>Investment</a:t>
            </a:r>
            <a:r>
              <a:rPr lang="en-US" sz="2200" b="0" dirty="0" smtClean="0">
                <a:latin typeface="Arial" pitchFamily="34" charset="0"/>
                <a:cs typeface="Arial" pitchFamily="34" charset="0"/>
              </a:rPr>
              <a:t> Reduces Risk to Economic Activity, Lives, Livelihoods and Quality of Life</a:t>
            </a:r>
            <a:endParaRPr lang="en-US" sz="1000" b="0" kern="0" dirty="0" smtClean="0">
              <a:latin typeface="Arial" pitchFamily="34" charset="0"/>
              <a:cs typeface="Arial" pitchFamily="34" charset="0"/>
            </a:endParaRPr>
          </a:p>
          <a:p>
            <a:pPr marL="0">
              <a:spcBef>
                <a:spcPts val="1000"/>
              </a:spcBef>
              <a:buClr>
                <a:srgbClr val="1F497D"/>
              </a:buClr>
            </a:pPr>
            <a:r>
              <a:rPr lang="en-US" sz="2200" b="0" dirty="0" smtClean="0">
                <a:latin typeface="Arial" pitchFamily="34" charset="0"/>
                <a:cs typeface="Arial" pitchFamily="34" charset="0"/>
              </a:rPr>
              <a:t>Infrastructure </a:t>
            </a:r>
            <a:r>
              <a:rPr lang="en-US" sz="2200" b="0" u="sng" dirty="0">
                <a:latin typeface="Arial" pitchFamily="34" charset="0"/>
                <a:cs typeface="Arial" pitchFamily="34" charset="0"/>
              </a:rPr>
              <a:t>Investment</a:t>
            </a:r>
            <a:r>
              <a:rPr lang="en-US" sz="2200" b="0" dirty="0">
                <a:latin typeface="Arial" pitchFamily="34" charset="0"/>
                <a:cs typeface="Arial" pitchFamily="34" charset="0"/>
              </a:rPr>
              <a:t>: Financial (and Generational…) </a:t>
            </a:r>
            <a:r>
              <a:rPr lang="en-US" sz="2200" b="0" dirty="0" smtClean="0">
                <a:latin typeface="Arial" pitchFamily="34" charset="0"/>
                <a:cs typeface="Arial" pitchFamily="34" charset="0"/>
              </a:rPr>
              <a:t>Challenge</a:t>
            </a:r>
            <a:endParaRPr lang="en-US" sz="2200" b="0" dirty="0">
              <a:latin typeface="Arial" pitchFamily="34" charset="0"/>
              <a:cs typeface="Arial" pitchFamily="34" charset="0"/>
            </a:endParaRPr>
          </a:p>
          <a:p>
            <a:pPr marL="0">
              <a:spcBef>
                <a:spcPts val="1000"/>
              </a:spcBef>
              <a:buClr>
                <a:srgbClr val="1F497D"/>
              </a:buClr>
            </a:pPr>
            <a:r>
              <a:rPr lang="en-US" sz="2200" dirty="0" smtClean="0">
                <a:latin typeface="Arial" pitchFamily="34" charset="0"/>
                <a:cs typeface="Arial" pitchFamily="34" charset="0"/>
              </a:rPr>
              <a:t>Elevated Priority Afforded to </a:t>
            </a:r>
            <a:r>
              <a:rPr lang="en-US" sz="2200" b="0" dirty="0" smtClean="0">
                <a:latin typeface="Arial" pitchFamily="34" charset="0"/>
                <a:cs typeface="Arial" pitchFamily="34" charset="0"/>
              </a:rPr>
              <a:t>Infrastructure </a:t>
            </a:r>
            <a:r>
              <a:rPr lang="en-US" sz="2200" b="0" u="sng" dirty="0" smtClean="0">
                <a:latin typeface="Arial" pitchFamily="34" charset="0"/>
                <a:cs typeface="Arial" pitchFamily="34" charset="0"/>
              </a:rPr>
              <a:t>Investment?</a:t>
            </a:r>
            <a:endParaRPr lang="en-US" sz="2200" b="0" dirty="0">
              <a:latin typeface="Arial" pitchFamily="34" charset="0"/>
              <a:cs typeface="Arial" pitchFamily="34" charset="0"/>
            </a:endParaRPr>
          </a:p>
          <a:p>
            <a:pPr marL="0">
              <a:spcBef>
                <a:spcPts val="0"/>
              </a:spcBef>
              <a:buClr>
                <a:srgbClr val="1F497D"/>
              </a:buClr>
              <a:buFont typeface="Wingdings" panose="05000000000000000000" pitchFamily="2" charset="2"/>
              <a:buChar char="§"/>
            </a:pPr>
            <a:endParaRPr lang="en-US" sz="800" b="0" kern="0" dirty="0" smtClean="0">
              <a:latin typeface="Arial" pitchFamily="34" charset="0"/>
              <a:cs typeface="Arial" pitchFamily="34" charset="0"/>
            </a:endParaRPr>
          </a:p>
          <a:p>
            <a:pPr marL="0" indent="0">
              <a:spcBef>
                <a:spcPts val="0"/>
              </a:spcBef>
              <a:buClr>
                <a:srgbClr val="1F497D"/>
              </a:buClr>
              <a:buNone/>
            </a:pPr>
            <a:r>
              <a:rPr lang="en-US" sz="2200" b="0" kern="0" dirty="0" smtClean="0">
                <a:latin typeface="Arial" pitchFamily="34" charset="0"/>
                <a:cs typeface="Arial" pitchFamily="34" charset="0"/>
              </a:rPr>
              <a:t>                          What are </a:t>
            </a:r>
            <a:r>
              <a:rPr lang="en-US" sz="2200" u="sng" kern="0" dirty="0" smtClean="0">
                <a:latin typeface="Arial" pitchFamily="34" charset="0"/>
                <a:cs typeface="Arial" pitchFamily="34" charset="0"/>
              </a:rPr>
              <a:t>YOUR</a:t>
            </a:r>
            <a:r>
              <a:rPr lang="en-US" sz="2200" b="0" kern="0" dirty="0" smtClean="0">
                <a:latin typeface="Arial" pitchFamily="34" charset="0"/>
                <a:cs typeface="Arial" pitchFamily="34" charset="0"/>
              </a:rPr>
              <a:t> ideas?</a:t>
            </a:r>
            <a:endParaRPr lang="en-US" sz="2200" b="0" kern="0" dirty="0"/>
          </a:p>
        </p:txBody>
      </p:sp>
      <p:sp>
        <p:nvSpPr>
          <p:cNvPr id="5" name="Slide Number Placeholder 3"/>
          <p:cNvSpPr txBox="1">
            <a:spLocks/>
          </p:cNvSpPr>
          <p:nvPr/>
        </p:nvSpPr>
        <p:spPr>
          <a:xfrm>
            <a:off x="3657600" y="6477000"/>
            <a:ext cx="1828800" cy="381000"/>
          </a:xfrm>
          <a:prstGeom prst="rect">
            <a:avLst/>
          </a:prstGeom>
        </p:spPr>
        <p:txBody>
          <a:bodyPr/>
          <a:lstStyle>
            <a:defPPr>
              <a:defRPr lang="en-US"/>
            </a:defPPr>
            <a:lvl1pPr algn="ctr" rtl="0" eaLnBrk="0" fontAlgn="base" hangingPunct="0">
              <a:spcBef>
                <a:spcPct val="0"/>
              </a:spcBef>
              <a:spcAft>
                <a:spcPct val="0"/>
              </a:spcAft>
              <a:defRPr b="1" kern="1200">
                <a:solidFill>
                  <a:schemeClr val="tx2"/>
                </a:solidFill>
                <a:latin typeface="Arial" charset="0"/>
                <a:ea typeface="+mn-ea"/>
                <a:cs typeface="+mn-cs"/>
              </a:defRPr>
            </a:lvl1pPr>
            <a:lvl2pPr marL="457039" algn="ctr" rtl="0" eaLnBrk="0" fontAlgn="base" hangingPunct="0">
              <a:spcBef>
                <a:spcPct val="0"/>
              </a:spcBef>
              <a:spcAft>
                <a:spcPct val="0"/>
              </a:spcAft>
              <a:defRPr b="1" kern="1200">
                <a:solidFill>
                  <a:schemeClr val="tx2"/>
                </a:solidFill>
                <a:latin typeface="Arial" charset="0"/>
                <a:ea typeface="+mn-ea"/>
                <a:cs typeface="+mn-cs"/>
              </a:defRPr>
            </a:lvl2pPr>
            <a:lvl3pPr marL="914079" algn="ctr" rtl="0" eaLnBrk="0" fontAlgn="base" hangingPunct="0">
              <a:spcBef>
                <a:spcPct val="0"/>
              </a:spcBef>
              <a:spcAft>
                <a:spcPct val="0"/>
              </a:spcAft>
              <a:defRPr b="1" kern="1200">
                <a:solidFill>
                  <a:schemeClr val="tx2"/>
                </a:solidFill>
                <a:latin typeface="Arial" charset="0"/>
                <a:ea typeface="+mn-ea"/>
                <a:cs typeface="+mn-cs"/>
              </a:defRPr>
            </a:lvl3pPr>
            <a:lvl4pPr marL="1371119" algn="ctr" rtl="0" eaLnBrk="0" fontAlgn="base" hangingPunct="0">
              <a:spcBef>
                <a:spcPct val="0"/>
              </a:spcBef>
              <a:spcAft>
                <a:spcPct val="0"/>
              </a:spcAft>
              <a:defRPr b="1" kern="1200">
                <a:solidFill>
                  <a:schemeClr val="tx2"/>
                </a:solidFill>
                <a:latin typeface="Arial" charset="0"/>
                <a:ea typeface="+mn-ea"/>
                <a:cs typeface="+mn-cs"/>
              </a:defRPr>
            </a:lvl4pPr>
            <a:lvl5pPr marL="1828159" algn="ctr" rtl="0" eaLnBrk="0" fontAlgn="base" hangingPunct="0">
              <a:spcBef>
                <a:spcPct val="0"/>
              </a:spcBef>
              <a:spcAft>
                <a:spcPct val="0"/>
              </a:spcAft>
              <a:defRPr b="1" kern="1200">
                <a:solidFill>
                  <a:schemeClr val="tx2"/>
                </a:solidFill>
                <a:latin typeface="Arial" charset="0"/>
                <a:ea typeface="+mn-ea"/>
                <a:cs typeface="+mn-cs"/>
              </a:defRPr>
            </a:lvl5pPr>
            <a:lvl6pPr marL="2285199" algn="l" defTabSz="914079" rtl="0" eaLnBrk="1" latinLnBrk="0" hangingPunct="1">
              <a:defRPr b="1" kern="1200">
                <a:solidFill>
                  <a:schemeClr val="tx2"/>
                </a:solidFill>
                <a:latin typeface="Arial" charset="0"/>
                <a:ea typeface="+mn-ea"/>
                <a:cs typeface="+mn-cs"/>
              </a:defRPr>
            </a:lvl6pPr>
            <a:lvl7pPr marL="2742237" algn="l" defTabSz="914079" rtl="0" eaLnBrk="1" latinLnBrk="0" hangingPunct="1">
              <a:defRPr b="1" kern="1200">
                <a:solidFill>
                  <a:schemeClr val="tx2"/>
                </a:solidFill>
                <a:latin typeface="Arial" charset="0"/>
                <a:ea typeface="+mn-ea"/>
                <a:cs typeface="+mn-cs"/>
              </a:defRPr>
            </a:lvl7pPr>
            <a:lvl8pPr marL="3199278" algn="l" defTabSz="914079" rtl="0" eaLnBrk="1" latinLnBrk="0" hangingPunct="1">
              <a:defRPr b="1" kern="1200">
                <a:solidFill>
                  <a:schemeClr val="tx2"/>
                </a:solidFill>
                <a:latin typeface="Arial" charset="0"/>
                <a:ea typeface="+mn-ea"/>
                <a:cs typeface="+mn-cs"/>
              </a:defRPr>
            </a:lvl8pPr>
            <a:lvl9pPr marL="3656316" algn="l" defTabSz="914079" rtl="0" eaLnBrk="1" latinLnBrk="0" hangingPunct="1">
              <a:defRPr b="1" kern="1200">
                <a:solidFill>
                  <a:schemeClr val="tx2"/>
                </a:solidFill>
                <a:latin typeface="Arial" charset="0"/>
                <a:ea typeface="+mn-ea"/>
                <a:cs typeface="+mn-cs"/>
              </a:defRPr>
            </a:lvl9pPr>
          </a:lstStyle>
          <a:p>
            <a:pPr>
              <a:defRPr/>
            </a:pPr>
            <a:r>
              <a:rPr lang="en-US" dirty="0" smtClean="0"/>
              <a:t> </a:t>
            </a:r>
            <a:r>
              <a:rPr lang="en-US" sz="1000" b="0" dirty="0" smtClean="0">
                <a:solidFill>
                  <a:schemeClr val="tx1"/>
                </a:solidFill>
              </a:rPr>
              <a:t>16</a:t>
            </a:r>
            <a:endParaRPr lang="en-US" sz="1000" b="0" dirty="0">
              <a:solidFill>
                <a:schemeClr val="tx1"/>
              </a:solidFill>
            </a:endParaRPr>
          </a:p>
        </p:txBody>
      </p:sp>
    </p:spTree>
    <p:extLst>
      <p:ext uri="{BB962C8B-B14F-4D97-AF65-F5344CB8AC3E}">
        <p14:creationId xmlns:p14="http://schemas.microsoft.com/office/powerpoint/2010/main" val="3325982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984" r="5719"/>
          <a:stretch/>
        </p:blipFill>
        <p:spPr>
          <a:xfrm>
            <a:off x="0" y="0"/>
            <a:ext cx="9144000" cy="6858000"/>
          </a:xfrm>
          <a:prstGeom prst="rect">
            <a:avLst/>
          </a:prstGeom>
        </p:spPr>
      </p:pic>
      <p:sp>
        <p:nvSpPr>
          <p:cNvPr id="4" name="Title 3"/>
          <p:cNvSpPr>
            <a:spLocks noGrp="1"/>
          </p:cNvSpPr>
          <p:nvPr>
            <p:ph type="title"/>
          </p:nvPr>
        </p:nvSpPr>
        <p:spPr>
          <a:xfrm>
            <a:off x="8878" y="228600"/>
            <a:ext cx="9144000" cy="762000"/>
          </a:xfrm>
        </p:spPr>
        <p:txBody>
          <a:bodyPr>
            <a:normAutofit/>
          </a:bodyPr>
          <a:lstStyle/>
          <a:p>
            <a:pPr algn="ctr"/>
            <a:r>
              <a:rPr lang="en-US" sz="4400" b="1" i="1" dirty="0" smtClean="0">
                <a:solidFill>
                  <a:schemeClr val="tx1"/>
                </a:solidFill>
              </a:rPr>
              <a:t>Thank You!!</a:t>
            </a:r>
            <a:endParaRPr lang="en-US" sz="4400" b="1" i="1" dirty="0">
              <a:solidFill>
                <a:schemeClr val="tx1"/>
              </a:solidFill>
            </a:endParaRPr>
          </a:p>
        </p:txBody>
      </p:sp>
      <p:pic>
        <p:nvPicPr>
          <p:cNvPr id="5" name="Picture 2" descr="X:\IM\VI\Logos\Branding\USARMY_3D_RGB_MD_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15000"/>
            <a:ext cx="68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USACE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3489" y="5691884"/>
            <a:ext cx="81460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6223000" y="6416675"/>
            <a:ext cx="2606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400" b="1" dirty="0" smtClean="0">
                <a:solidFill>
                  <a:srgbClr val="FFFFFF"/>
                </a:solidFill>
              </a:rPr>
              <a:t>BUILDING STRONG</a:t>
            </a:r>
            <a:endParaRPr lang="en-US" altLang="en-US" sz="600" dirty="0" smtClean="0"/>
          </a:p>
        </p:txBody>
      </p:sp>
    </p:spTree>
    <p:extLst>
      <p:ext uri="{BB962C8B-B14F-4D97-AF65-F5344CB8AC3E}">
        <p14:creationId xmlns:p14="http://schemas.microsoft.com/office/powerpoint/2010/main" val="91424502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pPr algn="ctr"/>
            <a:r>
              <a:rPr lang="en-US" sz="3600" b="1" i="1" dirty="0" smtClean="0">
                <a:solidFill>
                  <a:schemeClr val="tx1"/>
                </a:solidFill>
              </a:rPr>
              <a:t>Future Opportunities &amp; Demands</a:t>
            </a:r>
            <a:endParaRPr lang="en-US" sz="3600" b="1" i="1" dirty="0">
              <a:solidFill>
                <a:schemeClr val="tx1"/>
              </a:solidFill>
            </a:endParaRPr>
          </a:p>
        </p:txBody>
      </p:sp>
      <p:sp>
        <p:nvSpPr>
          <p:cNvPr id="3" name="Content Placeholder 2"/>
          <p:cNvSpPr>
            <a:spLocks noGrp="1"/>
          </p:cNvSpPr>
          <p:nvPr>
            <p:ph idx="1"/>
          </p:nvPr>
        </p:nvSpPr>
        <p:spPr>
          <a:xfrm>
            <a:off x="381000" y="914400"/>
            <a:ext cx="8610600" cy="5638800"/>
          </a:xfrm>
          <a:solidFill>
            <a:srgbClr val="FFFF99"/>
          </a:solidFill>
        </p:spPr>
        <p:txBody>
          <a:bodyPr/>
          <a:lstStyle/>
          <a:p>
            <a:pPr marL="228600" indent="-228600">
              <a:lnSpc>
                <a:spcPts val="2900"/>
              </a:lnSpc>
              <a:buFont typeface="Arial" pitchFamily="34" charset="0"/>
              <a:buChar char="•"/>
            </a:pPr>
            <a:r>
              <a:rPr lang="en-US" sz="2400" dirty="0" smtClean="0"/>
              <a:t>U.S. Population </a:t>
            </a:r>
            <a:r>
              <a:rPr lang="en-US" sz="2400" dirty="0"/>
              <a:t>P</a:t>
            </a:r>
            <a:r>
              <a:rPr lang="en-US" sz="2400" dirty="0" smtClean="0"/>
              <a:t>rojected to </a:t>
            </a:r>
            <a:r>
              <a:rPr lang="en-US" sz="2400" dirty="0">
                <a:solidFill>
                  <a:srgbClr val="FF0000"/>
                </a:solidFill>
              </a:rPr>
              <a:t>I</a:t>
            </a:r>
            <a:r>
              <a:rPr lang="en-US" sz="2400" dirty="0" smtClean="0">
                <a:solidFill>
                  <a:srgbClr val="FF0000"/>
                </a:solidFill>
              </a:rPr>
              <a:t>ncrease</a:t>
            </a:r>
            <a:r>
              <a:rPr lang="en-US" sz="2400" dirty="0" smtClean="0"/>
              <a:t> by 110M in 30 Years</a:t>
            </a:r>
          </a:p>
          <a:p>
            <a:pPr marL="228600" indent="-228600">
              <a:lnSpc>
                <a:spcPts val="2900"/>
              </a:lnSpc>
              <a:buFont typeface="Arial" pitchFamily="34" charset="0"/>
              <a:buChar char="•"/>
            </a:pPr>
            <a:r>
              <a:rPr lang="en-US" sz="2400" dirty="0" smtClean="0"/>
              <a:t>Over </a:t>
            </a:r>
            <a:r>
              <a:rPr lang="en-US" sz="2400" dirty="0" smtClean="0">
                <a:solidFill>
                  <a:srgbClr val="FF0000"/>
                </a:solidFill>
              </a:rPr>
              <a:t>50%</a:t>
            </a:r>
            <a:r>
              <a:rPr lang="en-US" sz="2400" dirty="0" smtClean="0"/>
              <a:t> of US Population Located within </a:t>
            </a:r>
            <a:r>
              <a:rPr lang="en-US" sz="2400" dirty="0" smtClean="0">
                <a:solidFill>
                  <a:srgbClr val="FF0000"/>
                </a:solidFill>
              </a:rPr>
              <a:t>50 Miles </a:t>
            </a:r>
            <a:r>
              <a:rPr lang="en-US" sz="2400" dirty="0" smtClean="0"/>
              <a:t>of Coastline…Plus “Center Coast”….FRM Implications</a:t>
            </a:r>
          </a:p>
          <a:p>
            <a:pPr marL="228600" indent="-228600">
              <a:lnSpc>
                <a:spcPts val="2900"/>
              </a:lnSpc>
              <a:buFont typeface="Arial" pitchFamily="34" charset="0"/>
              <a:buChar char="•"/>
            </a:pPr>
            <a:r>
              <a:rPr lang="en-US" sz="2400" dirty="0" smtClean="0"/>
              <a:t>U.S. Imports and Exports </a:t>
            </a:r>
            <a:r>
              <a:rPr lang="en-US" sz="2400" dirty="0"/>
              <a:t>P</a:t>
            </a:r>
            <a:r>
              <a:rPr lang="en-US" sz="2400" dirty="0" smtClean="0"/>
              <a:t>rojected to </a:t>
            </a:r>
            <a:r>
              <a:rPr lang="en-US" sz="2400" dirty="0" smtClean="0">
                <a:solidFill>
                  <a:srgbClr val="FF0000"/>
                </a:solidFill>
              </a:rPr>
              <a:t>Increase</a:t>
            </a:r>
            <a:r>
              <a:rPr lang="en-US" sz="2400" dirty="0" smtClean="0"/>
              <a:t> </a:t>
            </a:r>
            <a:r>
              <a:rPr lang="en-US" sz="2400" dirty="0"/>
              <a:t>S</a:t>
            </a:r>
            <a:r>
              <a:rPr lang="en-US" sz="2400" dirty="0" smtClean="0"/>
              <a:t>ignificantly</a:t>
            </a:r>
          </a:p>
          <a:p>
            <a:pPr marL="228600" indent="-228600">
              <a:lnSpc>
                <a:spcPts val="2900"/>
              </a:lnSpc>
              <a:buFont typeface="Arial" pitchFamily="34" charset="0"/>
              <a:buChar char="•"/>
            </a:pPr>
            <a:r>
              <a:rPr lang="en-US" sz="2400" dirty="0" smtClean="0"/>
              <a:t>Panama Canal New </a:t>
            </a:r>
            <a:r>
              <a:rPr lang="en-US" sz="2400" dirty="0"/>
              <a:t>L</a:t>
            </a:r>
            <a:r>
              <a:rPr lang="en-US" sz="2400" dirty="0" smtClean="0"/>
              <a:t>ocks Now Opening - Worldwide Fleet of </a:t>
            </a:r>
            <a:r>
              <a:rPr lang="en-US" sz="2400" dirty="0">
                <a:solidFill>
                  <a:srgbClr val="FF0000"/>
                </a:solidFill>
              </a:rPr>
              <a:t>P</a:t>
            </a:r>
            <a:r>
              <a:rPr lang="en-US" sz="2400" dirty="0" smtClean="0">
                <a:solidFill>
                  <a:srgbClr val="FF0000"/>
                </a:solidFill>
              </a:rPr>
              <a:t>ost-Panamax</a:t>
            </a:r>
            <a:r>
              <a:rPr lang="en-US" sz="2400" dirty="0" smtClean="0"/>
              <a:t> Vessels to Increase</a:t>
            </a:r>
          </a:p>
          <a:p>
            <a:pPr marL="228600" indent="-228600">
              <a:lnSpc>
                <a:spcPts val="2900"/>
              </a:lnSpc>
              <a:buFont typeface="Arial" pitchFamily="34" charset="0"/>
              <a:buChar char="•"/>
            </a:pPr>
            <a:r>
              <a:rPr lang="en-US" sz="2400" dirty="0" smtClean="0"/>
              <a:t>Opportunities for Economically </a:t>
            </a:r>
            <a:r>
              <a:rPr lang="en-US" sz="2400" dirty="0"/>
              <a:t>J</a:t>
            </a:r>
            <a:r>
              <a:rPr lang="en-US" sz="2400" dirty="0" smtClean="0"/>
              <a:t>ustified </a:t>
            </a:r>
            <a:r>
              <a:rPr lang="en-US" sz="2400" dirty="0">
                <a:solidFill>
                  <a:srgbClr val="FF0000"/>
                </a:solidFill>
              </a:rPr>
              <a:t>P</a:t>
            </a:r>
            <a:r>
              <a:rPr lang="en-US" sz="2400" dirty="0" smtClean="0">
                <a:solidFill>
                  <a:srgbClr val="FF0000"/>
                </a:solidFill>
              </a:rPr>
              <a:t>ort Expansions</a:t>
            </a:r>
            <a:r>
              <a:rPr lang="en-US" sz="2400" dirty="0" smtClean="0"/>
              <a:t> </a:t>
            </a:r>
          </a:p>
          <a:p>
            <a:pPr marL="228600" indent="-228600">
              <a:lnSpc>
                <a:spcPts val="2900"/>
              </a:lnSpc>
              <a:buFont typeface="Arial" pitchFamily="34" charset="0"/>
              <a:buChar char="•"/>
            </a:pPr>
            <a:r>
              <a:rPr lang="en-US" sz="2400" dirty="0" smtClean="0"/>
              <a:t>Improving Grain Yield Trends and Improved Panama Canal Efficiencies </a:t>
            </a:r>
            <a:r>
              <a:rPr lang="en-US" sz="2400" dirty="0" smtClean="0">
                <a:sym typeface="Wingdings" panose="05000000000000000000" pitchFamily="2" charset="2"/>
              </a:rPr>
              <a:t> </a:t>
            </a:r>
            <a:r>
              <a:rPr lang="en-US" sz="2400" dirty="0" smtClean="0">
                <a:solidFill>
                  <a:srgbClr val="FF0000"/>
                </a:solidFill>
              </a:rPr>
              <a:t>Increased Grain Exports</a:t>
            </a:r>
          </a:p>
          <a:p>
            <a:pPr marL="228600" indent="-228600">
              <a:lnSpc>
                <a:spcPts val="2900"/>
              </a:lnSpc>
              <a:buFont typeface="Arial" pitchFamily="34" charset="0"/>
              <a:buChar char="•"/>
            </a:pPr>
            <a:r>
              <a:rPr lang="en-US" sz="2400" dirty="0" smtClean="0"/>
              <a:t>Environmental </a:t>
            </a:r>
            <a:r>
              <a:rPr lang="en-US" sz="2400" dirty="0">
                <a:solidFill>
                  <a:srgbClr val="FF0000"/>
                </a:solidFill>
              </a:rPr>
              <a:t>M</a:t>
            </a:r>
            <a:r>
              <a:rPr lang="en-US" sz="2400" dirty="0" smtClean="0">
                <a:solidFill>
                  <a:srgbClr val="FF0000"/>
                </a:solidFill>
              </a:rPr>
              <a:t>itigation</a:t>
            </a:r>
            <a:r>
              <a:rPr lang="en-US" sz="2400" dirty="0" smtClean="0"/>
              <a:t> </a:t>
            </a:r>
            <a:r>
              <a:rPr lang="en-US" sz="2400" dirty="0"/>
              <a:t>A</a:t>
            </a:r>
            <a:r>
              <a:rPr lang="en-US" sz="2400" dirty="0" smtClean="0"/>
              <a:t>ctivities Likely Significant</a:t>
            </a:r>
            <a:endParaRPr lang="en-US" sz="2400" dirty="0"/>
          </a:p>
          <a:p>
            <a:pPr marL="228600" indent="-228600">
              <a:lnSpc>
                <a:spcPts val="2900"/>
              </a:lnSpc>
              <a:buFont typeface="Arial" pitchFamily="34" charset="0"/>
              <a:buChar char="•"/>
            </a:pPr>
            <a:r>
              <a:rPr lang="en-US" sz="2400" dirty="0" smtClean="0"/>
              <a:t>Future AF/P3 Opportunities, Where They </a:t>
            </a:r>
            <a:r>
              <a:rPr lang="en-US" sz="2400" dirty="0" smtClean="0">
                <a:solidFill>
                  <a:srgbClr val="FF0000"/>
                </a:solidFill>
              </a:rPr>
              <a:t>Make Sense</a:t>
            </a:r>
            <a:endParaRPr lang="en-US" sz="2400" dirty="0">
              <a:solidFill>
                <a:srgbClr val="FF0000"/>
              </a:solidFill>
            </a:endParaRPr>
          </a:p>
          <a:p>
            <a:pPr>
              <a:lnSpc>
                <a:spcPts val="2900"/>
              </a:lnSpc>
              <a:buFont typeface="Arial" pitchFamily="34" charset="0"/>
              <a:buChar char="•"/>
            </a:pPr>
            <a:endParaRPr lang="en-US" sz="2400" dirty="0" smtClean="0"/>
          </a:p>
          <a:p>
            <a:pPr>
              <a:lnSpc>
                <a:spcPts val="2900"/>
              </a:lnSpc>
              <a:buFont typeface="Arial" pitchFamily="34" charset="0"/>
              <a:buChar char="•"/>
            </a:pPr>
            <a:endParaRPr lang="en-US" sz="2400" dirty="0" smtClean="0"/>
          </a:p>
          <a:p>
            <a:pPr lvl="1">
              <a:lnSpc>
                <a:spcPts val="2900"/>
              </a:lnSpc>
              <a:buFont typeface="Arial" pitchFamily="34" charset="0"/>
              <a:buChar char="•"/>
            </a:pPr>
            <a:endParaRPr lang="en-US" sz="2400" dirty="0"/>
          </a:p>
        </p:txBody>
      </p:sp>
      <p:sp>
        <p:nvSpPr>
          <p:cNvPr id="4" name="Slide Number Placeholder 3"/>
          <p:cNvSpPr>
            <a:spLocks noGrp="1"/>
          </p:cNvSpPr>
          <p:nvPr>
            <p:ph type="sldNum" sz="quarter" idx="10"/>
          </p:nvPr>
        </p:nvSpPr>
        <p:spPr>
          <a:xfrm>
            <a:off x="3657600" y="6477000"/>
            <a:ext cx="1828800" cy="381000"/>
          </a:xfrm>
        </p:spPr>
        <p:txBody>
          <a:bodyPr/>
          <a:lstStyle/>
          <a:p>
            <a:pPr algn="ctr">
              <a:defRPr/>
            </a:pPr>
            <a:r>
              <a:rPr lang="en-US" dirty="0" smtClean="0"/>
              <a:t> </a:t>
            </a:r>
            <a:fld id="{2D845CC3-1F88-4493-B5FB-CBFF37BBDB3D}" type="slidenum">
              <a:rPr lang="en-US" sz="1000" b="0" smtClean="0">
                <a:solidFill>
                  <a:schemeClr val="tx1"/>
                </a:solidFill>
              </a:rPr>
              <a:pPr algn="ctr">
                <a:defRPr/>
              </a:pPr>
              <a:t>14</a:t>
            </a:fld>
            <a:endParaRPr lang="en-US" sz="1000" b="0" dirty="0">
              <a:solidFill>
                <a:schemeClr val="tx1"/>
              </a:solidFill>
            </a:endParaRPr>
          </a:p>
        </p:txBody>
      </p:sp>
    </p:spTree>
    <p:extLst>
      <p:ext uri="{BB962C8B-B14F-4D97-AF65-F5344CB8AC3E}">
        <p14:creationId xmlns:p14="http://schemas.microsoft.com/office/powerpoint/2010/main" val="333871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245" y="5775710"/>
            <a:ext cx="5873726" cy="619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a:off x="744245" y="3886200"/>
            <a:ext cx="8399755" cy="490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4632" y="1880040"/>
            <a:ext cx="8829368" cy="4975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51"/>
          <p:cNvSpPr txBox="1">
            <a:spLocks noChangeArrowheads="1"/>
          </p:cNvSpPr>
          <p:nvPr/>
        </p:nvSpPr>
        <p:spPr bwMode="auto">
          <a:xfrm>
            <a:off x="-62007" y="-9674"/>
            <a:ext cx="9206007" cy="430887"/>
          </a:xfrm>
          <a:prstGeom prst="rect">
            <a:avLst/>
          </a:prstGeom>
          <a:solidFill>
            <a:schemeClr val="bg1"/>
          </a:solidFill>
          <a:ln w="9525">
            <a:noFill/>
            <a:miter lim="800000"/>
            <a:headEnd/>
            <a:tailEnd/>
          </a:ln>
        </p:spPr>
        <p:txBody>
          <a:bodyPr wrap="square" lIns="0" tIns="0" rIns="0" bIns="0">
            <a:spAutoFit/>
          </a:bodyPr>
          <a:lstStyle/>
          <a:p>
            <a:pPr algn="ctr" defTabSz="865188" eaLnBrk="1" hangingPunct="1">
              <a:spcBef>
                <a:spcPct val="10000"/>
              </a:spcBef>
            </a:pPr>
            <a:r>
              <a:rPr lang="en-US" sz="2800" b="1" dirty="0" smtClean="0">
                <a:solidFill>
                  <a:schemeClr val="tx1"/>
                </a:solidFill>
                <a:latin typeface="Arial" pitchFamily="34" charset="0"/>
                <a:ea typeface="ＭＳ Ｐゴシック" pitchFamily="34" charset="-128"/>
                <a:cs typeface="Arial" pitchFamily="34" charset="0"/>
              </a:rPr>
              <a:t>ARMY CIVIL WORKS LEADERSHIP</a:t>
            </a:r>
            <a:endParaRPr lang="en-US" sz="2800" b="1" dirty="0">
              <a:solidFill>
                <a:schemeClr val="tx1"/>
              </a:solidFill>
              <a:latin typeface="Arial" pitchFamily="34" charset="0"/>
              <a:ea typeface="ＭＳ Ｐゴシック" pitchFamily="34" charset="-128"/>
              <a:cs typeface="Arial" pitchFamily="34" charset="0"/>
            </a:endParaRPr>
          </a:p>
        </p:txBody>
      </p:sp>
      <p:pic>
        <p:nvPicPr>
          <p:cNvPr id="1027" name="Picture 3" descr="theodore brown pic"/>
          <p:cNvPicPr>
            <a:picLocks noChangeAspect="1" noChangeArrowheads="1"/>
          </p:cNvPicPr>
          <p:nvPr/>
        </p:nvPicPr>
        <p:blipFill rotWithShape="1">
          <a:blip r:embed="rId3" cstate="print">
            <a:lum contrast="10000"/>
          </a:blip>
          <a:srcRect l="10287" t="12971" r="10034" b="11854"/>
          <a:stretch/>
        </p:blipFill>
        <p:spPr bwMode="auto">
          <a:xfrm>
            <a:off x="7772400" y="2590800"/>
            <a:ext cx="969000" cy="1288026"/>
          </a:xfrm>
          <a:prstGeom prst="rect">
            <a:avLst/>
          </a:prstGeom>
          <a:ln>
            <a:noFill/>
          </a:ln>
          <a:effectLst>
            <a:outerShdw blurRad="292100" dist="139700" dir="2700000" algn="tl" rotWithShape="0">
              <a:srgbClr val="333333">
                <a:alpha val="65000"/>
              </a:srgbClr>
            </a:outerShdw>
          </a:effectLst>
        </p:spPr>
      </p:pic>
      <p:sp>
        <p:nvSpPr>
          <p:cNvPr id="34" name="Slide Number Placeholder 3"/>
          <p:cNvSpPr>
            <a:spLocks noGrp="1"/>
          </p:cNvSpPr>
          <p:nvPr>
            <p:ph type="sldNum" sz="quarter" idx="4294967295"/>
          </p:nvPr>
        </p:nvSpPr>
        <p:spPr>
          <a:xfrm>
            <a:off x="8410575" y="228600"/>
            <a:ext cx="733425" cy="365125"/>
          </a:xfrm>
        </p:spPr>
        <p:txBody>
          <a:bodyPr/>
          <a:lstStyle/>
          <a:p>
            <a:pPr>
              <a:defRPr/>
            </a:pPr>
            <a:r>
              <a:rPr lang="en-US" dirty="0" smtClean="0">
                <a:solidFill>
                  <a:srgbClr val="000000"/>
                </a:solidFill>
              </a:rPr>
              <a:t> </a:t>
            </a:r>
            <a:endParaRPr lang="en-US" dirty="0">
              <a:solidFill>
                <a:srgbClr val="000000"/>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7863"/>
          <a:stretch/>
        </p:blipFill>
        <p:spPr>
          <a:xfrm>
            <a:off x="2667000" y="2590800"/>
            <a:ext cx="1025298" cy="126322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933"/>
          <a:stretch/>
        </p:blipFill>
        <p:spPr>
          <a:xfrm>
            <a:off x="4267200" y="2583747"/>
            <a:ext cx="1084603" cy="130245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a:srcRect l="11008" r="17008" b="23501"/>
          <a:stretch/>
        </p:blipFill>
        <p:spPr>
          <a:xfrm>
            <a:off x="6019800" y="2629480"/>
            <a:ext cx="949012" cy="125566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200" y="609600"/>
            <a:ext cx="906248" cy="114791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030" y="609600"/>
            <a:ext cx="911763" cy="1154900"/>
          </a:xfrm>
          <a:prstGeom prst="rect">
            <a:avLst/>
          </a:prstGeom>
          <a:ln w="76200">
            <a:noFill/>
          </a:ln>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4800" y="609600"/>
            <a:ext cx="914399" cy="115823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723" y="2583747"/>
            <a:ext cx="1018190" cy="127273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091251" y="609600"/>
            <a:ext cx="970919" cy="115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b="0">
              <a:solidFill>
                <a:srgbClr val="FFFFFF"/>
              </a:solidFill>
            </a:endParaRPr>
          </a:p>
        </p:txBody>
      </p:sp>
      <p:sp>
        <p:nvSpPr>
          <p:cNvPr id="19" name="Rectangle 18"/>
          <p:cNvSpPr/>
          <p:nvPr/>
        </p:nvSpPr>
        <p:spPr>
          <a:xfrm>
            <a:off x="6617971" y="609600"/>
            <a:ext cx="959853" cy="115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b="0">
              <a:solidFill>
                <a:srgbClr val="FFFFFF"/>
              </a:solidFill>
            </a:endParaRPr>
          </a:p>
        </p:txBody>
      </p:sp>
      <p:sp>
        <p:nvSpPr>
          <p:cNvPr id="13" name="TextBox 12"/>
          <p:cNvSpPr txBox="1"/>
          <p:nvPr/>
        </p:nvSpPr>
        <p:spPr>
          <a:xfrm>
            <a:off x="2637033" y="1828800"/>
            <a:ext cx="6324600" cy="276999"/>
          </a:xfrm>
          <a:prstGeom prst="rect">
            <a:avLst/>
          </a:prstGeom>
          <a:noFill/>
        </p:spPr>
        <p:txBody>
          <a:bodyPr wrap="square" rtlCol="0">
            <a:spAutoFit/>
          </a:bodyPr>
          <a:lstStyle/>
          <a:p>
            <a:pPr algn="l" eaLnBrk="1" hangingPunct="1"/>
            <a:r>
              <a:rPr lang="en-US" sz="1200" b="1" dirty="0" smtClean="0">
                <a:solidFill>
                  <a:schemeClr val="tx1"/>
                </a:solidFill>
                <a:latin typeface="Arial" pitchFamily="34" charset="0"/>
                <a:ea typeface="ＭＳ Ｐゴシック" pitchFamily="34" charset="-128"/>
              </a:rPr>
              <a:t>D</a:t>
            </a:r>
            <a:r>
              <a:rPr lang="en-US" sz="1100" b="1" dirty="0" smtClean="0">
                <a:solidFill>
                  <a:schemeClr val="tx1"/>
                </a:solidFill>
                <a:latin typeface="Arial" pitchFamily="34" charset="0"/>
                <a:ea typeface="ＭＳ Ｐゴシック" pitchFamily="34" charset="-128"/>
              </a:rPr>
              <a:t>oug Lamont, SES          </a:t>
            </a:r>
            <a:r>
              <a:rPr lang="en-US" sz="1100" b="1" dirty="0" smtClean="0">
                <a:solidFill>
                  <a:srgbClr val="000000"/>
                </a:solidFill>
                <a:latin typeface="Arial" pitchFamily="34" charset="0"/>
                <a:ea typeface="ＭＳ Ｐゴシック" pitchFamily="34" charset="-128"/>
              </a:rPr>
              <a:t>Vacant           Eric Hansen, SES           Vacant                       </a:t>
            </a:r>
            <a:r>
              <a:rPr lang="en-US" sz="1100" b="1" dirty="0" err="1" smtClean="0">
                <a:solidFill>
                  <a:srgbClr val="000000"/>
                </a:solidFill>
                <a:latin typeface="Arial" pitchFamily="34" charset="0"/>
                <a:ea typeface="ＭＳ Ｐゴシック" pitchFamily="34" charset="-128"/>
              </a:rPr>
              <a:t>Vacant</a:t>
            </a:r>
            <a:endParaRPr lang="en-US" sz="1200" b="1" dirty="0">
              <a:solidFill>
                <a:srgbClr val="000000"/>
              </a:solidFill>
              <a:latin typeface="Arial" pitchFamily="34" charset="0"/>
              <a:ea typeface="ＭＳ Ｐゴシック" pitchFamily="34" charset="-128"/>
            </a:endParaRPr>
          </a:p>
        </p:txBody>
      </p:sp>
      <p:sp>
        <p:nvSpPr>
          <p:cNvPr id="22" name="TextBox 21"/>
          <p:cNvSpPr txBox="1"/>
          <p:nvPr/>
        </p:nvSpPr>
        <p:spPr>
          <a:xfrm>
            <a:off x="902637" y="3886200"/>
            <a:ext cx="8171155" cy="276999"/>
          </a:xfrm>
          <a:prstGeom prst="rect">
            <a:avLst/>
          </a:prstGeom>
          <a:noFill/>
        </p:spPr>
        <p:txBody>
          <a:bodyPr wrap="square" rtlCol="0">
            <a:spAutoFit/>
          </a:bodyPr>
          <a:lstStyle/>
          <a:p>
            <a:r>
              <a:rPr lang="en-US" sz="1200" b="1" dirty="0" smtClean="0">
                <a:solidFill>
                  <a:srgbClr val="000000"/>
                </a:solidFill>
                <a:latin typeface="Arial" pitchFamily="34" charset="0"/>
                <a:ea typeface="ＭＳ Ｐゴシック" pitchFamily="34" charset="-128"/>
              </a:rPr>
              <a:t>MG Ed Jackson</a:t>
            </a:r>
            <a:r>
              <a:rPr lang="en-US" sz="1100" b="1" dirty="0" smtClean="0">
                <a:solidFill>
                  <a:srgbClr val="000000"/>
                </a:solidFill>
                <a:latin typeface="Arial" pitchFamily="34" charset="0"/>
                <a:ea typeface="ＭＳ Ｐゴシック" pitchFamily="34" charset="-128"/>
              </a:rPr>
              <a:t>          </a:t>
            </a:r>
            <a:r>
              <a:rPr lang="en-US" sz="1200" b="1" dirty="0" smtClean="0">
                <a:solidFill>
                  <a:srgbClr val="000000"/>
                </a:solidFill>
                <a:latin typeface="Arial" pitchFamily="34" charset="0"/>
                <a:ea typeface="ＭＳ Ｐゴシック" pitchFamily="34" charset="-128"/>
              </a:rPr>
              <a:t>James Dalton, SES        Eddie Belk, </a:t>
            </a:r>
            <a:r>
              <a:rPr lang="en-US" sz="1200" b="1" dirty="0">
                <a:solidFill>
                  <a:srgbClr val="000000"/>
                </a:solidFill>
                <a:ea typeface="ＭＳ Ｐゴシック" pitchFamily="34" charset="-128"/>
              </a:rPr>
              <a:t>SES </a:t>
            </a:r>
            <a:r>
              <a:rPr lang="en-US" sz="1200" b="1" dirty="0" smtClean="0">
                <a:solidFill>
                  <a:srgbClr val="000000"/>
                </a:solidFill>
                <a:ea typeface="ＭＳ Ｐゴシック" pitchFamily="34" charset="-128"/>
              </a:rPr>
              <a:t>    Dr</a:t>
            </a:r>
            <a:r>
              <a:rPr lang="en-US" sz="1200" b="1" dirty="0">
                <a:solidFill>
                  <a:srgbClr val="000000"/>
                </a:solidFill>
                <a:ea typeface="ＭＳ Ｐゴシック" pitchFamily="34" charset="-128"/>
              </a:rPr>
              <a:t>. Larry McCallister, SES </a:t>
            </a:r>
            <a:r>
              <a:rPr lang="en-US" sz="1200" b="1" dirty="0" smtClean="0">
                <a:solidFill>
                  <a:srgbClr val="000000"/>
                </a:solidFill>
                <a:ea typeface="ＭＳ Ｐゴシック" pitchFamily="34" charset="-128"/>
              </a:rPr>
              <a:t>    </a:t>
            </a:r>
            <a:r>
              <a:rPr lang="en-US" sz="1200" b="1" dirty="0" smtClean="0">
                <a:solidFill>
                  <a:schemeClr val="tx1"/>
                </a:solidFill>
                <a:latin typeface="Arial" pitchFamily="34" charset="0"/>
                <a:ea typeface="ＭＳ Ｐゴシック" pitchFamily="34" charset="-128"/>
              </a:rPr>
              <a:t>Tab Brown, SES </a:t>
            </a:r>
            <a:endParaRPr lang="en-US" sz="1200" b="1" dirty="0">
              <a:solidFill>
                <a:schemeClr val="tx1"/>
              </a:solidFill>
              <a:latin typeface="Arial" pitchFamily="34" charset="0"/>
              <a:ea typeface="ＭＳ Ｐゴシック" pitchFamily="34" charset="-128"/>
            </a:endParaRPr>
          </a:p>
        </p:txBody>
      </p:sp>
      <p:sp>
        <p:nvSpPr>
          <p:cNvPr id="23" name="TextBox 22"/>
          <p:cNvSpPr txBox="1"/>
          <p:nvPr/>
        </p:nvSpPr>
        <p:spPr>
          <a:xfrm>
            <a:off x="644814" y="4114800"/>
            <a:ext cx="8686800" cy="261610"/>
          </a:xfrm>
          <a:prstGeom prst="rect">
            <a:avLst/>
          </a:prstGeom>
          <a:noFill/>
        </p:spPr>
        <p:txBody>
          <a:bodyPr wrap="square" rtlCol="0">
            <a:spAutoFit/>
          </a:bodyPr>
          <a:lstStyle/>
          <a:p>
            <a:r>
              <a:rPr lang="en-US" sz="1100" b="0" dirty="0" smtClean="0">
                <a:solidFill>
                  <a:srgbClr val="000000"/>
                </a:solidFill>
                <a:latin typeface="Arial" pitchFamily="34" charset="0"/>
                <a:ea typeface="ＭＳ Ｐゴシック" pitchFamily="34" charset="-128"/>
              </a:rPr>
              <a:t>DCG-Civil/</a:t>
            </a:r>
            <a:r>
              <a:rPr lang="en-US" sz="1100" b="0" dirty="0" err="1" smtClean="0">
                <a:solidFill>
                  <a:srgbClr val="000000"/>
                </a:solidFill>
                <a:latin typeface="Arial" pitchFamily="34" charset="0"/>
                <a:ea typeface="ＭＳ Ｐゴシック" pitchFamily="34" charset="-128"/>
              </a:rPr>
              <a:t>Emerg</a:t>
            </a:r>
            <a:r>
              <a:rPr lang="en-US" sz="1100" b="0" dirty="0" smtClean="0">
                <a:solidFill>
                  <a:srgbClr val="000000"/>
                </a:solidFill>
                <a:latin typeface="Arial" pitchFamily="34" charset="0"/>
                <a:ea typeface="ＭＳ Ｐゴシック" pitchFamily="34" charset="-128"/>
              </a:rPr>
              <a:t> Ops</a:t>
            </a:r>
            <a:r>
              <a:rPr lang="en-US" sz="1100" b="0" dirty="0" smtClean="0">
                <a:solidFill>
                  <a:srgbClr val="0070C0"/>
                </a:solidFill>
                <a:latin typeface="Arial" pitchFamily="34" charset="0"/>
                <a:ea typeface="ＭＳ Ｐゴシック" pitchFamily="34" charset="-128"/>
              </a:rPr>
              <a:t>       </a:t>
            </a:r>
            <a:r>
              <a:rPr lang="en-US" sz="1100" b="0" dirty="0" smtClean="0">
                <a:solidFill>
                  <a:srgbClr val="000000"/>
                </a:solidFill>
                <a:latin typeface="Arial" pitchFamily="34" charset="0"/>
                <a:ea typeface="ＭＳ Ｐゴシック" pitchFamily="34" charset="-128"/>
              </a:rPr>
              <a:t>Director, Civil Works           Chief, </a:t>
            </a:r>
            <a:r>
              <a:rPr lang="en-US" sz="1100" b="0" dirty="0">
                <a:solidFill>
                  <a:srgbClr val="000000"/>
                </a:solidFill>
                <a:ea typeface="ＭＳ Ｐゴシック" pitchFamily="34" charset="-128"/>
              </a:rPr>
              <a:t>Programs </a:t>
            </a:r>
            <a:r>
              <a:rPr lang="en-US" sz="1100" b="0" dirty="0" smtClean="0">
                <a:solidFill>
                  <a:srgbClr val="000000"/>
                </a:solidFill>
                <a:ea typeface="ＭＳ Ｐゴシック" pitchFamily="34" charset="-128"/>
              </a:rPr>
              <a:t>        Chief</a:t>
            </a:r>
            <a:r>
              <a:rPr lang="en-US" sz="1100" b="0" dirty="0">
                <a:solidFill>
                  <a:srgbClr val="000000"/>
                </a:solidFill>
                <a:ea typeface="ＭＳ Ｐゴシック" pitchFamily="34" charset="-128"/>
              </a:rPr>
              <a:t>, Engineering &amp; </a:t>
            </a:r>
            <a:r>
              <a:rPr lang="en-US" sz="1100" b="0" dirty="0" err="1" smtClean="0">
                <a:solidFill>
                  <a:srgbClr val="000000"/>
                </a:solidFill>
                <a:ea typeface="ＭＳ Ｐゴシック" pitchFamily="34" charset="-128"/>
              </a:rPr>
              <a:t>Const</a:t>
            </a:r>
            <a:r>
              <a:rPr lang="en-US" sz="1100" b="0" dirty="0" err="1">
                <a:solidFill>
                  <a:srgbClr val="000000"/>
                </a:solidFill>
                <a:ea typeface="ＭＳ Ｐゴシック" pitchFamily="34" charset="-128"/>
              </a:rPr>
              <a:t>r</a:t>
            </a:r>
            <a:r>
              <a:rPr lang="en-US" sz="1100" b="0" dirty="0" smtClean="0">
                <a:solidFill>
                  <a:srgbClr val="000000"/>
                </a:solidFill>
                <a:ea typeface="ＭＳ Ｐゴシック" pitchFamily="34" charset="-128"/>
              </a:rPr>
              <a:t>        </a:t>
            </a:r>
            <a:r>
              <a:rPr lang="en-US" sz="1100" b="0" dirty="0" smtClean="0">
                <a:solidFill>
                  <a:srgbClr val="000000"/>
                </a:solidFill>
                <a:latin typeface="Arial" pitchFamily="34" charset="0"/>
                <a:ea typeface="ＭＳ Ｐゴシック" pitchFamily="34" charset="-128"/>
              </a:rPr>
              <a:t>Chief, Planning/Policy</a:t>
            </a:r>
            <a:endParaRPr lang="en-US" sz="1200" b="0" dirty="0">
              <a:solidFill>
                <a:srgbClr val="000000"/>
              </a:solidFill>
              <a:latin typeface="Arial" pitchFamily="34" charset="0"/>
              <a:ea typeface="ＭＳ Ｐゴシック" pitchFamily="34" charset="-128"/>
            </a:endParaRPr>
          </a:p>
        </p:txBody>
      </p:sp>
      <p:sp>
        <p:nvSpPr>
          <p:cNvPr id="24" name="TextBox 23"/>
          <p:cNvSpPr txBox="1"/>
          <p:nvPr/>
        </p:nvSpPr>
        <p:spPr>
          <a:xfrm>
            <a:off x="246404" y="5764665"/>
            <a:ext cx="8171155" cy="630942"/>
          </a:xfrm>
          <a:prstGeom prst="rect">
            <a:avLst/>
          </a:prstGeom>
          <a:noFill/>
        </p:spPr>
        <p:txBody>
          <a:bodyPr wrap="square" rtlCol="0">
            <a:spAutoFit/>
          </a:bodyPr>
          <a:lstStyle/>
          <a:p>
            <a:pPr algn="l" eaLnBrk="1" hangingPunct="1"/>
            <a:r>
              <a:rPr lang="en-US" sz="1200" b="0" dirty="0" smtClean="0">
                <a:solidFill>
                  <a:srgbClr val="0070C0"/>
                </a:solidFill>
                <a:latin typeface="Arial" pitchFamily="34" charset="0"/>
                <a:ea typeface="ＭＳ Ｐゴシック" pitchFamily="34" charset="-128"/>
              </a:rPr>
              <a:t>       </a:t>
            </a:r>
            <a:r>
              <a:rPr lang="en-US" sz="1200" b="1" dirty="0">
                <a:solidFill>
                  <a:srgbClr val="0070C0"/>
                </a:solidFill>
                <a:ea typeface="ＭＳ Ｐゴシック" pitchFamily="34" charset="-128"/>
              </a:rPr>
              <a:t> </a:t>
            </a:r>
            <a:r>
              <a:rPr lang="en-US" sz="1200" b="1" dirty="0" smtClean="0">
                <a:solidFill>
                  <a:srgbClr val="0070C0"/>
                </a:solidFill>
                <a:ea typeface="ＭＳ Ｐゴシック" pitchFamily="34" charset="-128"/>
              </a:rPr>
              <a:t>      </a:t>
            </a:r>
            <a:r>
              <a:rPr lang="en-US" sz="1200" b="1" dirty="0" smtClean="0">
                <a:solidFill>
                  <a:schemeClr val="tx1"/>
                </a:solidFill>
                <a:latin typeface="Arial" pitchFamily="34" charset="0"/>
                <a:ea typeface="ＭＳ Ｐゴシック" pitchFamily="34" charset="-128"/>
              </a:rPr>
              <a:t>Tom Smith, SES            </a:t>
            </a:r>
            <a:r>
              <a:rPr lang="en-US" sz="1200" b="1" dirty="0" smtClean="0">
                <a:solidFill>
                  <a:schemeClr val="tx1"/>
                </a:solidFill>
                <a:ea typeface="ＭＳ Ｐゴシック" pitchFamily="34" charset="-128"/>
              </a:rPr>
              <a:t>Jose Sanchez              Wesley Coleman</a:t>
            </a:r>
          </a:p>
          <a:p>
            <a:pPr algn="l" eaLnBrk="1" hangingPunct="1"/>
            <a:r>
              <a:rPr lang="en-US" sz="1200" b="0" dirty="0" smtClean="0">
                <a:solidFill>
                  <a:srgbClr val="000000"/>
                </a:solidFill>
                <a:latin typeface="Arial" pitchFamily="34" charset="0"/>
                <a:ea typeface="ＭＳ Ｐゴシック" pitchFamily="34" charset="-128"/>
              </a:rPr>
              <a:t>               Chief, Ops/</a:t>
            </a:r>
            <a:r>
              <a:rPr lang="en-US" sz="1200" b="0" dirty="0" err="1" smtClean="0">
                <a:solidFill>
                  <a:srgbClr val="000000"/>
                </a:solidFill>
                <a:latin typeface="Arial" pitchFamily="34" charset="0"/>
                <a:ea typeface="ＭＳ Ｐゴシック" pitchFamily="34" charset="-128"/>
              </a:rPr>
              <a:t>Reg</a:t>
            </a:r>
            <a:r>
              <a:rPr lang="en-US" sz="1100" b="0" dirty="0" smtClean="0">
                <a:solidFill>
                  <a:srgbClr val="000000"/>
                </a:solidFill>
                <a:latin typeface="Arial" pitchFamily="34" charset="0"/>
                <a:ea typeface="ＭＳ Ｐゴシック" pitchFamily="34" charset="-128"/>
              </a:rPr>
              <a:t>  </a:t>
            </a:r>
            <a:r>
              <a:rPr lang="en-US" sz="1100" dirty="0">
                <a:solidFill>
                  <a:srgbClr val="000000"/>
                </a:solidFill>
                <a:ea typeface="ＭＳ Ｐゴシック" pitchFamily="34" charset="-128"/>
              </a:rPr>
              <a:t> </a:t>
            </a:r>
            <a:r>
              <a:rPr lang="en-US" sz="1100" dirty="0" smtClean="0">
                <a:solidFill>
                  <a:srgbClr val="000000"/>
                </a:solidFill>
                <a:ea typeface="ＭＳ Ｐゴシック" pitchFamily="34" charset="-128"/>
              </a:rPr>
              <a:t>  </a:t>
            </a:r>
            <a:r>
              <a:rPr lang="en-US" sz="1100" b="0" dirty="0" smtClean="0">
                <a:solidFill>
                  <a:srgbClr val="000000"/>
                </a:solidFill>
                <a:latin typeface="Arial" pitchFamily="34" charset="0"/>
                <a:ea typeface="ＭＳ Ｐゴシック" pitchFamily="34" charset="-128"/>
              </a:rPr>
              <a:t>Acting Dir., Contingency Ops        Acting Director</a:t>
            </a:r>
          </a:p>
          <a:p>
            <a:pPr algn="l" eaLnBrk="1" hangingPunct="1"/>
            <a:r>
              <a:rPr lang="en-US" sz="1100" b="0" dirty="0">
                <a:solidFill>
                  <a:srgbClr val="000000"/>
                </a:solidFill>
                <a:latin typeface="Arial" pitchFamily="34" charset="0"/>
                <a:ea typeface="ＭＳ Ｐゴシック" pitchFamily="34" charset="-128"/>
              </a:rPr>
              <a:t>	</a:t>
            </a:r>
            <a:r>
              <a:rPr lang="en-US" sz="1100" b="0" dirty="0" smtClean="0">
                <a:solidFill>
                  <a:srgbClr val="000000"/>
                </a:solidFill>
                <a:latin typeface="Arial" pitchFamily="34" charset="0"/>
                <a:ea typeface="ＭＳ Ｐゴシック" pitchFamily="34" charset="-128"/>
              </a:rPr>
              <a:t>		                     Institute for Water Resources     </a:t>
            </a:r>
            <a:endParaRPr lang="en-US" sz="1200" b="0" dirty="0">
              <a:solidFill>
                <a:srgbClr val="000000"/>
              </a:solidFill>
              <a:latin typeface="Arial" pitchFamily="34" charset="0"/>
              <a:ea typeface="ＭＳ Ｐゴシック" pitchFamily="34" charset="-128"/>
            </a:endParaRPr>
          </a:p>
        </p:txBody>
      </p:sp>
      <p:sp>
        <p:nvSpPr>
          <p:cNvPr id="25" name="TextBox 24"/>
          <p:cNvSpPr txBox="1"/>
          <p:nvPr/>
        </p:nvSpPr>
        <p:spPr>
          <a:xfrm>
            <a:off x="4184293" y="1999603"/>
            <a:ext cx="8686800" cy="261610"/>
          </a:xfrm>
          <a:prstGeom prst="rect">
            <a:avLst/>
          </a:prstGeom>
          <a:noFill/>
        </p:spPr>
        <p:txBody>
          <a:bodyPr wrap="square" rtlCol="0">
            <a:spAutoFit/>
          </a:bodyPr>
          <a:lstStyle/>
          <a:p>
            <a:pPr algn="l" eaLnBrk="1" hangingPunct="1"/>
            <a:r>
              <a:rPr lang="en-US" sz="1100" b="0" dirty="0" smtClean="0">
                <a:solidFill>
                  <a:srgbClr val="000000"/>
                </a:solidFill>
                <a:latin typeface="Arial" pitchFamily="34" charset="0"/>
                <a:ea typeface="ＭＳ Ｐゴシック" pitchFamily="34" charset="-128"/>
              </a:rPr>
              <a:t>  PDASA             DASA, </a:t>
            </a:r>
            <a:r>
              <a:rPr lang="en-US" sz="1100" b="0" dirty="0" err="1" smtClean="0">
                <a:solidFill>
                  <a:srgbClr val="000000"/>
                </a:solidFill>
                <a:latin typeface="Arial" pitchFamily="34" charset="0"/>
                <a:ea typeface="ＭＳ Ｐゴシック" pitchFamily="34" charset="-128"/>
              </a:rPr>
              <a:t>Mgt</a:t>
            </a:r>
            <a:r>
              <a:rPr lang="en-US" sz="1100" b="0" dirty="0" smtClean="0">
                <a:solidFill>
                  <a:srgbClr val="000000"/>
                </a:solidFill>
                <a:latin typeface="Arial" pitchFamily="34" charset="0"/>
                <a:ea typeface="ＭＳ Ｐゴシック" pitchFamily="34" charset="-128"/>
              </a:rPr>
              <a:t>/Bud         DASA, </a:t>
            </a:r>
            <a:r>
              <a:rPr lang="en-US" sz="1100" b="0" dirty="0" err="1" smtClean="0">
                <a:solidFill>
                  <a:srgbClr val="000000"/>
                </a:solidFill>
                <a:latin typeface="Arial" pitchFamily="34" charset="0"/>
                <a:ea typeface="ＭＳ Ｐゴシック" pitchFamily="34" charset="-128"/>
              </a:rPr>
              <a:t>Proj</a:t>
            </a:r>
            <a:r>
              <a:rPr lang="en-US" sz="1100" b="0" dirty="0" smtClean="0">
                <a:solidFill>
                  <a:srgbClr val="000000"/>
                </a:solidFill>
                <a:latin typeface="Arial" pitchFamily="34" charset="0"/>
                <a:ea typeface="ＭＳ Ｐゴシック" pitchFamily="34" charset="-128"/>
              </a:rPr>
              <a:t> Rev        DASA, Pol/Leg</a:t>
            </a:r>
            <a:endParaRPr lang="en-US" sz="1200" b="0" dirty="0">
              <a:solidFill>
                <a:srgbClr val="000000"/>
              </a:solidFill>
              <a:latin typeface="Arial" pitchFamily="34" charset="0"/>
              <a:ea typeface="ＭＳ Ｐゴシック" pitchFamily="34" charset="-128"/>
            </a:endParaRPr>
          </a:p>
        </p:txBody>
      </p:sp>
      <p:sp>
        <p:nvSpPr>
          <p:cNvPr id="14" name="TextBox 13"/>
          <p:cNvSpPr txBox="1"/>
          <p:nvPr/>
        </p:nvSpPr>
        <p:spPr>
          <a:xfrm>
            <a:off x="314632" y="3239631"/>
            <a:ext cx="45719" cy="2246769"/>
          </a:xfrm>
          <a:prstGeom prst="rect">
            <a:avLst/>
          </a:prstGeom>
          <a:noFill/>
        </p:spPr>
        <p:txBody>
          <a:bodyPr wrap="square" rtlCol="0">
            <a:spAutoFit/>
          </a:bodyPr>
          <a:lstStyle/>
          <a:p>
            <a:pPr algn="l" eaLnBrk="1" hangingPunct="1"/>
            <a:r>
              <a:rPr lang="en-US" sz="2000" b="1" dirty="0" smtClean="0">
                <a:solidFill>
                  <a:srgbClr val="000000"/>
                </a:solidFill>
                <a:latin typeface="Arial" pitchFamily="34" charset="0"/>
                <a:ea typeface="ＭＳ Ｐゴシック" pitchFamily="34" charset="-128"/>
              </a:rPr>
              <a:t>HQUSACE</a:t>
            </a:r>
            <a:endParaRPr lang="en-US" sz="2000" b="1" dirty="0">
              <a:solidFill>
                <a:srgbClr val="000000"/>
              </a:solidFill>
              <a:latin typeface="Arial" pitchFamily="34" charset="0"/>
              <a:ea typeface="ＭＳ Ｐゴシック" pitchFamily="34" charset="-128"/>
            </a:endParaRPr>
          </a:p>
        </p:txBody>
      </p:sp>
      <p:sp>
        <p:nvSpPr>
          <p:cNvPr id="15" name="TextBox 14"/>
          <p:cNvSpPr txBox="1"/>
          <p:nvPr/>
        </p:nvSpPr>
        <p:spPr>
          <a:xfrm>
            <a:off x="335281" y="609600"/>
            <a:ext cx="45719" cy="1323439"/>
          </a:xfrm>
          <a:prstGeom prst="rect">
            <a:avLst/>
          </a:prstGeom>
          <a:noFill/>
        </p:spPr>
        <p:txBody>
          <a:bodyPr wrap="square" rtlCol="0">
            <a:spAutoFit/>
          </a:bodyPr>
          <a:lstStyle/>
          <a:p>
            <a:pPr algn="l" eaLnBrk="1" hangingPunct="1"/>
            <a:r>
              <a:rPr lang="en-US" sz="2000" b="1" dirty="0" smtClean="0">
                <a:solidFill>
                  <a:srgbClr val="000000"/>
                </a:solidFill>
                <a:latin typeface="Arial" pitchFamily="34" charset="0"/>
                <a:ea typeface="ＭＳ Ｐゴシック" pitchFamily="34" charset="-128"/>
              </a:rPr>
              <a:t>HQDA</a:t>
            </a:r>
            <a:endParaRPr lang="en-US" b="1" dirty="0">
              <a:solidFill>
                <a:srgbClr val="000000"/>
              </a:solidFill>
              <a:latin typeface="Arial" pitchFamily="34" charset="0"/>
              <a:ea typeface="ＭＳ Ｐゴシック" pitchFamily="34" charset="-128"/>
            </a:endParaRP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0601" y="533400"/>
            <a:ext cx="1077312" cy="1346640"/>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35284" y="1915924"/>
            <a:ext cx="2743993" cy="461665"/>
          </a:xfrm>
          <a:prstGeom prst="rect">
            <a:avLst/>
          </a:prstGeom>
          <a:noFill/>
        </p:spPr>
        <p:txBody>
          <a:bodyPr wrap="square" rtlCol="0">
            <a:spAutoFit/>
          </a:bodyPr>
          <a:lstStyle/>
          <a:p>
            <a:pPr eaLnBrk="1" hangingPunct="1"/>
            <a:r>
              <a:rPr lang="en-US" sz="1200" dirty="0" smtClean="0">
                <a:solidFill>
                  <a:srgbClr val="000000"/>
                </a:solidFill>
                <a:latin typeface="Arial" pitchFamily="34" charset="0"/>
                <a:ea typeface="ＭＳ Ｐゴシック" pitchFamily="34" charset="-128"/>
              </a:rPr>
              <a:t>              </a:t>
            </a:r>
            <a:r>
              <a:rPr lang="en-US" sz="1200" b="1" dirty="0" smtClean="0">
                <a:solidFill>
                  <a:srgbClr val="000000"/>
                </a:solidFill>
                <a:latin typeface="Arial" pitchFamily="34" charset="0"/>
                <a:ea typeface="ＭＳ Ｐゴシック" pitchFamily="34" charset="-128"/>
              </a:rPr>
              <a:t>LTG Todd Semonite</a:t>
            </a:r>
          </a:p>
          <a:p>
            <a:pPr eaLnBrk="1" hangingPunct="1"/>
            <a:r>
              <a:rPr lang="en-US" sz="1200" dirty="0" smtClean="0">
                <a:solidFill>
                  <a:srgbClr val="000000"/>
                </a:solidFill>
                <a:latin typeface="Arial" pitchFamily="34" charset="0"/>
                <a:ea typeface="ＭＳ Ｐゴシック" pitchFamily="34" charset="-128"/>
              </a:rPr>
              <a:t>     </a:t>
            </a:r>
            <a:r>
              <a:rPr lang="en-US" sz="1100" dirty="0" smtClean="0">
                <a:solidFill>
                  <a:srgbClr val="000000"/>
                </a:solidFill>
                <a:latin typeface="Arial" pitchFamily="34" charset="0"/>
                <a:ea typeface="ＭＳ Ｐゴシック" pitchFamily="34" charset="-128"/>
              </a:rPr>
              <a:t>Chief of Engineers &amp; CG USACE</a:t>
            </a:r>
            <a:r>
              <a:rPr lang="en-US" sz="1200" dirty="0" smtClean="0">
                <a:solidFill>
                  <a:srgbClr val="000000"/>
                </a:solidFill>
                <a:latin typeface="Arial" pitchFamily="34" charset="0"/>
                <a:ea typeface="ＭＳ Ｐゴシック" pitchFamily="34" charset="-128"/>
              </a:rPr>
              <a:t> </a:t>
            </a:r>
            <a:endParaRPr lang="en-US" sz="1200" dirty="0">
              <a:solidFill>
                <a:srgbClr val="000000"/>
              </a:solidFill>
              <a:latin typeface="Arial" pitchFamily="34" charset="0"/>
              <a:ea typeface="ＭＳ Ｐゴシック" pitchFamily="34" charset="-128"/>
            </a:endParaRPr>
          </a:p>
        </p:txBody>
      </p:sp>
      <p:cxnSp>
        <p:nvCxnSpPr>
          <p:cNvPr id="20" name="Straight Connector 19"/>
          <p:cNvCxnSpPr/>
          <p:nvPr/>
        </p:nvCxnSpPr>
        <p:spPr>
          <a:xfrm>
            <a:off x="2438400" y="2438400"/>
            <a:ext cx="647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73209" y="2007513"/>
            <a:ext cx="1576289" cy="430887"/>
          </a:xfrm>
          <a:prstGeom prst="rect">
            <a:avLst/>
          </a:prstGeom>
          <a:noFill/>
        </p:spPr>
        <p:txBody>
          <a:bodyPr wrap="square" rtlCol="0">
            <a:spAutoFit/>
          </a:bodyPr>
          <a:lstStyle/>
          <a:p>
            <a:pPr algn="ctr"/>
            <a:r>
              <a:rPr lang="en-US" sz="1100" b="0" dirty="0" smtClean="0">
                <a:solidFill>
                  <a:schemeClr val="tx1"/>
                </a:solidFill>
              </a:rPr>
              <a:t>Sr. Official Performing Duties of ASA(CW)</a:t>
            </a:r>
            <a:endParaRPr lang="en-US" sz="1100" b="0" dirty="0">
              <a:solidFill>
                <a:schemeClr val="tx1"/>
              </a:solidFill>
            </a:endParaRPr>
          </a:p>
        </p:txBody>
      </p:sp>
      <p:sp>
        <p:nvSpPr>
          <p:cNvPr id="30" name="TextBox 29"/>
          <p:cNvSpPr txBox="1"/>
          <p:nvPr/>
        </p:nvSpPr>
        <p:spPr>
          <a:xfrm>
            <a:off x="6019800" y="4409182"/>
            <a:ext cx="2971799" cy="1077218"/>
          </a:xfrm>
          <a:prstGeom prst="rect">
            <a:avLst/>
          </a:prstGeom>
          <a:solidFill>
            <a:srgbClr val="FFFFCC"/>
          </a:solidFill>
        </p:spPr>
        <p:txBody>
          <a:bodyPr wrap="square" rtlCol="0">
            <a:spAutoFit/>
          </a:bodyPr>
          <a:lstStyle/>
          <a:p>
            <a:r>
              <a:rPr lang="en-US" sz="900" b="1" u="sng" dirty="0" smtClean="0"/>
              <a:t>Corps Enterprise Leadership</a:t>
            </a:r>
          </a:p>
          <a:p>
            <a:pPr algn="l"/>
            <a:r>
              <a:rPr lang="en-US" sz="900" b="1" dirty="0" smtClean="0"/>
              <a:t>Brenda Johnson-Turner, SES   (Real Estate) Karen Baker, SES                       (Environmental)</a:t>
            </a:r>
          </a:p>
          <a:p>
            <a:pPr algn="l"/>
            <a:r>
              <a:rPr lang="en-US" sz="900" b="1" dirty="0" smtClean="0"/>
              <a:t>Ray Alexander, SES                   (IIS)</a:t>
            </a:r>
            <a:endParaRPr lang="en-US" sz="900" b="1" dirty="0"/>
          </a:p>
          <a:p>
            <a:pPr algn="l"/>
            <a:r>
              <a:rPr lang="en-US" sz="900" b="1" dirty="0" err="1" smtClean="0"/>
              <a:t>Dr</a:t>
            </a:r>
            <a:r>
              <a:rPr lang="en-US" sz="900" b="1" dirty="0" smtClean="0"/>
              <a:t> David Pittman, SES               (ERDC)</a:t>
            </a:r>
          </a:p>
          <a:p>
            <a:pPr algn="l"/>
            <a:r>
              <a:rPr lang="en-US" sz="900" b="1" dirty="0" smtClean="0"/>
              <a:t>David Cooper, SES                     (Chief Counsel)</a:t>
            </a:r>
          </a:p>
          <a:p>
            <a:pPr algn="l"/>
            <a:r>
              <a:rPr lang="en-US" sz="900" b="1" dirty="0" smtClean="0"/>
              <a:t>Stu Hazlett, SES                          (Contracting)</a:t>
            </a:r>
          </a:p>
        </p:txBody>
      </p:sp>
      <p:sp>
        <p:nvSpPr>
          <p:cNvPr id="31" name="Rectangle 30"/>
          <p:cNvSpPr/>
          <p:nvPr/>
        </p:nvSpPr>
        <p:spPr>
          <a:xfrm>
            <a:off x="7909932" y="612862"/>
            <a:ext cx="959853" cy="115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b="0">
              <a:solidFill>
                <a:srgbClr val="FFFFFF"/>
              </a:solidFill>
            </a:endParaRPr>
          </a:p>
        </p:txBody>
      </p:sp>
      <p:pic>
        <p:nvPicPr>
          <p:cNvPr id="32" name="Picture 31"/>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750" r="22392" b="20000"/>
          <a:stretch/>
        </p:blipFill>
        <p:spPr>
          <a:xfrm>
            <a:off x="1073106" y="4423509"/>
            <a:ext cx="994807" cy="1315318"/>
          </a:xfrm>
          <a:prstGeom prst="rect">
            <a:avLst/>
          </a:prstGeom>
        </p:spPr>
      </p:pic>
      <p:sp>
        <p:nvSpPr>
          <p:cNvPr id="35" name="Slide Number Placeholder 3"/>
          <p:cNvSpPr txBox="1">
            <a:spLocks/>
          </p:cNvSpPr>
          <p:nvPr/>
        </p:nvSpPr>
        <p:spPr bwMode="auto">
          <a:xfrm>
            <a:off x="3512565" y="6507825"/>
            <a:ext cx="2133600" cy="35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ctr" eaLnBrk="1" hangingPunct="1">
              <a:spcBef>
                <a:spcPct val="20000"/>
              </a:spcBef>
              <a:defRPr/>
            </a:pPr>
            <a:r>
              <a:rPr lang="en-US" sz="1000" b="0" kern="0" dirty="0" smtClean="0">
                <a:solidFill>
                  <a:prstClr val="black"/>
                </a:solidFill>
                <a:cs typeface="Arial" panose="020B0604020202020204" pitchFamily="34" charset="0"/>
              </a:rPr>
              <a:t>2</a:t>
            </a:r>
            <a:endParaRPr lang="en-US" sz="1000" b="0" kern="0" dirty="0">
              <a:solidFill>
                <a:prstClr val="black"/>
              </a:solidFill>
              <a:cs typeface="Arial" panose="020B0604020202020204" pitchFamily="34" charset="0"/>
            </a:endParaRPr>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74788" y="4486236"/>
            <a:ext cx="1031579" cy="1289474"/>
          </a:xfrm>
          <a:prstGeom prst="rect">
            <a:avLst/>
          </a:prstGeom>
        </p:spPr>
      </p:pic>
      <p:sp>
        <p:nvSpPr>
          <p:cNvPr id="33" name="Rectangle 32"/>
          <p:cNvSpPr/>
          <p:nvPr/>
        </p:nvSpPr>
        <p:spPr>
          <a:xfrm>
            <a:off x="4247743" y="4579859"/>
            <a:ext cx="1024949" cy="11589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b="0" dirty="0" smtClean="0">
                <a:solidFill>
                  <a:schemeClr val="tx1"/>
                </a:solidFill>
              </a:rPr>
              <a:t>Photo not available</a:t>
            </a:r>
            <a:endParaRPr lang="en-US" b="0" dirty="0">
              <a:solidFill>
                <a:schemeClr val="tx1"/>
              </a:solidFill>
            </a:endParaRPr>
          </a:p>
        </p:txBody>
      </p:sp>
    </p:spTree>
    <p:extLst>
      <p:ext uri="{BB962C8B-B14F-4D97-AF65-F5344CB8AC3E}">
        <p14:creationId xmlns:p14="http://schemas.microsoft.com/office/powerpoint/2010/main" val="96741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algn="ctr"/>
            <a:r>
              <a:rPr lang="en-US" b="1" dirty="0" smtClean="0">
                <a:solidFill>
                  <a:schemeClr val="tx1"/>
                </a:solidFill>
              </a:rPr>
              <a:t>Civil Works:  Focus on Delivery</a:t>
            </a:r>
            <a:endParaRPr lang="en-US" b="1" dirty="0">
              <a:solidFill>
                <a:schemeClr val="tx1"/>
              </a:solidFill>
            </a:endParaRPr>
          </a:p>
        </p:txBody>
      </p:sp>
      <p:sp>
        <p:nvSpPr>
          <p:cNvPr id="3" name="TextBox 2"/>
          <p:cNvSpPr txBox="1"/>
          <p:nvPr/>
        </p:nvSpPr>
        <p:spPr>
          <a:xfrm>
            <a:off x="381000" y="1143000"/>
            <a:ext cx="8458200" cy="3785652"/>
          </a:xfrm>
          <a:prstGeom prst="rect">
            <a:avLst/>
          </a:prstGeom>
          <a:solidFill>
            <a:srgbClr val="FFFF99"/>
          </a:solidFill>
        </p:spPr>
        <p:txBody>
          <a:bodyPr wrap="square" rtlCol="0">
            <a:spAutoFit/>
          </a:bodyPr>
          <a:lstStyle/>
          <a:p>
            <a:pPr marL="285750" indent="-285750" algn="l">
              <a:buFont typeface="Wingdings" panose="05000000000000000000" pitchFamily="2" charset="2"/>
              <a:buChar char="Ø"/>
            </a:pPr>
            <a:r>
              <a:rPr lang="en-US" sz="2000" b="1" dirty="0" smtClean="0">
                <a:solidFill>
                  <a:schemeClr val="tx1"/>
                </a:solidFill>
              </a:rPr>
              <a:t>Embrace and Operationalize Risk-Informed Decision Making</a:t>
            </a:r>
          </a:p>
          <a:p>
            <a:pPr marL="285750" indent="-285750" algn="l">
              <a:buFont typeface="Wingdings" panose="05000000000000000000" pitchFamily="2" charset="2"/>
              <a:buChar char="Ø"/>
            </a:pPr>
            <a:endParaRPr lang="en-US" sz="2000" b="1" dirty="0" smtClean="0">
              <a:solidFill>
                <a:schemeClr val="tx1"/>
              </a:solidFill>
            </a:endParaRPr>
          </a:p>
          <a:p>
            <a:pPr marL="342900" indent="-342900" algn="l">
              <a:buFont typeface="Wingdings" panose="05000000000000000000" pitchFamily="2" charset="2"/>
              <a:buChar char="Ø"/>
            </a:pPr>
            <a:r>
              <a:rPr lang="en-US" sz="2000" b="1" dirty="0" smtClean="0">
                <a:solidFill>
                  <a:schemeClr val="tx1"/>
                </a:solidFill>
              </a:rPr>
              <a:t>Make, Justify and Document Decisions at the Most Appropriate Level</a:t>
            </a:r>
          </a:p>
          <a:p>
            <a:pPr marL="457200" indent="-457200" algn="l">
              <a:buFont typeface="Wingdings" panose="05000000000000000000" pitchFamily="2" charset="2"/>
              <a:buChar char="Ø"/>
            </a:pPr>
            <a:endParaRPr lang="en-US" sz="2000" b="1" dirty="0" smtClean="0">
              <a:solidFill>
                <a:schemeClr val="tx1"/>
              </a:solidFill>
            </a:endParaRPr>
          </a:p>
          <a:p>
            <a:pPr marL="342900" indent="-342900" algn="l">
              <a:buFont typeface="Wingdings" panose="05000000000000000000" pitchFamily="2" charset="2"/>
              <a:buChar char="Ø"/>
            </a:pPr>
            <a:r>
              <a:rPr lang="en-US" sz="2000" b="1" dirty="0" smtClean="0">
                <a:solidFill>
                  <a:schemeClr val="tx1"/>
                </a:solidFill>
              </a:rPr>
              <a:t>Synchronize Headquarters Functions to Support MSC and District Project Delivery</a:t>
            </a:r>
          </a:p>
          <a:p>
            <a:pPr marL="457200" indent="-457200" algn="l">
              <a:buFont typeface="Wingdings" panose="05000000000000000000" pitchFamily="2" charset="2"/>
              <a:buChar char="Ø"/>
            </a:pPr>
            <a:endParaRPr lang="en-US" sz="2000" b="1" dirty="0" smtClean="0">
              <a:solidFill>
                <a:schemeClr val="tx1"/>
              </a:solidFill>
            </a:endParaRPr>
          </a:p>
          <a:p>
            <a:pPr marL="342900" indent="-342900" algn="l">
              <a:buFont typeface="Wingdings" panose="05000000000000000000" pitchFamily="2" charset="2"/>
              <a:buChar char="Ø"/>
            </a:pPr>
            <a:r>
              <a:rPr lang="en-US" sz="2000" b="1" dirty="0" smtClean="0">
                <a:solidFill>
                  <a:schemeClr val="tx1"/>
                </a:solidFill>
              </a:rPr>
              <a:t>Integrate and Synchronize Agency Policy and Guidance</a:t>
            </a:r>
          </a:p>
          <a:p>
            <a:pPr marL="457200" indent="-457200" algn="l">
              <a:buFont typeface="Wingdings" panose="05000000000000000000" pitchFamily="2" charset="2"/>
              <a:buChar char="Ø"/>
            </a:pPr>
            <a:endParaRPr lang="en-US" sz="2000" b="1" dirty="0" smtClean="0">
              <a:solidFill>
                <a:schemeClr val="tx1"/>
              </a:solidFill>
            </a:endParaRPr>
          </a:p>
          <a:p>
            <a:pPr marL="342900" indent="-342900" algn="l">
              <a:buFont typeface="Wingdings" panose="05000000000000000000" pitchFamily="2" charset="2"/>
              <a:buChar char="Ø"/>
            </a:pPr>
            <a:r>
              <a:rPr lang="en-US" sz="2000" b="1" dirty="0">
                <a:solidFill>
                  <a:schemeClr val="tx1"/>
                </a:solidFill>
              </a:rPr>
              <a:t>I</a:t>
            </a:r>
            <a:r>
              <a:rPr lang="en-US" sz="2000" b="1" dirty="0" smtClean="0">
                <a:solidFill>
                  <a:schemeClr val="tx1"/>
                </a:solidFill>
              </a:rPr>
              <a:t>ncorporate Social and Environmental Benefits into Project Formulation, Design and Implementation</a:t>
            </a:r>
            <a:endParaRPr lang="en-US" sz="2000" b="1" dirty="0">
              <a:solidFill>
                <a:schemeClr val="tx1"/>
              </a:solidFill>
            </a:endParaRPr>
          </a:p>
        </p:txBody>
      </p:sp>
      <p:sp>
        <p:nvSpPr>
          <p:cNvPr id="4" name="Slide Number Placeholder 3"/>
          <p:cNvSpPr txBox="1">
            <a:spLocks/>
          </p:cNvSpPr>
          <p:nvPr/>
        </p:nvSpPr>
        <p:spPr bwMode="auto">
          <a:xfrm>
            <a:off x="3512565" y="6507825"/>
            <a:ext cx="2133600" cy="35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ctr" eaLnBrk="1" hangingPunct="1">
              <a:spcBef>
                <a:spcPct val="20000"/>
              </a:spcBef>
              <a:defRPr/>
            </a:pPr>
            <a:r>
              <a:rPr lang="en-US" sz="1000" b="0" kern="0" dirty="0" smtClean="0">
                <a:solidFill>
                  <a:prstClr val="black"/>
                </a:solidFill>
                <a:cs typeface="Arial" panose="020B0604020202020204" pitchFamily="34" charset="0"/>
              </a:rPr>
              <a:t>6</a:t>
            </a:r>
            <a:endParaRPr lang="en-US" sz="1000" b="0" kern="0" dirty="0">
              <a:solidFill>
                <a:prstClr val="black"/>
              </a:solidFill>
              <a:cs typeface="Arial" panose="020B0604020202020204" pitchFamily="34" charset="0"/>
            </a:endParaRPr>
          </a:p>
        </p:txBody>
      </p:sp>
    </p:spTree>
    <p:extLst>
      <p:ext uri="{BB962C8B-B14F-4D97-AF65-F5344CB8AC3E}">
        <p14:creationId xmlns:p14="http://schemas.microsoft.com/office/powerpoint/2010/main" val="405791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smtClean="0">
                <a:solidFill>
                  <a:schemeClr val="tx1"/>
                </a:solidFill>
              </a:rPr>
              <a:t>Civil Works Investment Trends</a:t>
            </a:r>
            <a:r>
              <a:rPr lang="en-US" sz="3600" b="1" i="1" dirty="0" smtClean="0">
                <a:solidFill>
                  <a:schemeClr val="tx1"/>
                </a:solidFill>
              </a:rPr>
              <a:t/>
            </a:r>
            <a:br>
              <a:rPr lang="en-US" sz="3600" b="1" i="1" dirty="0" smtClean="0">
                <a:solidFill>
                  <a:schemeClr val="tx1"/>
                </a:solidFill>
              </a:rPr>
            </a:br>
            <a:r>
              <a:rPr lang="en-US" sz="2000" i="1" dirty="0" smtClean="0">
                <a:solidFill>
                  <a:schemeClr val="tx1"/>
                </a:solidFill>
              </a:rPr>
              <a:t>(Excludes Supplemental Funding)</a:t>
            </a:r>
            <a:endParaRPr lang="en-US" sz="2000" b="1" i="1" dirty="0">
              <a:solidFill>
                <a:schemeClr val="tx1"/>
              </a:solidFill>
            </a:endParaRPr>
          </a:p>
        </p:txBody>
      </p:sp>
      <p:cxnSp>
        <p:nvCxnSpPr>
          <p:cNvPr id="4" name="Straight Arrow Connector 3"/>
          <p:cNvCxnSpPr/>
          <p:nvPr/>
        </p:nvCxnSpPr>
        <p:spPr>
          <a:xfrm flipH="1">
            <a:off x="7817901" y="1805639"/>
            <a:ext cx="533400" cy="404161"/>
          </a:xfrm>
          <a:prstGeom prst="straightConnector1">
            <a:avLst/>
          </a:prstGeom>
          <a:ln w="19050">
            <a:solidFill>
              <a:srgbClr val="00B05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p:cNvGraphicFramePr>
          <p:nvPr>
            <p:extLst/>
          </p:nvPr>
        </p:nvGraphicFramePr>
        <p:xfrm>
          <a:off x="152400" y="990600"/>
          <a:ext cx="8915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239000" y="1076579"/>
            <a:ext cx="1188501" cy="523220"/>
          </a:xfrm>
          <a:prstGeom prst="rect">
            <a:avLst/>
          </a:prstGeom>
          <a:solidFill>
            <a:srgbClr val="CCFFFF"/>
          </a:solidFill>
          <a:ln>
            <a:solidFill>
              <a:srgbClr val="FF0000"/>
            </a:solidFill>
          </a:ln>
        </p:spPr>
        <p:txBody>
          <a:bodyPr wrap="square" rtlCol="0">
            <a:spAutoFit/>
          </a:bodyPr>
          <a:lstStyle/>
          <a:p>
            <a:pPr algn="ctr" fontAlgn="base">
              <a:spcBef>
                <a:spcPct val="0"/>
              </a:spcBef>
              <a:spcAft>
                <a:spcPct val="0"/>
              </a:spcAft>
            </a:pPr>
            <a:r>
              <a:rPr lang="en-US" sz="900" b="1" dirty="0">
                <a:solidFill>
                  <a:srgbClr val="000000"/>
                </a:solidFill>
                <a:cs typeface="Arial" panose="020B0604020202020204" pitchFamily="34" charset="0"/>
              </a:rPr>
              <a:t>FY 2018</a:t>
            </a:r>
          </a:p>
          <a:p>
            <a:pPr algn="ctr" fontAlgn="base">
              <a:spcBef>
                <a:spcPct val="0"/>
              </a:spcBef>
              <a:spcAft>
                <a:spcPct val="0"/>
              </a:spcAft>
            </a:pPr>
            <a:r>
              <a:rPr lang="en-US" sz="900" b="1" dirty="0" smtClean="0">
                <a:solidFill>
                  <a:srgbClr val="000000"/>
                </a:solidFill>
                <a:cs typeface="Arial" panose="020B0604020202020204" pitchFamily="34" charset="0"/>
              </a:rPr>
              <a:t>Budget Amount</a:t>
            </a:r>
            <a:endParaRPr lang="en-US" sz="800" b="1" dirty="0">
              <a:solidFill>
                <a:srgbClr val="000000"/>
              </a:solidFill>
              <a:cs typeface="Arial" panose="020B0604020202020204" pitchFamily="34" charset="0"/>
            </a:endParaRPr>
          </a:p>
          <a:p>
            <a:pPr algn="ctr" fontAlgn="base">
              <a:spcBef>
                <a:spcPct val="0"/>
              </a:spcBef>
              <a:spcAft>
                <a:spcPct val="0"/>
              </a:spcAft>
            </a:pPr>
            <a:r>
              <a:rPr lang="en-US" sz="1000" b="1" dirty="0">
                <a:solidFill>
                  <a:srgbClr val="0000FF"/>
                </a:solidFill>
                <a:cs typeface="Arial" panose="020B0604020202020204" pitchFamily="34" charset="0"/>
              </a:rPr>
              <a:t>$</a:t>
            </a:r>
            <a:r>
              <a:rPr lang="en-US" sz="1000" b="1" dirty="0" smtClean="0">
                <a:solidFill>
                  <a:srgbClr val="0000FF"/>
                </a:solidFill>
                <a:cs typeface="Arial" panose="020B0604020202020204" pitchFamily="34" charset="0"/>
              </a:rPr>
              <a:t>5,002M</a:t>
            </a:r>
            <a:endParaRPr lang="en-US" sz="1000" b="1" dirty="0">
              <a:solidFill>
                <a:srgbClr val="0000FF"/>
              </a:solidFill>
              <a:cs typeface="Arial" panose="020B0604020202020204" pitchFamily="34" charset="0"/>
            </a:endParaRPr>
          </a:p>
        </p:txBody>
      </p:sp>
      <p:cxnSp>
        <p:nvCxnSpPr>
          <p:cNvPr id="5" name="Straight Arrow Connector 4"/>
          <p:cNvCxnSpPr/>
          <p:nvPr/>
        </p:nvCxnSpPr>
        <p:spPr>
          <a:xfrm>
            <a:off x="8427501" y="1599799"/>
            <a:ext cx="259299" cy="6100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bwMode="auto">
          <a:xfrm>
            <a:off x="3512565" y="6507825"/>
            <a:ext cx="2133600" cy="35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ctr" eaLnBrk="1" hangingPunct="1">
              <a:spcBef>
                <a:spcPct val="20000"/>
              </a:spcBef>
              <a:defRPr/>
            </a:pPr>
            <a:r>
              <a:rPr lang="en-US" sz="1000" b="0" kern="0" dirty="0" smtClean="0">
                <a:solidFill>
                  <a:prstClr val="black"/>
                </a:solidFill>
                <a:cs typeface="Arial" panose="020B0604020202020204" pitchFamily="34" charset="0"/>
              </a:rPr>
              <a:t>7</a:t>
            </a:r>
            <a:endParaRPr lang="en-US" sz="1000" b="0" kern="0" dirty="0">
              <a:solidFill>
                <a:prstClr val="black"/>
              </a:solidFill>
              <a:cs typeface="Arial" panose="020B0604020202020204" pitchFamily="34" charset="0"/>
            </a:endParaRPr>
          </a:p>
        </p:txBody>
      </p:sp>
    </p:spTree>
    <p:extLst>
      <p:ext uri="{BB962C8B-B14F-4D97-AF65-F5344CB8AC3E}">
        <p14:creationId xmlns:p14="http://schemas.microsoft.com/office/powerpoint/2010/main" val="206061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nvPr>
        </p:nvGraphicFramePr>
        <p:xfrm>
          <a:off x="-419100" y="1581150"/>
          <a:ext cx="7239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bwMode="auto">
          <a:xfrm>
            <a:off x="0" y="235026"/>
            <a:ext cx="9144000" cy="990600"/>
          </a:xfrm>
          <a:prstGeom prst="rect">
            <a:avLst/>
          </a:prstGeom>
          <a:noFill/>
          <a:ln w="9525">
            <a:noFill/>
            <a:miter lim="800000"/>
            <a:headEnd/>
            <a:tailEnd/>
          </a:ln>
        </p:spPr>
        <p:txBody>
          <a:bodyPr vert="horz" wrap="square" lIns="91227" tIns="45614" rIns="91227" bIns="45614" numCol="1" anchor="ctr" anchorCtr="0" compatLnSpc="1">
            <a:prstTxWarp prst="textNoShape">
              <a:avLst/>
            </a:prstTxWarp>
          </a:bodyPr>
          <a:lstStyle/>
          <a:p>
            <a:pPr defTabSz="819623">
              <a:lnSpc>
                <a:spcPct val="120000"/>
              </a:lnSpc>
              <a:defRPr/>
            </a:pPr>
            <a:r>
              <a:rPr lang="en-US" sz="3500" kern="0" dirty="0" smtClean="0">
                <a:solidFill>
                  <a:srgbClr val="000000"/>
                </a:solidFill>
                <a:latin typeface="Arial" pitchFamily="34" charset="0"/>
                <a:ea typeface="ＭＳ Ｐゴシック" pitchFamily="-110" charset="-128"/>
                <a:cs typeface="Arial" pitchFamily="34" charset="0"/>
              </a:rPr>
              <a:t>CIVIL WORKS FY 2017 APPROPRIATION </a:t>
            </a:r>
            <a:r>
              <a:rPr lang="en-US" sz="3500" i="1" kern="0" dirty="0" smtClean="0">
                <a:solidFill>
                  <a:srgbClr val="000000"/>
                </a:solidFill>
                <a:latin typeface="Arial" pitchFamily="34" charset="0"/>
                <a:ea typeface="ＭＳ Ｐゴシック" pitchFamily="-110" charset="-128"/>
                <a:cs typeface="Arial" pitchFamily="34" charset="0"/>
              </a:rPr>
              <a:t>*</a:t>
            </a:r>
          </a:p>
          <a:p>
            <a:pPr defTabSz="819623">
              <a:defRPr/>
            </a:pPr>
            <a:r>
              <a:rPr lang="en-US" sz="2000" i="1" kern="0" dirty="0" smtClean="0">
                <a:solidFill>
                  <a:srgbClr val="000000"/>
                </a:solidFill>
                <a:latin typeface="Arial" pitchFamily="34" charset="0"/>
                <a:ea typeface="ＭＳ Ｐゴシック" pitchFamily="-110" charset="-128"/>
                <a:cs typeface="Arial" pitchFamily="34" charset="0"/>
              </a:rPr>
              <a:t>$ Millions</a:t>
            </a:r>
          </a:p>
          <a:p>
            <a:pPr defTabSz="819623">
              <a:lnSpc>
                <a:spcPct val="120000"/>
              </a:lnSpc>
              <a:defRPr/>
            </a:pPr>
            <a:r>
              <a:rPr lang="en-US" sz="2000" i="1" kern="0" dirty="0" smtClean="0">
                <a:solidFill>
                  <a:srgbClr val="000000"/>
                </a:solidFill>
                <a:latin typeface="Arial" pitchFamily="34" charset="0"/>
                <a:ea typeface="ＭＳ Ｐゴシック" pitchFamily="-110" charset="-128"/>
                <a:cs typeface="Arial" pitchFamily="34" charset="0"/>
              </a:rPr>
              <a:t>Total: $6.038 Billion</a:t>
            </a:r>
            <a:endParaRPr lang="en-US" sz="2000" i="1" kern="0" dirty="0">
              <a:solidFill>
                <a:srgbClr val="000000"/>
              </a:solidFill>
              <a:latin typeface="Arial" pitchFamily="34" charset="0"/>
              <a:ea typeface="ＭＳ Ｐゴシック" pitchFamily="-110" charset="-128"/>
              <a:cs typeface="Arial" pitchFamily="34" charset="0"/>
            </a:endParaRPr>
          </a:p>
        </p:txBody>
      </p:sp>
      <p:graphicFrame>
        <p:nvGraphicFramePr>
          <p:cNvPr id="12" name="Chart 11"/>
          <p:cNvGraphicFramePr/>
          <p:nvPr>
            <p:extLst>
              <p:ext uri="{D42A27DB-BD31-4B8C-83A1-F6EECF244321}">
                <p14:modId xmlns:p14="http://schemas.microsoft.com/office/powerpoint/2010/main" val="3717549592"/>
              </p:ext>
            </p:extLst>
          </p:nvPr>
        </p:nvGraphicFramePr>
        <p:xfrm>
          <a:off x="4041662" y="1536833"/>
          <a:ext cx="6858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47932" y="5622810"/>
            <a:ext cx="8458200" cy="619144"/>
          </a:xfrm>
          <a:prstGeom prst="rect">
            <a:avLst/>
          </a:prstGeom>
          <a:noFill/>
        </p:spPr>
        <p:txBody>
          <a:bodyPr wrap="square" rtlCol="0">
            <a:spAutoFit/>
          </a:bodyPr>
          <a:lstStyle/>
          <a:p>
            <a:pPr>
              <a:lnSpc>
                <a:spcPct val="120000"/>
              </a:lnSpc>
            </a:pPr>
            <a:r>
              <a:rPr lang="en-US" sz="1400" b="0" dirty="0" smtClean="0">
                <a:solidFill>
                  <a:srgbClr val="000000"/>
                </a:solidFill>
                <a:latin typeface="Arial" pitchFamily="34" charset="0"/>
              </a:rPr>
              <a:t>* Does not include supplemental appropriations</a:t>
            </a:r>
          </a:p>
          <a:p>
            <a:pPr>
              <a:lnSpc>
                <a:spcPct val="120000"/>
              </a:lnSpc>
            </a:pPr>
            <a:r>
              <a:rPr lang="en-US" sz="1400" b="0" dirty="0" smtClean="0">
                <a:solidFill>
                  <a:srgbClr val="000000"/>
                </a:solidFill>
                <a:latin typeface="Arial" pitchFamily="34" charset="0"/>
              </a:rPr>
              <a:t>** Includes Office of Asst. </a:t>
            </a:r>
            <a:r>
              <a:rPr lang="en-US" sz="1400" b="0" dirty="0" err="1" smtClean="0">
                <a:solidFill>
                  <a:srgbClr val="000000"/>
                </a:solidFill>
                <a:latin typeface="Arial" pitchFamily="34" charset="0"/>
              </a:rPr>
              <a:t>SecArmy</a:t>
            </a:r>
            <a:r>
              <a:rPr lang="en-US" sz="1400" b="0" dirty="0" smtClean="0">
                <a:solidFill>
                  <a:srgbClr val="000000"/>
                </a:solidFill>
                <a:latin typeface="Arial" pitchFamily="34" charset="0"/>
              </a:rPr>
              <a:t> (Civil Works</a:t>
            </a:r>
            <a:r>
              <a:rPr lang="en-US" sz="1600" b="0" dirty="0" smtClean="0">
                <a:solidFill>
                  <a:srgbClr val="000000"/>
                </a:solidFill>
                <a:latin typeface="Arial" pitchFamily="34" charset="0"/>
              </a:rPr>
              <a:t>)  </a:t>
            </a:r>
          </a:p>
        </p:txBody>
      </p:sp>
      <p:sp>
        <p:nvSpPr>
          <p:cNvPr id="15" name="TextBox 14"/>
          <p:cNvSpPr txBox="1"/>
          <p:nvPr/>
        </p:nvSpPr>
        <p:spPr>
          <a:xfrm>
            <a:off x="3234121" y="5257800"/>
            <a:ext cx="1640193" cy="295466"/>
          </a:xfrm>
          <a:prstGeom prst="rect">
            <a:avLst/>
          </a:prstGeom>
          <a:noFill/>
        </p:spPr>
        <p:txBody>
          <a:bodyPr wrap="none" rtlCol="0">
            <a:spAutoFit/>
          </a:bodyPr>
          <a:lstStyle/>
          <a:p>
            <a:pPr>
              <a:lnSpc>
                <a:spcPct val="120000"/>
              </a:lnSpc>
            </a:pPr>
            <a:r>
              <a:rPr lang="en-US" sz="1100" dirty="0" smtClean="0">
                <a:solidFill>
                  <a:srgbClr val="000000"/>
                </a:solidFill>
                <a:latin typeface="Arial" pitchFamily="34" charset="0"/>
              </a:rPr>
              <a:t>Investigations $121 M</a:t>
            </a:r>
            <a:endParaRPr lang="en-US" sz="1100" dirty="0">
              <a:solidFill>
                <a:srgbClr val="000000"/>
              </a:solidFill>
              <a:latin typeface="Arial" pitchFamily="34" charset="0"/>
            </a:endParaRPr>
          </a:p>
        </p:txBody>
      </p:sp>
      <p:sp>
        <p:nvSpPr>
          <p:cNvPr id="16" name="TextBox 15"/>
          <p:cNvSpPr txBox="1"/>
          <p:nvPr/>
        </p:nvSpPr>
        <p:spPr>
          <a:xfrm>
            <a:off x="1028327" y="3810000"/>
            <a:ext cx="1582484" cy="1089529"/>
          </a:xfrm>
          <a:prstGeom prst="rect">
            <a:avLst/>
          </a:prstGeom>
          <a:noFill/>
        </p:spPr>
        <p:txBody>
          <a:bodyPr wrap="none" rtlCol="0">
            <a:spAutoFit/>
          </a:bodyPr>
          <a:lstStyle/>
          <a:p>
            <a:pPr>
              <a:lnSpc>
                <a:spcPct val="120000"/>
              </a:lnSpc>
            </a:pPr>
            <a:r>
              <a:rPr lang="en-US" dirty="0" smtClean="0">
                <a:solidFill>
                  <a:srgbClr val="E6E6E6"/>
                </a:solidFill>
                <a:latin typeface="Arial" pitchFamily="34" charset="0"/>
              </a:rPr>
              <a:t>Operation &amp;</a:t>
            </a:r>
          </a:p>
          <a:p>
            <a:pPr>
              <a:lnSpc>
                <a:spcPct val="120000"/>
              </a:lnSpc>
            </a:pPr>
            <a:r>
              <a:rPr lang="en-US" dirty="0" smtClean="0">
                <a:solidFill>
                  <a:srgbClr val="E6E6E6"/>
                </a:solidFill>
                <a:latin typeface="Arial" pitchFamily="34" charset="0"/>
              </a:rPr>
              <a:t>Maintenance</a:t>
            </a:r>
          </a:p>
          <a:p>
            <a:pPr>
              <a:lnSpc>
                <a:spcPct val="120000"/>
              </a:lnSpc>
            </a:pPr>
            <a:r>
              <a:rPr lang="en-US" dirty="0" smtClean="0">
                <a:solidFill>
                  <a:srgbClr val="E6E6E6"/>
                </a:solidFill>
                <a:latin typeface="Arial" pitchFamily="34" charset="0"/>
              </a:rPr>
              <a:t>$3,149 M</a:t>
            </a:r>
            <a:endParaRPr lang="en-US" dirty="0">
              <a:solidFill>
                <a:srgbClr val="E6E6E6"/>
              </a:solidFill>
              <a:latin typeface="Arial" pitchFamily="34" charset="0"/>
            </a:endParaRPr>
          </a:p>
        </p:txBody>
      </p:sp>
      <p:cxnSp>
        <p:nvCxnSpPr>
          <p:cNvPr id="18" name="Straight Connector 17"/>
          <p:cNvCxnSpPr/>
          <p:nvPr/>
        </p:nvCxnSpPr>
        <p:spPr>
          <a:xfrm flipH="1" flipV="1">
            <a:off x="4069689" y="4581334"/>
            <a:ext cx="3545" cy="7509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4183271">
            <a:off x="1641068" y="2515111"/>
            <a:ext cx="1120751" cy="400110"/>
          </a:xfrm>
          <a:prstGeom prst="rect">
            <a:avLst/>
          </a:prstGeom>
          <a:noFill/>
        </p:spPr>
        <p:txBody>
          <a:bodyPr wrap="square" rtlCol="0">
            <a:spAutoFit/>
          </a:bodyPr>
          <a:lstStyle/>
          <a:p>
            <a:pPr algn="l">
              <a:lnSpc>
                <a:spcPts val="1200"/>
              </a:lnSpc>
            </a:pPr>
            <a:r>
              <a:rPr lang="en-US" sz="1050" dirty="0" smtClean="0">
                <a:solidFill>
                  <a:srgbClr val="000000"/>
                </a:solidFill>
                <a:latin typeface="Arial" pitchFamily="34" charset="0"/>
              </a:rPr>
              <a:t>Regulatory $200 M</a:t>
            </a:r>
            <a:endParaRPr lang="en-US" sz="1050" dirty="0">
              <a:solidFill>
                <a:srgbClr val="000000"/>
              </a:solidFill>
              <a:latin typeface="Arial" pitchFamily="34" charset="0"/>
            </a:endParaRPr>
          </a:p>
        </p:txBody>
      </p:sp>
      <p:sp>
        <p:nvSpPr>
          <p:cNvPr id="22" name="TextBox 21"/>
          <p:cNvSpPr txBox="1"/>
          <p:nvPr/>
        </p:nvSpPr>
        <p:spPr>
          <a:xfrm rot="5148876">
            <a:off x="1897155" y="2433362"/>
            <a:ext cx="1069517" cy="400110"/>
          </a:xfrm>
          <a:prstGeom prst="rect">
            <a:avLst/>
          </a:prstGeom>
          <a:noFill/>
        </p:spPr>
        <p:txBody>
          <a:bodyPr wrap="square" rtlCol="0">
            <a:spAutoFit/>
          </a:bodyPr>
          <a:lstStyle/>
          <a:p>
            <a:pPr algn="l">
              <a:lnSpc>
                <a:spcPts val="1200"/>
              </a:lnSpc>
            </a:pPr>
            <a:r>
              <a:rPr lang="en-US" sz="1050" dirty="0" smtClean="0">
                <a:solidFill>
                  <a:srgbClr val="919191">
                    <a:lumMod val="20000"/>
                    <a:lumOff val="80000"/>
                  </a:srgbClr>
                </a:solidFill>
                <a:latin typeface="Arial" pitchFamily="34" charset="0"/>
              </a:rPr>
              <a:t>Expenses ** $186 M</a:t>
            </a:r>
            <a:endParaRPr lang="en-US" sz="1050" dirty="0">
              <a:solidFill>
                <a:srgbClr val="919191">
                  <a:lumMod val="20000"/>
                  <a:lumOff val="80000"/>
                </a:srgbClr>
              </a:solidFill>
              <a:latin typeface="Arial" pitchFamily="34" charset="0"/>
            </a:endParaRPr>
          </a:p>
        </p:txBody>
      </p:sp>
      <p:sp>
        <p:nvSpPr>
          <p:cNvPr id="23" name="TextBox 22"/>
          <p:cNvSpPr txBox="1"/>
          <p:nvPr/>
        </p:nvSpPr>
        <p:spPr>
          <a:xfrm rot="2212494">
            <a:off x="2578089" y="4269719"/>
            <a:ext cx="1447800" cy="400110"/>
          </a:xfrm>
          <a:prstGeom prst="rect">
            <a:avLst/>
          </a:prstGeom>
          <a:noFill/>
        </p:spPr>
        <p:txBody>
          <a:bodyPr wrap="square" rtlCol="0">
            <a:spAutoFit/>
          </a:bodyPr>
          <a:lstStyle/>
          <a:p>
            <a:pPr algn="r">
              <a:lnSpc>
                <a:spcPts val="1200"/>
              </a:lnSpc>
            </a:pPr>
            <a:r>
              <a:rPr lang="en-US" sz="1100" dirty="0" smtClean="0">
                <a:solidFill>
                  <a:srgbClr val="919191">
                    <a:lumMod val="20000"/>
                    <a:lumOff val="80000"/>
                  </a:srgbClr>
                </a:solidFill>
                <a:latin typeface="Arial" pitchFamily="34" charset="0"/>
              </a:rPr>
              <a:t>Miss. R. &amp; </a:t>
            </a:r>
            <a:r>
              <a:rPr lang="en-US" sz="1100" dirty="0" err="1" smtClean="0">
                <a:solidFill>
                  <a:srgbClr val="919191">
                    <a:lumMod val="20000"/>
                    <a:lumOff val="80000"/>
                  </a:srgbClr>
                </a:solidFill>
                <a:latin typeface="Arial" pitchFamily="34" charset="0"/>
              </a:rPr>
              <a:t>Tribs</a:t>
            </a:r>
            <a:r>
              <a:rPr lang="en-US" sz="1100" dirty="0" smtClean="0">
                <a:solidFill>
                  <a:srgbClr val="919191">
                    <a:lumMod val="20000"/>
                    <a:lumOff val="80000"/>
                  </a:srgbClr>
                </a:solidFill>
                <a:latin typeface="Arial" pitchFamily="34" charset="0"/>
              </a:rPr>
              <a:t>. $362 M</a:t>
            </a:r>
            <a:endParaRPr lang="en-US" sz="1100" dirty="0">
              <a:solidFill>
                <a:srgbClr val="919191">
                  <a:lumMod val="20000"/>
                  <a:lumOff val="80000"/>
                </a:srgbClr>
              </a:solidFill>
              <a:latin typeface="Arial" pitchFamily="34" charset="0"/>
            </a:endParaRPr>
          </a:p>
        </p:txBody>
      </p:sp>
      <p:sp>
        <p:nvSpPr>
          <p:cNvPr id="29" name="TextBox 28"/>
          <p:cNvSpPr txBox="1"/>
          <p:nvPr/>
        </p:nvSpPr>
        <p:spPr>
          <a:xfrm rot="4135372">
            <a:off x="6438111" y="4759088"/>
            <a:ext cx="1003553" cy="400110"/>
          </a:xfrm>
          <a:prstGeom prst="rect">
            <a:avLst/>
          </a:prstGeom>
          <a:noFill/>
        </p:spPr>
        <p:txBody>
          <a:bodyPr wrap="square" rtlCol="0">
            <a:spAutoFit/>
          </a:bodyPr>
          <a:lstStyle/>
          <a:p>
            <a:pPr algn="r">
              <a:lnSpc>
                <a:spcPts val="1200"/>
              </a:lnSpc>
            </a:pPr>
            <a:r>
              <a:rPr lang="en-US" sz="1100" dirty="0" smtClean="0">
                <a:solidFill>
                  <a:srgbClr val="000000"/>
                </a:solidFill>
                <a:latin typeface="Arial" pitchFamily="34" charset="0"/>
              </a:rPr>
              <a:t>Hydropower $199 M</a:t>
            </a:r>
            <a:endParaRPr lang="en-US" sz="1100" dirty="0">
              <a:solidFill>
                <a:srgbClr val="000000"/>
              </a:solidFill>
              <a:latin typeface="Arial" pitchFamily="34" charset="0"/>
            </a:endParaRPr>
          </a:p>
        </p:txBody>
      </p:sp>
      <p:sp>
        <p:nvSpPr>
          <p:cNvPr id="30" name="TextBox 29"/>
          <p:cNvSpPr txBox="1"/>
          <p:nvPr/>
        </p:nvSpPr>
        <p:spPr>
          <a:xfrm rot="5106954">
            <a:off x="6072847" y="4711389"/>
            <a:ext cx="1066800" cy="400110"/>
          </a:xfrm>
          <a:prstGeom prst="rect">
            <a:avLst/>
          </a:prstGeom>
          <a:noFill/>
        </p:spPr>
        <p:txBody>
          <a:bodyPr wrap="square" rtlCol="0">
            <a:spAutoFit/>
          </a:bodyPr>
          <a:lstStyle/>
          <a:p>
            <a:pPr algn="r">
              <a:lnSpc>
                <a:spcPts val="1200"/>
              </a:lnSpc>
            </a:pPr>
            <a:r>
              <a:rPr lang="en-US" sz="1100" dirty="0" smtClean="0">
                <a:solidFill>
                  <a:srgbClr val="E6E6E6"/>
                </a:solidFill>
                <a:latin typeface="Arial" pitchFamily="34" charset="0"/>
              </a:rPr>
              <a:t>Recreation $293 M</a:t>
            </a:r>
            <a:endParaRPr lang="en-US" sz="1100" dirty="0">
              <a:solidFill>
                <a:srgbClr val="E6E6E6"/>
              </a:solidFill>
              <a:latin typeface="Arial" pitchFamily="34" charset="0"/>
            </a:endParaRPr>
          </a:p>
        </p:txBody>
      </p:sp>
      <p:sp>
        <p:nvSpPr>
          <p:cNvPr id="31" name="TextBox 30"/>
          <p:cNvSpPr txBox="1"/>
          <p:nvPr/>
        </p:nvSpPr>
        <p:spPr>
          <a:xfrm>
            <a:off x="4831402" y="3735537"/>
            <a:ext cx="1774845" cy="1089529"/>
          </a:xfrm>
          <a:prstGeom prst="rect">
            <a:avLst/>
          </a:prstGeom>
          <a:noFill/>
        </p:spPr>
        <p:txBody>
          <a:bodyPr wrap="none" rtlCol="0">
            <a:spAutoFit/>
          </a:bodyPr>
          <a:lstStyle/>
          <a:p>
            <a:pPr algn="r">
              <a:lnSpc>
                <a:spcPct val="120000"/>
              </a:lnSpc>
            </a:pPr>
            <a:r>
              <a:rPr lang="en-US" dirty="0" smtClean="0">
                <a:solidFill>
                  <a:srgbClr val="E6E6E6"/>
                </a:solidFill>
                <a:latin typeface="Arial" pitchFamily="34" charset="0"/>
              </a:rPr>
              <a:t>Flood Damage</a:t>
            </a:r>
          </a:p>
          <a:p>
            <a:pPr algn="r">
              <a:lnSpc>
                <a:spcPct val="120000"/>
              </a:lnSpc>
            </a:pPr>
            <a:r>
              <a:rPr lang="en-US" dirty="0" smtClean="0">
                <a:solidFill>
                  <a:srgbClr val="E6E6E6"/>
                </a:solidFill>
                <a:latin typeface="Arial" pitchFamily="34" charset="0"/>
              </a:rPr>
              <a:t>Reduction </a:t>
            </a:r>
          </a:p>
          <a:p>
            <a:pPr algn="r">
              <a:lnSpc>
                <a:spcPct val="120000"/>
              </a:lnSpc>
            </a:pPr>
            <a:r>
              <a:rPr lang="en-US" dirty="0" smtClean="0">
                <a:solidFill>
                  <a:srgbClr val="E6E6E6"/>
                </a:solidFill>
                <a:latin typeface="Arial" pitchFamily="34" charset="0"/>
              </a:rPr>
              <a:t>$1,731 M  </a:t>
            </a:r>
            <a:endParaRPr lang="en-US" dirty="0">
              <a:solidFill>
                <a:srgbClr val="E6E6E6"/>
              </a:solidFill>
              <a:latin typeface="Arial" pitchFamily="34" charset="0"/>
            </a:endParaRPr>
          </a:p>
        </p:txBody>
      </p:sp>
      <p:sp>
        <p:nvSpPr>
          <p:cNvPr id="32" name="TextBox 31"/>
          <p:cNvSpPr txBox="1"/>
          <p:nvPr/>
        </p:nvSpPr>
        <p:spPr>
          <a:xfrm>
            <a:off x="6553200" y="5562600"/>
            <a:ext cx="1476686" cy="430887"/>
          </a:xfrm>
          <a:prstGeom prst="rect">
            <a:avLst/>
          </a:prstGeom>
          <a:noFill/>
        </p:spPr>
        <p:txBody>
          <a:bodyPr wrap="none" rtlCol="0">
            <a:spAutoFit/>
          </a:bodyPr>
          <a:lstStyle/>
          <a:p>
            <a:pPr algn="l"/>
            <a:r>
              <a:rPr lang="en-US" sz="1100" dirty="0" smtClean="0">
                <a:solidFill>
                  <a:srgbClr val="000000"/>
                </a:solidFill>
                <a:latin typeface="Arial" pitchFamily="34" charset="0"/>
              </a:rPr>
              <a:t>Emergency</a:t>
            </a:r>
          </a:p>
          <a:p>
            <a:pPr algn="l"/>
            <a:r>
              <a:rPr lang="en-US" sz="1100" dirty="0" smtClean="0">
                <a:solidFill>
                  <a:srgbClr val="000000"/>
                </a:solidFill>
                <a:latin typeface="Arial" pitchFamily="34" charset="0"/>
              </a:rPr>
              <a:t>Management $37 M</a:t>
            </a:r>
            <a:endParaRPr lang="en-US" sz="1100" dirty="0">
              <a:solidFill>
                <a:srgbClr val="000000"/>
              </a:solidFill>
              <a:latin typeface="Arial" pitchFamily="34" charset="0"/>
            </a:endParaRPr>
          </a:p>
        </p:txBody>
      </p:sp>
      <p:cxnSp>
        <p:nvCxnSpPr>
          <p:cNvPr id="34" name="Straight Connector 33"/>
          <p:cNvCxnSpPr/>
          <p:nvPr/>
        </p:nvCxnSpPr>
        <p:spPr>
          <a:xfrm flipH="1" flipV="1">
            <a:off x="6329595" y="5399375"/>
            <a:ext cx="299807" cy="277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505082">
            <a:off x="4921662" y="3107119"/>
            <a:ext cx="1352718" cy="276999"/>
          </a:xfrm>
          <a:prstGeom prst="rect">
            <a:avLst/>
          </a:prstGeom>
          <a:noFill/>
        </p:spPr>
        <p:txBody>
          <a:bodyPr wrap="square" rtlCol="0">
            <a:spAutoFit/>
          </a:bodyPr>
          <a:lstStyle/>
          <a:p>
            <a:pPr>
              <a:lnSpc>
                <a:spcPct val="120000"/>
              </a:lnSpc>
            </a:pPr>
            <a:r>
              <a:rPr lang="en-US" sz="1000" dirty="0" smtClean="0">
                <a:solidFill>
                  <a:srgbClr val="000000"/>
                </a:solidFill>
                <a:latin typeface="Arial" pitchFamily="34" charset="0"/>
              </a:rPr>
              <a:t>FUSRAP $112 M</a:t>
            </a:r>
            <a:endParaRPr lang="en-US" sz="1000" dirty="0">
              <a:solidFill>
                <a:srgbClr val="000000"/>
              </a:solidFill>
              <a:latin typeface="Arial" pitchFamily="34" charset="0"/>
            </a:endParaRPr>
          </a:p>
        </p:txBody>
      </p:sp>
      <p:sp>
        <p:nvSpPr>
          <p:cNvPr id="37" name="TextBox 36"/>
          <p:cNvSpPr txBox="1"/>
          <p:nvPr/>
        </p:nvSpPr>
        <p:spPr>
          <a:xfrm rot="2952776">
            <a:off x="5200707" y="2821943"/>
            <a:ext cx="1465023" cy="566309"/>
          </a:xfrm>
          <a:prstGeom prst="rect">
            <a:avLst/>
          </a:prstGeom>
          <a:noFill/>
        </p:spPr>
        <p:txBody>
          <a:bodyPr wrap="square" rtlCol="0">
            <a:spAutoFit/>
          </a:bodyPr>
          <a:lstStyle/>
          <a:p>
            <a:pPr algn="l"/>
            <a:r>
              <a:rPr lang="en-US" sz="1400" dirty="0" smtClean="0">
                <a:solidFill>
                  <a:srgbClr val="919191">
                    <a:lumMod val="20000"/>
                    <a:lumOff val="80000"/>
                  </a:srgbClr>
                </a:solidFill>
                <a:latin typeface="Arial" pitchFamily="34" charset="0"/>
              </a:rPr>
              <a:t>Environmental</a:t>
            </a:r>
          </a:p>
          <a:p>
            <a:pPr algn="l">
              <a:lnSpc>
                <a:spcPct val="120000"/>
              </a:lnSpc>
            </a:pPr>
            <a:r>
              <a:rPr lang="en-US" sz="1400" dirty="0" smtClean="0">
                <a:solidFill>
                  <a:srgbClr val="919191">
                    <a:lumMod val="20000"/>
                    <a:lumOff val="80000"/>
                  </a:srgbClr>
                </a:solidFill>
                <a:latin typeface="Arial" pitchFamily="34" charset="0"/>
              </a:rPr>
              <a:t>$588 M</a:t>
            </a:r>
            <a:endParaRPr lang="en-US" sz="1400" dirty="0">
              <a:solidFill>
                <a:srgbClr val="919191">
                  <a:lumMod val="20000"/>
                  <a:lumOff val="80000"/>
                </a:srgbClr>
              </a:solidFill>
              <a:latin typeface="Arial" pitchFamily="34" charset="0"/>
            </a:endParaRPr>
          </a:p>
        </p:txBody>
      </p:sp>
      <p:sp>
        <p:nvSpPr>
          <p:cNvPr id="38" name="TextBox 37"/>
          <p:cNvSpPr txBox="1"/>
          <p:nvPr/>
        </p:nvSpPr>
        <p:spPr>
          <a:xfrm rot="4098916">
            <a:off x="5697640" y="2460193"/>
            <a:ext cx="1120751" cy="400110"/>
          </a:xfrm>
          <a:prstGeom prst="rect">
            <a:avLst/>
          </a:prstGeom>
          <a:noFill/>
        </p:spPr>
        <p:txBody>
          <a:bodyPr wrap="square" rtlCol="0">
            <a:spAutoFit/>
          </a:bodyPr>
          <a:lstStyle/>
          <a:p>
            <a:pPr algn="l">
              <a:lnSpc>
                <a:spcPts val="1200"/>
              </a:lnSpc>
            </a:pPr>
            <a:r>
              <a:rPr lang="en-US" sz="1050" dirty="0" smtClean="0">
                <a:solidFill>
                  <a:srgbClr val="000000"/>
                </a:solidFill>
                <a:latin typeface="Arial" pitchFamily="34" charset="0"/>
              </a:rPr>
              <a:t>Regulatory $200 M</a:t>
            </a:r>
            <a:endParaRPr lang="en-US" sz="1050" dirty="0">
              <a:solidFill>
                <a:srgbClr val="000000"/>
              </a:solidFill>
              <a:latin typeface="Arial" pitchFamily="34" charset="0"/>
            </a:endParaRPr>
          </a:p>
        </p:txBody>
      </p:sp>
      <p:sp>
        <p:nvSpPr>
          <p:cNvPr id="40" name="TextBox 39"/>
          <p:cNvSpPr txBox="1"/>
          <p:nvPr/>
        </p:nvSpPr>
        <p:spPr>
          <a:xfrm>
            <a:off x="4429277" y="1981200"/>
            <a:ext cx="1515158" cy="295466"/>
          </a:xfrm>
          <a:prstGeom prst="rect">
            <a:avLst/>
          </a:prstGeom>
          <a:noFill/>
        </p:spPr>
        <p:txBody>
          <a:bodyPr wrap="none" rtlCol="0">
            <a:spAutoFit/>
          </a:bodyPr>
          <a:lstStyle/>
          <a:p>
            <a:pPr>
              <a:lnSpc>
                <a:spcPct val="120000"/>
              </a:lnSpc>
            </a:pPr>
            <a:r>
              <a:rPr lang="en-US" sz="1100" dirty="0" smtClean="0">
                <a:solidFill>
                  <a:srgbClr val="000000"/>
                </a:solidFill>
                <a:latin typeface="Arial" pitchFamily="34" charset="0"/>
              </a:rPr>
              <a:t>Water Supply $21 M</a:t>
            </a:r>
            <a:endParaRPr lang="en-US" sz="1100" dirty="0">
              <a:solidFill>
                <a:srgbClr val="000000"/>
              </a:solidFill>
              <a:latin typeface="Arial" pitchFamily="34" charset="0"/>
            </a:endParaRPr>
          </a:p>
        </p:txBody>
      </p:sp>
      <p:sp>
        <p:nvSpPr>
          <p:cNvPr id="33" name="TextBox 32"/>
          <p:cNvSpPr txBox="1"/>
          <p:nvPr/>
        </p:nvSpPr>
        <p:spPr>
          <a:xfrm rot="5148876">
            <a:off x="5984305" y="2403204"/>
            <a:ext cx="1069517" cy="400110"/>
          </a:xfrm>
          <a:prstGeom prst="rect">
            <a:avLst/>
          </a:prstGeom>
          <a:noFill/>
        </p:spPr>
        <p:txBody>
          <a:bodyPr wrap="square" rtlCol="0">
            <a:spAutoFit/>
          </a:bodyPr>
          <a:lstStyle/>
          <a:p>
            <a:pPr algn="l">
              <a:lnSpc>
                <a:spcPts val="1200"/>
              </a:lnSpc>
            </a:pPr>
            <a:r>
              <a:rPr lang="en-US" sz="1050" dirty="0" smtClean="0">
                <a:solidFill>
                  <a:srgbClr val="919191">
                    <a:lumMod val="20000"/>
                    <a:lumOff val="80000"/>
                  </a:srgbClr>
                </a:solidFill>
                <a:latin typeface="Arial" pitchFamily="34" charset="0"/>
              </a:rPr>
              <a:t>Expenses ** $186 M</a:t>
            </a:r>
            <a:endParaRPr lang="en-US" sz="1050" dirty="0">
              <a:solidFill>
                <a:srgbClr val="919191">
                  <a:lumMod val="20000"/>
                  <a:lumOff val="80000"/>
                </a:srgbClr>
              </a:solidFill>
              <a:latin typeface="Arial" pitchFamily="34" charset="0"/>
            </a:endParaRPr>
          </a:p>
        </p:txBody>
      </p:sp>
      <p:sp>
        <p:nvSpPr>
          <p:cNvPr id="26" name="Rectangle 4"/>
          <p:cNvSpPr txBox="1">
            <a:spLocks noChangeArrowheads="1"/>
          </p:cNvSpPr>
          <p:nvPr/>
        </p:nvSpPr>
        <p:spPr>
          <a:xfrm>
            <a:off x="3653471" y="6441460"/>
            <a:ext cx="1837058" cy="447675"/>
          </a:xfrm>
          <a:prstGeom prst="rect">
            <a:avLst/>
          </a:prstGeom>
          <a:noFill/>
        </p:spPr>
        <p:txBody>
          <a:bodyPr wrap="square" lIns="91440" tIns="45720" rIns="91440" bIns="45720" anchor="t"/>
          <a:lstStyle/>
          <a:p>
            <a:pPr defTabSz="914186" fontAlgn="auto">
              <a:lnSpc>
                <a:spcPct val="120000"/>
              </a:lnSpc>
              <a:spcBef>
                <a:spcPts val="0"/>
              </a:spcBef>
              <a:spcAft>
                <a:spcPts val="0"/>
              </a:spcAft>
              <a:defRPr/>
            </a:pPr>
            <a:r>
              <a:rPr lang="en-US" sz="1000" b="0" dirty="0" smtClean="0">
                <a:solidFill>
                  <a:srgbClr val="000000"/>
                </a:solidFill>
                <a:latin typeface="Arial" pitchFamily="34" charset="0"/>
                <a:cs typeface="Arial" panose="020B0604020202020204" pitchFamily="34" charset="0"/>
              </a:rPr>
              <a:t>8</a:t>
            </a:r>
          </a:p>
        </p:txBody>
      </p:sp>
      <p:sp>
        <p:nvSpPr>
          <p:cNvPr id="28" name="TextBox 27"/>
          <p:cNvSpPr txBox="1"/>
          <p:nvPr/>
        </p:nvSpPr>
        <p:spPr>
          <a:xfrm>
            <a:off x="6595780" y="2889799"/>
            <a:ext cx="1622560" cy="683264"/>
          </a:xfrm>
          <a:prstGeom prst="rect">
            <a:avLst/>
          </a:prstGeom>
          <a:noFill/>
        </p:spPr>
        <p:txBody>
          <a:bodyPr wrap="none" rtlCol="0">
            <a:spAutoFit/>
          </a:bodyPr>
          <a:lstStyle/>
          <a:p>
            <a:pPr algn="l">
              <a:lnSpc>
                <a:spcPct val="120000"/>
              </a:lnSpc>
            </a:pPr>
            <a:r>
              <a:rPr lang="en-US" sz="1600" dirty="0" smtClean="0">
                <a:solidFill>
                  <a:srgbClr val="F8F8F8"/>
                </a:solidFill>
                <a:latin typeface="Arial" pitchFamily="34" charset="0"/>
              </a:rPr>
              <a:t>Navigation,</a:t>
            </a:r>
          </a:p>
          <a:p>
            <a:pPr algn="l">
              <a:lnSpc>
                <a:spcPct val="120000"/>
              </a:lnSpc>
            </a:pPr>
            <a:r>
              <a:rPr lang="en-US" sz="1600" dirty="0" smtClean="0">
                <a:solidFill>
                  <a:srgbClr val="F8F8F8"/>
                </a:solidFill>
                <a:latin typeface="Arial" pitchFamily="34" charset="0"/>
              </a:rPr>
              <a:t>Ports $1,462 M</a:t>
            </a:r>
          </a:p>
        </p:txBody>
      </p:sp>
      <p:sp>
        <p:nvSpPr>
          <p:cNvPr id="35" name="TextBox 34"/>
          <p:cNvSpPr txBox="1"/>
          <p:nvPr/>
        </p:nvSpPr>
        <p:spPr>
          <a:xfrm>
            <a:off x="6747165" y="3800009"/>
            <a:ext cx="1329210" cy="978729"/>
          </a:xfrm>
          <a:prstGeom prst="rect">
            <a:avLst/>
          </a:prstGeom>
          <a:noFill/>
        </p:spPr>
        <p:txBody>
          <a:bodyPr wrap="none" rtlCol="0">
            <a:spAutoFit/>
          </a:bodyPr>
          <a:lstStyle/>
          <a:p>
            <a:pPr algn="l">
              <a:lnSpc>
                <a:spcPct val="120000"/>
              </a:lnSpc>
            </a:pPr>
            <a:r>
              <a:rPr lang="en-US" sz="1600" dirty="0" smtClean="0">
                <a:solidFill>
                  <a:srgbClr val="F8F8F8"/>
                </a:solidFill>
                <a:latin typeface="Arial" pitchFamily="34" charset="0"/>
              </a:rPr>
              <a:t>Navigation,</a:t>
            </a:r>
          </a:p>
          <a:p>
            <a:pPr algn="l">
              <a:lnSpc>
                <a:spcPct val="120000"/>
              </a:lnSpc>
            </a:pPr>
            <a:r>
              <a:rPr lang="en-US" sz="1600" dirty="0" smtClean="0">
                <a:solidFill>
                  <a:srgbClr val="F8F8F8"/>
                </a:solidFill>
                <a:latin typeface="Arial" pitchFamily="34" charset="0"/>
              </a:rPr>
              <a:t>    Inland</a:t>
            </a:r>
          </a:p>
          <a:p>
            <a:pPr algn="l">
              <a:lnSpc>
                <a:spcPct val="120000"/>
              </a:lnSpc>
            </a:pPr>
            <a:r>
              <a:rPr lang="en-US" sz="1600" dirty="0" smtClean="0">
                <a:solidFill>
                  <a:srgbClr val="F8F8F8"/>
                </a:solidFill>
                <a:latin typeface="Arial" pitchFamily="34" charset="0"/>
              </a:rPr>
              <a:t>    $1,209 M</a:t>
            </a:r>
          </a:p>
        </p:txBody>
      </p:sp>
    </p:spTree>
    <p:extLst>
      <p:ext uri="{BB962C8B-B14F-4D97-AF65-F5344CB8AC3E}">
        <p14:creationId xmlns:p14="http://schemas.microsoft.com/office/powerpoint/2010/main" val="164568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8"/>
          <p:cNvGrpSpPr>
            <a:grpSpLocks/>
          </p:cNvGrpSpPr>
          <p:nvPr/>
        </p:nvGrpSpPr>
        <p:grpSpPr bwMode="auto">
          <a:xfrm>
            <a:off x="8285165" y="4648200"/>
            <a:ext cx="858837" cy="223838"/>
            <a:chOff x="5027" y="3926"/>
            <a:chExt cx="541" cy="141"/>
          </a:xfrm>
        </p:grpSpPr>
        <p:sp>
          <p:nvSpPr>
            <p:cNvPr id="2685187" name="Freeform 259"/>
            <p:cNvSpPr>
              <a:spLocks/>
            </p:cNvSpPr>
            <p:nvPr/>
          </p:nvSpPr>
          <p:spPr bwMode="auto">
            <a:xfrm>
              <a:off x="5145" y="3926"/>
              <a:ext cx="341" cy="141"/>
            </a:xfrm>
            <a:custGeom>
              <a:avLst/>
              <a:gdLst/>
              <a:ahLst/>
              <a:cxnLst>
                <a:cxn ang="0">
                  <a:pos x="23" y="0"/>
                </a:cxn>
                <a:cxn ang="0">
                  <a:pos x="53" y="10"/>
                </a:cxn>
                <a:cxn ang="0">
                  <a:pos x="115" y="16"/>
                </a:cxn>
                <a:cxn ang="0">
                  <a:pos x="257" y="22"/>
                </a:cxn>
                <a:cxn ang="0">
                  <a:pos x="303" y="30"/>
                </a:cxn>
                <a:cxn ang="0">
                  <a:pos x="305" y="36"/>
                </a:cxn>
                <a:cxn ang="0">
                  <a:pos x="319" y="38"/>
                </a:cxn>
                <a:cxn ang="0">
                  <a:pos x="341" y="34"/>
                </a:cxn>
                <a:cxn ang="0">
                  <a:pos x="341" y="64"/>
                </a:cxn>
                <a:cxn ang="0">
                  <a:pos x="329" y="72"/>
                </a:cxn>
                <a:cxn ang="0">
                  <a:pos x="327" y="80"/>
                </a:cxn>
                <a:cxn ang="0">
                  <a:pos x="309" y="84"/>
                </a:cxn>
                <a:cxn ang="0">
                  <a:pos x="297" y="100"/>
                </a:cxn>
                <a:cxn ang="0">
                  <a:pos x="289" y="122"/>
                </a:cxn>
                <a:cxn ang="0">
                  <a:pos x="271" y="130"/>
                </a:cxn>
                <a:cxn ang="0">
                  <a:pos x="229" y="132"/>
                </a:cxn>
                <a:cxn ang="0">
                  <a:pos x="211" y="134"/>
                </a:cxn>
                <a:cxn ang="0">
                  <a:pos x="193" y="128"/>
                </a:cxn>
                <a:cxn ang="0">
                  <a:pos x="177" y="136"/>
                </a:cxn>
                <a:cxn ang="0">
                  <a:pos x="159" y="124"/>
                </a:cxn>
                <a:cxn ang="0">
                  <a:pos x="127" y="124"/>
                </a:cxn>
                <a:cxn ang="0">
                  <a:pos x="115" y="116"/>
                </a:cxn>
                <a:cxn ang="0">
                  <a:pos x="61" y="128"/>
                </a:cxn>
                <a:cxn ang="0">
                  <a:pos x="39" y="132"/>
                </a:cxn>
                <a:cxn ang="0">
                  <a:pos x="9" y="134"/>
                </a:cxn>
                <a:cxn ang="0">
                  <a:pos x="15" y="116"/>
                </a:cxn>
                <a:cxn ang="0">
                  <a:pos x="19" y="110"/>
                </a:cxn>
                <a:cxn ang="0">
                  <a:pos x="9" y="54"/>
                </a:cxn>
                <a:cxn ang="0">
                  <a:pos x="5" y="28"/>
                </a:cxn>
                <a:cxn ang="0">
                  <a:pos x="23" y="0"/>
                </a:cxn>
              </a:cxnLst>
              <a:rect l="0" t="0" r="r" b="b"/>
              <a:pathLst>
                <a:path w="341" h="141">
                  <a:moveTo>
                    <a:pt x="23" y="0"/>
                  </a:moveTo>
                  <a:cubicBezTo>
                    <a:pt x="34" y="4"/>
                    <a:pt x="41" y="8"/>
                    <a:pt x="53" y="10"/>
                  </a:cubicBezTo>
                  <a:cubicBezTo>
                    <a:pt x="79" y="27"/>
                    <a:pt x="60" y="18"/>
                    <a:pt x="115" y="16"/>
                  </a:cubicBezTo>
                  <a:cubicBezTo>
                    <a:pt x="149" y="5"/>
                    <a:pt x="218" y="20"/>
                    <a:pt x="257" y="22"/>
                  </a:cubicBezTo>
                  <a:cubicBezTo>
                    <a:pt x="270" y="41"/>
                    <a:pt x="254" y="21"/>
                    <a:pt x="303" y="30"/>
                  </a:cubicBezTo>
                  <a:cubicBezTo>
                    <a:pt x="305" y="30"/>
                    <a:pt x="303" y="35"/>
                    <a:pt x="305" y="36"/>
                  </a:cubicBezTo>
                  <a:cubicBezTo>
                    <a:pt x="309" y="38"/>
                    <a:pt x="314" y="37"/>
                    <a:pt x="319" y="38"/>
                  </a:cubicBezTo>
                  <a:cubicBezTo>
                    <a:pt x="338" y="44"/>
                    <a:pt x="325" y="45"/>
                    <a:pt x="341" y="34"/>
                  </a:cubicBezTo>
                  <a:cubicBezTo>
                    <a:pt x="339" y="48"/>
                    <a:pt x="333" y="52"/>
                    <a:pt x="341" y="64"/>
                  </a:cubicBezTo>
                  <a:cubicBezTo>
                    <a:pt x="337" y="67"/>
                    <a:pt x="330" y="67"/>
                    <a:pt x="329" y="72"/>
                  </a:cubicBezTo>
                  <a:cubicBezTo>
                    <a:pt x="328" y="75"/>
                    <a:pt x="329" y="78"/>
                    <a:pt x="327" y="80"/>
                  </a:cubicBezTo>
                  <a:cubicBezTo>
                    <a:pt x="322" y="84"/>
                    <a:pt x="315" y="82"/>
                    <a:pt x="309" y="84"/>
                  </a:cubicBezTo>
                  <a:cubicBezTo>
                    <a:pt x="306" y="92"/>
                    <a:pt x="301" y="93"/>
                    <a:pt x="297" y="100"/>
                  </a:cubicBezTo>
                  <a:cubicBezTo>
                    <a:pt x="296" y="106"/>
                    <a:pt x="293" y="117"/>
                    <a:pt x="289" y="122"/>
                  </a:cubicBezTo>
                  <a:cubicBezTo>
                    <a:pt x="285" y="127"/>
                    <a:pt x="271" y="130"/>
                    <a:pt x="271" y="130"/>
                  </a:cubicBezTo>
                  <a:cubicBezTo>
                    <a:pt x="257" y="127"/>
                    <a:pt x="243" y="131"/>
                    <a:pt x="229" y="132"/>
                  </a:cubicBezTo>
                  <a:cubicBezTo>
                    <a:pt x="220" y="138"/>
                    <a:pt x="224" y="137"/>
                    <a:pt x="211" y="134"/>
                  </a:cubicBezTo>
                  <a:cubicBezTo>
                    <a:pt x="205" y="132"/>
                    <a:pt x="193" y="128"/>
                    <a:pt x="193" y="128"/>
                  </a:cubicBezTo>
                  <a:cubicBezTo>
                    <a:pt x="181" y="132"/>
                    <a:pt x="192" y="140"/>
                    <a:pt x="177" y="136"/>
                  </a:cubicBezTo>
                  <a:cubicBezTo>
                    <a:pt x="170" y="132"/>
                    <a:pt x="167" y="127"/>
                    <a:pt x="159" y="124"/>
                  </a:cubicBezTo>
                  <a:cubicBezTo>
                    <a:pt x="147" y="126"/>
                    <a:pt x="140" y="128"/>
                    <a:pt x="127" y="124"/>
                  </a:cubicBezTo>
                  <a:cubicBezTo>
                    <a:pt x="122" y="123"/>
                    <a:pt x="115" y="116"/>
                    <a:pt x="115" y="116"/>
                  </a:cubicBezTo>
                  <a:cubicBezTo>
                    <a:pt x="86" y="123"/>
                    <a:pt x="100" y="126"/>
                    <a:pt x="61" y="128"/>
                  </a:cubicBezTo>
                  <a:cubicBezTo>
                    <a:pt x="53" y="133"/>
                    <a:pt x="49" y="130"/>
                    <a:pt x="39" y="132"/>
                  </a:cubicBezTo>
                  <a:cubicBezTo>
                    <a:pt x="29" y="139"/>
                    <a:pt x="19" y="141"/>
                    <a:pt x="9" y="134"/>
                  </a:cubicBezTo>
                  <a:cubicBezTo>
                    <a:pt x="5" y="123"/>
                    <a:pt x="6" y="130"/>
                    <a:pt x="15" y="116"/>
                  </a:cubicBezTo>
                  <a:cubicBezTo>
                    <a:pt x="16" y="114"/>
                    <a:pt x="19" y="110"/>
                    <a:pt x="19" y="110"/>
                  </a:cubicBezTo>
                  <a:cubicBezTo>
                    <a:pt x="18" y="90"/>
                    <a:pt x="26" y="66"/>
                    <a:pt x="9" y="54"/>
                  </a:cubicBezTo>
                  <a:cubicBezTo>
                    <a:pt x="0" y="40"/>
                    <a:pt x="0" y="43"/>
                    <a:pt x="5" y="28"/>
                  </a:cubicBezTo>
                  <a:cubicBezTo>
                    <a:pt x="7" y="14"/>
                    <a:pt x="11" y="8"/>
                    <a:pt x="23" y="0"/>
                  </a:cubicBezTo>
                  <a:close/>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endParaRPr>
            </a:p>
          </p:txBody>
        </p:sp>
        <p:sp>
          <p:nvSpPr>
            <p:cNvPr id="2685188" name="Freeform 260"/>
            <p:cNvSpPr>
              <a:spLocks/>
            </p:cNvSpPr>
            <p:nvPr/>
          </p:nvSpPr>
          <p:spPr bwMode="auto">
            <a:xfrm>
              <a:off x="5529" y="3963"/>
              <a:ext cx="39" cy="23"/>
            </a:xfrm>
            <a:custGeom>
              <a:avLst/>
              <a:gdLst/>
              <a:ahLst/>
              <a:cxnLst>
                <a:cxn ang="0">
                  <a:pos x="7" y="3"/>
                </a:cxn>
                <a:cxn ang="0">
                  <a:pos x="33" y="5"/>
                </a:cxn>
                <a:cxn ang="0">
                  <a:pos x="29" y="23"/>
                </a:cxn>
                <a:cxn ang="0">
                  <a:pos x="7" y="3"/>
                </a:cxn>
              </a:cxnLst>
              <a:rect l="0" t="0" r="r" b="b"/>
              <a:pathLst>
                <a:path w="39" h="23">
                  <a:moveTo>
                    <a:pt x="7" y="3"/>
                  </a:moveTo>
                  <a:cubicBezTo>
                    <a:pt x="16" y="0"/>
                    <a:pt x="24" y="3"/>
                    <a:pt x="33" y="5"/>
                  </a:cubicBezTo>
                  <a:cubicBezTo>
                    <a:pt x="38" y="13"/>
                    <a:pt x="39" y="20"/>
                    <a:pt x="29" y="23"/>
                  </a:cubicBezTo>
                  <a:cubicBezTo>
                    <a:pt x="6" y="21"/>
                    <a:pt x="0" y="23"/>
                    <a:pt x="7" y="3"/>
                  </a:cubicBezTo>
                  <a:close/>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endParaRPr>
            </a:p>
          </p:txBody>
        </p:sp>
        <p:sp>
          <p:nvSpPr>
            <p:cNvPr id="2685189" name="Freeform 261"/>
            <p:cNvSpPr>
              <a:spLocks/>
            </p:cNvSpPr>
            <p:nvPr/>
          </p:nvSpPr>
          <p:spPr bwMode="auto">
            <a:xfrm>
              <a:off x="5478" y="4008"/>
              <a:ext cx="78" cy="39"/>
            </a:xfrm>
            <a:custGeom>
              <a:avLst/>
              <a:gdLst/>
              <a:ahLst/>
              <a:cxnLst>
                <a:cxn ang="0">
                  <a:pos x="0" y="14"/>
                </a:cxn>
                <a:cxn ang="0">
                  <a:pos x="36" y="0"/>
                </a:cxn>
                <a:cxn ang="0">
                  <a:pos x="64" y="2"/>
                </a:cxn>
                <a:cxn ang="0">
                  <a:pos x="74" y="4"/>
                </a:cxn>
                <a:cxn ang="0">
                  <a:pos x="56" y="14"/>
                </a:cxn>
                <a:cxn ang="0">
                  <a:pos x="44" y="20"/>
                </a:cxn>
                <a:cxn ang="0">
                  <a:pos x="36" y="28"/>
                </a:cxn>
                <a:cxn ang="0">
                  <a:pos x="4" y="20"/>
                </a:cxn>
                <a:cxn ang="0">
                  <a:pos x="12" y="10"/>
                </a:cxn>
              </a:cxnLst>
              <a:rect l="0" t="0" r="r" b="b"/>
              <a:pathLst>
                <a:path w="78" h="31">
                  <a:moveTo>
                    <a:pt x="0" y="14"/>
                  </a:moveTo>
                  <a:cubicBezTo>
                    <a:pt x="11" y="6"/>
                    <a:pt x="25" y="8"/>
                    <a:pt x="36" y="0"/>
                  </a:cubicBezTo>
                  <a:cubicBezTo>
                    <a:pt x="45" y="1"/>
                    <a:pt x="55" y="1"/>
                    <a:pt x="64" y="2"/>
                  </a:cubicBezTo>
                  <a:cubicBezTo>
                    <a:pt x="67" y="2"/>
                    <a:pt x="72" y="1"/>
                    <a:pt x="74" y="4"/>
                  </a:cubicBezTo>
                  <a:cubicBezTo>
                    <a:pt x="78" y="10"/>
                    <a:pt x="57" y="14"/>
                    <a:pt x="56" y="14"/>
                  </a:cubicBezTo>
                  <a:cubicBezTo>
                    <a:pt x="52" y="16"/>
                    <a:pt x="47" y="17"/>
                    <a:pt x="44" y="20"/>
                  </a:cubicBezTo>
                  <a:cubicBezTo>
                    <a:pt x="33" y="31"/>
                    <a:pt x="52" y="23"/>
                    <a:pt x="36" y="28"/>
                  </a:cubicBezTo>
                  <a:cubicBezTo>
                    <a:pt x="25" y="12"/>
                    <a:pt x="40" y="31"/>
                    <a:pt x="4" y="20"/>
                  </a:cubicBezTo>
                  <a:cubicBezTo>
                    <a:pt x="0" y="19"/>
                    <a:pt x="12" y="10"/>
                    <a:pt x="12" y="10"/>
                  </a:cubicBezTo>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endParaRPr>
            </a:p>
          </p:txBody>
        </p:sp>
        <p:sp>
          <p:nvSpPr>
            <p:cNvPr id="2685190" name="Freeform 262"/>
            <p:cNvSpPr>
              <a:spLocks/>
            </p:cNvSpPr>
            <p:nvPr/>
          </p:nvSpPr>
          <p:spPr bwMode="auto">
            <a:xfrm>
              <a:off x="5027" y="4004"/>
              <a:ext cx="41" cy="28"/>
            </a:xfrm>
            <a:custGeom>
              <a:avLst/>
              <a:gdLst/>
              <a:ahLst/>
              <a:cxnLst>
                <a:cxn ang="0">
                  <a:pos x="35" y="2"/>
                </a:cxn>
                <a:cxn ang="0">
                  <a:pos x="39" y="22"/>
                </a:cxn>
                <a:cxn ang="0">
                  <a:pos x="7" y="18"/>
                </a:cxn>
                <a:cxn ang="0">
                  <a:pos x="35" y="2"/>
                </a:cxn>
              </a:cxnLst>
              <a:rect l="0" t="0" r="r" b="b"/>
              <a:pathLst>
                <a:path w="41" h="28">
                  <a:moveTo>
                    <a:pt x="35" y="2"/>
                  </a:moveTo>
                  <a:cubicBezTo>
                    <a:pt x="40" y="10"/>
                    <a:pt x="41" y="12"/>
                    <a:pt x="39" y="22"/>
                  </a:cubicBezTo>
                  <a:cubicBezTo>
                    <a:pt x="28" y="21"/>
                    <a:pt x="11" y="28"/>
                    <a:pt x="7" y="18"/>
                  </a:cubicBezTo>
                  <a:cubicBezTo>
                    <a:pt x="0" y="0"/>
                    <a:pt x="29" y="2"/>
                    <a:pt x="35" y="2"/>
                  </a:cubicBezTo>
                  <a:close/>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endParaRPr>
            </a:p>
          </p:txBody>
        </p:sp>
      </p:grpSp>
      <p:sp>
        <p:nvSpPr>
          <p:cNvPr id="2684930" name="Freeform 2"/>
          <p:cNvSpPr>
            <a:spLocks/>
          </p:cNvSpPr>
          <p:nvPr/>
        </p:nvSpPr>
        <p:spPr bwMode="auto">
          <a:xfrm>
            <a:off x="7261227" y="1536703"/>
            <a:ext cx="973138" cy="862013"/>
          </a:xfrm>
          <a:custGeom>
            <a:avLst/>
            <a:gdLst/>
            <a:ahLst/>
            <a:cxnLst>
              <a:cxn ang="0">
                <a:pos x="28" y="390"/>
              </a:cxn>
              <a:cxn ang="0">
                <a:pos x="63" y="348"/>
              </a:cxn>
              <a:cxn ang="0">
                <a:pos x="52" y="318"/>
              </a:cxn>
              <a:cxn ang="0">
                <a:pos x="37" y="298"/>
              </a:cxn>
              <a:cxn ang="0">
                <a:pos x="142" y="268"/>
              </a:cxn>
              <a:cxn ang="0">
                <a:pos x="211" y="259"/>
              </a:cxn>
              <a:cxn ang="0">
                <a:pos x="231" y="239"/>
              </a:cxn>
              <a:cxn ang="0">
                <a:pos x="262" y="208"/>
              </a:cxn>
              <a:cxn ang="0">
                <a:pos x="252" y="176"/>
              </a:cxn>
              <a:cxn ang="0">
                <a:pos x="249" y="159"/>
              </a:cxn>
              <a:cxn ang="0">
                <a:pos x="269" y="117"/>
              </a:cxn>
              <a:cxn ang="0">
                <a:pos x="324" y="39"/>
              </a:cxn>
              <a:cxn ang="0">
                <a:pos x="450" y="0"/>
              </a:cxn>
              <a:cxn ang="0">
                <a:pos x="451" y="17"/>
              </a:cxn>
              <a:cxn ang="0">
                <a:pos x="455" y="32"/>
              </a:cxn>
              <a:cxn ang="0">
                <a:pos x="458" y="40"/>
              </a:cxn>
              <a:cxn ang="0">
                <a:pos x="463" y="49"/>
              </a:cxn>
              <a:cxn ang="0">
                <a:pos x="470" y="64"/>
              </a:cxn>
              <a:cxn ang="0">
                <a:pos x="470" y="89"/>
              </a:cxn>
              <a:cxn ang="0">
                <a:pos x="470" y="99"/>
              </a:cxn>
              <a:cxn ang="0">
                <a:pos x="473" y="109"/>
              </a:cxn>
              <a:cxn ang="0">
                <a:pos x="480" y="124"/>
              </a:cxn>
              <a:cxn ang="0">
                <a:pos x="485" y="137"/>
              </a:cxn>
              <a:cxn ang="0">
                <a:pos x="485" y="157"/>
              </a:cxn>
              <a:cxn ang="0">
                <a:pos x="493" y="149"/>
              </a:cxn>
              <a:cxn ang="0">
                <a:pos x="497" y="156"/>
              </a:cxn>
              <a:cxn ang="0">
                <a:pos x="507" y="184"/>
              </a:cxn>
              <a:cxn ang="0">
                <a:pos x="517" y="241"/>
              </a:cxn>
              <a:cxn ang="0">
                <a:pos x="522" y="325"/>
              </a:cxn>
              <a:cxn ang="0">
                <a:pos x="537" y="387"/>
              </a:cxn>
              <a:cxn ang="0">
                <a:pos x="549" y="420"/>
              </a:cxn>
              <a:cxn ang="0">
                <a:pos x="540" y="447"/>
              </a:cxn>
              <a:cxn ang="0">
                <a:pos x="525" y="475"/>
              </a:cxn>
              <a:cxn ang="0">
                <a:pos x="518" y="477"/>
              </a:cxn>
              <a:cxn ang="0">
                <a:pos x="522" y="457"/>
              </a:cxn>
              <a:cxn ang="0">
                <a:pos x="487" y="445"/>
              </a:cxn>
              <a:cxn ang="0">
                <a:pos x="443" y="427"/>
              </a:cxn>
              <a:cxn ang="0">
                <a:pos x="436" y="423"/>
              </a:cxn>
              <a:cxn ang="0">
                <a:pos x="425" y="425"/>
              </a:cxn>
              <a:cxn ang="0">
                <a:pos x="418" y="422"/>
              </a:cxn>
              <a:cxn ang="0">
                <a:pos x="406" y="410"/>
              </a:cxn>
              <a:cxn ang="0">
                <a:pos x="403" y="398"/>
              </a:cxn>
              <a:cxn ang="0">
                <a:pos x="400" y="392"/>
              </a:cxn>
              <a:cxn ang="0">
                <a:pos x="396" y="385"/>
              </a:cxn>
              <a:cxn ang="0">
                <a:pos x="390" y="383"/>
              </a:cxn>
              <a:cxn ang="0">
                <a:pos x="376" y="375"/>
              </a:cxn>
              <a:cxn ang="0">
                <a:pos x="361" y="375"/>
              </a:cxn>
              <a:cxn ang="0">
                <a:pos x="273" y="395"/>
              </a:cxn>
              <a:cxn ang="0">
                <a:pos x="186" y="415"/>
              </a:cxn>
              <a:cxn ang="0">
                <a:pos x="127" y="427"/>
              </a:cxn>
              <a:cxn ang="0">
                <a:pos x="18" y="447"/>
              </a:cxn>
            </a:cxnLst>
            <a:rect l="0" t="0" r="r" b="b"/>
            <a:pathLst>
              <a:path w="549" h="487">
                <a:moveTo>
                  <a:pt x="0" y="420"/>
                </a:moveTo>
                <a:lnTo>
                  <a:pt x="23" y="398"/>
                </a:lnTo>
                <a:lnTo>
                  <a:pt x="28" y="390"/>
                </a:lnTo>
                <a:lnTo>
                  <a:pt x="45" y="377"/>
                </a:lnTo>
                <a:lnTo>
                  <a:pt x="50" y="362"/>
                </a:lnTo>
                <a:lnTo>
                  <a:pt x="63" y="348"/>
                </a:lnTo>
                <a:lnTo>
                  <a:pt x="53" y="330"/>
                </a:lnTo>
                <a:lnTo>
                  <a:pt x="57" y="321"/>
                </a:lnTo>
                <a:lnTo>
                  <a:pt x="52" y="318"/>
                </a:lnTo>
                <a:lnTo>
                  <a:pt x="40" y="318"/>
                </a:lnTo>
                <a:lnTo>
                  <a:pt x="40" y="311"/>
                </a:lnTo>
                <a:lnTo>
                  <a:pt x="37" y="298"/>
                </a:lnTo>
                <a:lnTo>
                  <a:pt x="82" y="276"/>
                </a:lnTo>
                <a:lnTo>
                  <a:pt x="122" y="269"/>
                </a:lnTo>
                <a:lnTo>
                  <a:pt x="142" y="268"/>
                </a:lnTo>
                <a:lnTo>
                  <a:pt x="157" y="276"/>
                </a:lnTo>
                <a:lnTo>
                  <a:pt x="174" y="268"/>
                </a:lnTo>
                <a:lnTo>
                  <a:pt x="211" y="259"/>
                </a:lnTo>
                <a:lnTo>
                  <a:pt x="224" y="249"/>
                </a:lnTo>
                <a:lnTo>
                  <a:pt x="226" y="251"/>
                </a:lnTo>
                <a:lnTo>
                  <a:pt x="231" y="239"/>
                </a:lnTo>
                <a:lnTo>
                  <a:pt x="242" y="226"/>
                </a:lnTo>
                <a:lnTo>
                  <a:pt x="261" y="216"/>
                </a:lnTo>
                <a:lnTo>
                  <a:pt x="262" y="208"/>
                </a:lnTo>
                <a:lnTo>
                  <a:pt x="259" y="203"/>
                </a:lnTo>
                <a:lnTo>
                  <a:pt x="252" y="186"/>
                </a:lnTo>
                <a:lnTo>
                  <a:pt x="252" y="176"/>
                </a:lnTo>
                <a:lnTo>
                  <a:pt x="257" y="172"/>
                </a:lnTo>
                <a:lnTo>
                  <a:pt x="256" y="164"/>
                </a:lnTo>
                <a:lnTo>
                  <a:pt x="249" y="159"/>
                </a:lnTo>
                <a:lnTo>
                  <a:pt x="241" y="164"/>
                </a:lnTo>
                <a:lnTo>
                  <a:pt x="234" y="159"/>
                </a:lnTo>
                <a:lnTo>
                  <a:pt x="269" y="117"/>
                </a:lnTo>
                <a:lnTo>
                  <a:pt x="273" y="100"/>
                </a:lnTo>
                <a:lnTo>
                  <a:pt x="299" y="60"/>
                </a:lnTo>
                <a:lnTo>
                  <a:pt x="324" y="39"/>
                </a:lnTo>
                <a:lnTo>
                  <a:pt x="339" y="29"/>
                </a:lnTo>
                <a:lnTo>
                  <a:pt x="396" y="13"/>
                </a:lnTo>
                <a:lnTo>
                  <a:pt x="450" y="0"/>
                </a:lnTo>
                <a:lnTo>
                  <a:pt x="450" y="2"/>
                </a:lnTo>
                <a:lnTo>
                  <a:pt x="453" y="7"/>
                </a:lnTo>
                <a:lnTo>
                  <a:pt x="451" y="17"/>
                </a:lnTo>
                <a:lnTo>
                  <a:pt x="453" y="20"/>
                </a:lnTo>
                <a:lnTo>
                  <a:pt x="457" y="22"/>
                </a:lnTo>
                <a:lnTo>
                  <a:pt x="455" y="32"/>
                </a:lnTo>
                <a:lnTo>
                  <a:pt x="458" y="35"/>
                </a:lnTo>
                <a:lnTo>
                  <a:pt x="457" y="37"/>
                </a:lnTo>
                <a:lnTo>
                  <a:pt x="458" y="40"/>
                </a:lnTo>
                <a:lnTo>
                  <a:pt x="457" y="42"/>
                </a:lnTo>
                <a:lnTo>
                  <a:pt x="460" y="47"/>
                </a:lnTo>
                <a:lnTo>
                  <a:pt x="463" y="49"/>
                </a:lnTo>
                <a:lnTo>
                  <a:pt x="465" y="50"/>
                </a:lnTo>
                <a:lnTo>
                  <a:pt x="470" y="62"/>
                </a:lnTo>
                <a:lnTo>
                  <a:pt x="470" y="64"/>
                </a:lnTo>
                <a:lnTo>
                  <a:pt x="468" y="69"/>
                </a:lnTo>
                <a:lnTo>
                  <a:pt x="475" y="80"/>
                </a:lnTo>
                <a:lnTo>
                  <a:pt x="470" y="89"/>
                </a:lnTo>
                <a:lnTo>
                  <a:pt x="472" y="92"/>
                </a:lnTo>
                <a:lnTo>
                  <a:pt x="470" y="95"/>
                </a:lnTo>
                <a:lnTo>
                  <a:pt x="470" y="99"/>
                </a:lnTo>
                <a:lnTo>
                  <a:pt x="470" y="106"/>
                </a:lnTo>
                <a:lnTo>
                  <a:pt x="470" y="107"/>
                </a:lnTo>
                <a:lnTo>
                  <a:pt x="473" y="109"/>
                </a:lnTo>
                <a:lnTo>
                  <a:pt x="473" y="112"/>
                </a:lnTo>
                <a:lnTo>
                  <a:pt x="475" y="121"/>
                </a:lnTo>
                <a:lnTo>
                  <a:pt x="480" y="124"/>
                </a:lnTo>
                <a:lnTo>
                  <a:pt x="482" y="132"/>
                </a:lnTo>
                <a:lnTo>
                  <a:pt x="485" y="136"/>
                </a:lnTo>
                <a:lnTo>
                  <a:pt x="485" y="137"/>
                </a:lnTo>
                <a:lnTo>
                  <a:pt x="485" y="142"/>
                </a:lnTo>
                <a:lnTo>
                  <a:pt x="483" y="152"/>
                </a:lnTo>
                <a:lnTo>
                  <a:pt x="485" y="157"/>
                </a:lnTo>
                <a:lnTo>
                  <a:pt x="487" y="159"/>
                </a:lnTo>
                <a:lnTo>
                  <a:pt x="488" y="152"/>
                </a:lnTo>
                <a:lnTo>
                  <a:pt x="493" y="149"/>
                </a:lnTo>
                <a:lnTo>
                  <a:pt x="495" y="151"/>
                </a:lnTo>
                <a:lnTo>
                  <a:pt x="497" y="154"/>
                </a:lnTo>
                <a:lnTo>
                  <a:pt x="497" y="156"/>
                </a:lnTo>
                <a:lnTo>
                  <a:pt x="498" y="157"/>
                </a:lnTo>
                <a:lnTo>
                  <a:pt x="502" y="161"/>
                </a:lnTo>
                <a:lnTo>
                  <a:pt x="507" y="184"/>
                </a:lnTo>
                <a:lnTo>
                  <a:pt x="515" y="224"/>
                </a:lnTo>
                <a:lnTo>
                  <a:pt x="517" y="236"/>
                </a:lnTo>
                <a:lnTo>
                  <a:pt x="517" y="241"/>
                </a:lnTo>
                <a:lnTo>
                  <a:pt x="522" y="246"/>
                </a:lnTo>
                <a:lnTo>
                  <a:pt x="522" y="275"/>
                </a:lnTo>
                <a:lnTo>
                  <a:pt x="522" y="325"/>
                </a:lnTo>
                <a:lnTo>
                  <a:pt x="525" y="328"/>
                </a:lnTo>
                <a:lnTo>
                  <a:pt x="532" y="372"/>
                </a:lnTo>
                <a:lnTo>
                  <a:pt x="537" y="387"/>
                </a:lnTo>
                <a:lnTo>
                  <a:pt x="538" y="403"/>
                </a:lnTo>
                <a:lnTo>
                  <a:pt x="540" y="413"/>
                </a:lnTo>
                <a:lnTo>
                  <a:pt x="549" y="420"/>
                </a:lnTo>
                <a:lnTo>
                  <a:pt x="532" y="437"/>
                </a:lnTo>
                <a:lnTo>
                  <a:pt x="540" y="447"/>
                </a:lnTo>
                <a:lnTo>
                  <a:pt x="540" y="447"/>
                </a:lnTo>
                <a:lnTo>
                  <a:pt x="533" y="462"/>
                </a:lnTo>
                <a:lnTo>
                  <a:pt x="533" y="469"/>
                </a:lnTo>
                <a:lnTo>
                  <a:pt x="525" y="475"/>
                </a:lnTo>
                <a:lnTo>
                  <a:pt x="518" y="487"/>
                </a:lnTo>
                <a:lnTo>
                  <a:pt x="518" y="484"/>
                </a:lnTo>
                <a:lnTo>
                  <a:pt x="518" y="477"/>
                </a:lnTo>
                <a:lnTo>
                  <a:pt x="522" y="465"/>
                </a:lnTo>
                <a:lnTo>
                  <a:pt x="522" y="460"/>
                </a:lnTo>
                <a:lnTo>
                  <a:pt x="522" y="457"/>
                </a:lnTo>
                <a:lnTo>
                  <a:pt x="520" y="452"/>
                </a:lnTo>
                <a:lnTo>
                  <a:pt x="490" y="447"/>
                </a:lnTo>
                <a:lnTo>
                  <a:pt x="487" y="445"/>
                </a:lnTo>
                <a:lnTo>
                  <a:pt x="475" y="440"/>
                </a:lnTo>
                <a:lnTo>
                  <a:pt x="443" y="430"/>
                </a:lnTo>
                <a:lnTo>
                  <a:pt x="443" y="427"/>
                </a:lnTo>
                <a:lnTo>
                  <a:pt x="440" y="425"/>
                </a:lnTo>
                <a:lnTo>
                  <a:pt x="438" y="423"/>
                </a:lnTo>
                <a:lnTo>
                  <a:pt x="436" y="423"/>
                </a:lnTo>
                <a:lnTo>
                  <a:pt x="433" y="425"/>
                </a:lnTo>
                <a:lnTo>
                  <a:pt x="428" y="423"/>
                </a:lnTo>
                <a:lnTo>
                  <a:pt x="425" y="425"/>
                </a:lnTo>
                <a:lnTo>
                  <a:pt x="423" y="423"/>
                </a:lnTo>
                <a:lnTo>
                  <a:pt x="421" y="420"/>
                </a:lnTo>
                <a:lnTo>
                  <a:pt x="418" y="422"/>
                </a:lnTo>
                <a:lnTo>
                  <a:pt x="411" y="415"/>
                </a:lnTo>
                <a:lnTo>
                  <a:pt x="411" y="413"/>
                </a:lnTo>
                <a:lnTo>
                  <a:pt x="406" y="410"/>
                </a:lnTo>
                <a:lnTo>
                  <a:pt x="405" y="410"/>
                </a:lnTo>
                <a:lnTo>
                  <a:pt x="406" y="405"/>
                </a:lnTo>
                <a:lnTo>
                  <a:pt x="403" y="398"/>
                </a:lnTo>
                <a:lnTo>
                  <a:pt x="403" y="397"/>
                </a:lnTo>
                <a:lnTo>
                  <a:pt x="401" y="392"/>
                </a:lnTo>
                <a:lnTo>
                  <a:pt x="400" y="392"/>
                </a:lnTo>
                <a:lnTo>
                  <a:pt x="400" y="390"/>
                </a:lnTo>
                <a:lnTo>
                  <a:pt x="400" y="387"/>
                </a:lnTo>
                <a:lnTo>
                  <a:pt x="396" y="385"/>
                </a:lnTo>
                <a:lnTo>
                  <a:pt x="395" y="383"/>
                </a:lnTo>
                <a:lnTo>
                  <a:pt x="393" y="383"/>
                </a:lnTo>
                <a:lnTo>
                  <a:pt x="390" y="383"/>
                </a:lnTo>
                <a:lnTo>
                  <a:pt x="383" y="383"/>
                </a:lnTo>
                <a:lnTo>
                  <a:pt x="380" y="377"/>
                </a:lnTo>
                <a:lnTo>
                  <a:pt x="376" y="375"/>
                </a:lnTo>
                <a:lnTo>
                  <a:pt x="373" y="372"/>
                </a:lnTo>
                <a:lnTo>
                  <a:pt x="370" y="372"/>
                </a:lnTo>
                <a:lnTo>
                  <a:pt x="361" y="375"/>
                </a:lnTo>
                <a:lnTo>
                  <a:pt x="309" y="387"/>
                </a:lnTo>
                <a:lnTo>
                  <a:pt x="306" y="387"/>
                </a:lnTo>
                <a:lnTo>
                  <a:pt x="273" y="395"/>
                </a:lnTo>
                <a:lnTo>
                  <a:pt x="241" y="402"/>
                </a:lnTo>
                <a:lnTo>
                  <a:pt x="239" y="403"/>
                </a:lnTo>
                <a:lnTo>
                  <a:pt x="186" y="415"/>
                </a:lnTo>
                <a:lnTo>
                  <a:pt x="174" y="417"/>
                </a:lnTo>
                <a:lnTo>
                  <a:pt x="135" y="425"/>
                </a:lnTo>
                <a:lnTo>
                  <a:pt x="127" y="427"/>
                </a:lnTo>
                <a:lnTo>
                  <a:pt x="77" y="437"/>
                </a:lnTo>
                <a:lnTo>
                  <a:pt x="63" y="438"/>
                </a:lnTo>
                <a:lnTo>
                  <a:pt x="18" y="447"/>
                </a:lnTo>
                <a:lnTo>
                  <a:pt x="7" y="450"/>
                </a:lnTo>
                <a:lnTo>
                  <a:pt x="0" y="42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31" name="Freeform 3"/>
          <p:cNvSpPr>
            <a:spLocks/>
          </p:cNvSpPr>
          <p:nvPr/>
        </p:nvSpPr>
        <p:spPr bwMode="auto">
          <a:xfrm>
            <a:off x="1719263" y="806452"/>
            <a:ext cx="963612" cy="1560513"/>
          </a:xfrm>
          <a:custGeom>
            <a:avLst/>
            <a:gdLst/>
            <a:ahLst/>
            <a:cxnLst>
              <a:cxn ang="0">
                <a:pos x="50" y="572"/>
              </a:cxn>
              <a:cxn ang="0">
                <a:pos x="62" y="557"/>
              </a:cxn>
              <a:cxn ang="0">
                <a:pos x="63" y="535"/>
              </a:cxn>
              <a:cxn ang="0">
                <a:pos x="55" y="525"/>
              </a:cxn>
              <a:cxn ang="0">
                <a:pos x="48" y="508"/>
              </a:cxn>
              <a:cxn ang="0">
                <a:pos x="58" y="492"/>
              </a:cxn>
              <a:cxn ang="0">
                <a:pos x="85" y="467"/>
              </a:cxn>
              <a:cxn ang="0">
                <a:pos x="93" y="452"/>
              </a:cxn>
              <a:cxn ang="0">
                <a:pos x="105" y="438"/>
              </a:cxn>
              <a:cxn ang="0">
                <a:pos x="139" y="393"/>
              </a:cxn>
              <a:cxn ang="0">
                <a:pos x="129" y="360"/>
              </a:cxn>
              <a:cxn ang="0">
                <a:pos x="115" y="328"/>
              </a:cxn>
              <a:cxn ang="0">
                <a:pos x="119" y="301"/>
              </a:cxn>
              <a:cxn ang="0">
                <a:pos x="137" y="211"/>
              </a:cxn>
              <a:cxn ang="0">
                <a:pos x="190" y="0"/>
              </a:cxn>
              <a:cxn ang="0">
                <a:pos x="239" y="139"/>
              </a:cxn>
              <a:cxn ang="0">
                <a:pos x="249" y="162"/>
              </a:cxn>
              <a:cxn ang="0">
                <a:pos x="247" y="187"/>
              </a:cxn>
              <a:cxn ang="0">
                <a:pos x="246" y="197"/>
              </a:cxn>
              <a:cxn ang="0">
                <a:pos x="257" y="217"/>
              </a:cxn>
              <a:cxn ang="0">
                <a:pos x="271" y="234"/>
              </a:cxn>
              <a:cxn ang="0">
                <a:pos x="286" y="263"/>
              </a:cxn>
              <a:cxn ang="0">
                <a:pos x="291" y="276"/>
              </a:cxn>
              <a:cxn ang="0">
                <a:pos x="299" y="296"/>
              </a:cxn>
              <a:cxn ang="0">
                <a:pos x="311" y="306"/>
              </a:cxn>
              <a:cxn ang="0">
                <a:pos x="334" y="313"/>
              </a:cxn>
              <a:cxn ang="0">
                <a:pos x="323" y="338"/>
              </a:cxn>
              <a:cxn ang="0">
                <a:pos x="314" y="361"/>
              </a:cxn>
              <a:cxn ang="0">
                <a:pos x="311" y="371"/>
              </a:cxn>
              <a:cxn ang="0">
                <a:pos x="311" y="386"/>
              </a:cxn>
              <a:cxn ang="0">
                <a:pos x="303" y="398"/>
              </a:cxn>
              <a:cxn ang="0">
                <a:pos x="298" y="413"/>
              </a:cxn>
              <a:cxn ang="0">
                <a:pos x="292" y="428"/>
              </a:cxn>
              <a:cxn ang="0">
                <a:pos x="303" y="443"/>
              </a:cxn>
              <a:cxn ang="0">
                <a:pos x="319" y="435"/>
              </a:cxn>
              <a:cxn ang="0">
                <a:pos x="334" y="426"/>
              </a:cxn>
              <a:cxn ang="0">
                <a:pos x="341" y="428"/>
              </a:cxn>
              <a:cxn ang="0">
                <a:pos x="346" y="445"/>
              </a:cxn>
              <a:cxn ang="0">
                <a:pos x="349" y="462"/>
              </a:cxn>
              <a:cxn ang="0">
                <a:pos x="356" y="488"/>
              </a:cxn>
              <a:cxn ang="0">
                <a:pos x="363" y="500"/>
              </a:cxn>
              <a:cxn ang="0">
                <a:pos x="361" y="515"/>
              </a:cxn>
              <a:cxn ang="0">
                <a:pos x="366" y="535"/>
              </a:cxn>
              <a:cxn ang="0">
                <a:pos x="386" y="547"/>
              </a:cxn>
              <a:cxn ang="0">
                <a:pos x="386" y="567"/>
              </a:cxn>
              <a:cxn ang="0">
                <a:pos x="391" y="584"/>
              </a:cxn>
              <a:cxn ang="0">
                <a:pos x="400" y="584"/>
              </a:cxn>
              <a:cxn ang="0">
                <a:pos x="425" y="582"/>
              </a:cxn>
              <a:cxn ang="0">
                <a:pos x="441" y="579"/>
              </a:cxn>
              <a:cxn ang="0">
                <a:pos x="460" y="582"/>
              </a:cxn>
              <a:cxn ang="0">
                <a:pos x="473" y="584"/>
              </a:cxn>
              <a:cxn ang="0">
                <a:pos x="495" y="585"/>
              </a:cxn>
              <a:cxn ang="0">
                <a:pos x="510" y="589"/>
              </a:cxn>
              <a:cxn ang="0">
                <a:pos x="515" y="575"/>
              </a:cxn>
              <a:cxn ang="0">
                <a:pos x="527" y="572"/>
              </a:cxn>
              <a:cxn ang="0">
                <a:pos x="533" y="584"/>
              </a:cxn>
              <a:cxn ang="0">
                <a:pos x="538" y="595"/>
              </a:cxn>
              <a:cxn ang="0">
                <a:pos x="522" y="738"/>
              </a:cxn>
              <a:cxn ang="0">
                <a:pos x="405" y="865"/>
              </a:cxn>
              <a:cxn ang="0">
                <a:pos x="3" y="778"/>
              </a:cxn>
            </a:cxnLst>
            <a:rect l="0" t="0" r="r" b="b"/>
            <a:pathLst>
              <a:path w="545" h="882">
                <a:moveTo>
                  <a:pt x="45" y="592"/>
                </a:moveTo>
                <a:lnTo>
                  <a:pt x="48" y="584"/>
                </a:lnTo>
                <a:lnTo>
                  <a:pt x="48" y="579"/>
                </a:lnTo>
                <a:lnTo>
                  <a:pt x="48" y="574"/>
                </a:lnTo>
                <a:lnTo>
                  <a:pt x="50" y="574"/>
                </a:lnTo>
                <a:lnTo>
                  <a:pt x="50" y="572"/>
                </a:lnTo>
                <a:lnTo>
                  <a:pt x="53" y="572"/>
                </a:lnTo>
                <a:lnTo>
                  <a:pt x="55" y="572"/>
                </a:lnTo>
                <a:lnTo>
                  <a:pt x="55" y="567"/>
                </a:lnTo>
                <a:lnTo>
                  <a:pt x="58" y="565"/>
                </a:lnTo>
                <a:lnTo>
                  <a:pt x="58" y="562"/>
                </a:lnTo>
                <a:lnTo>
                  <a:pt x="62" y="557"/>
                </a:lnTo>
                <a:lnTo>
                  <a:pt x="60" y="549"/>
                </a:lnTo>
                <a:lnTo>
                  <a:pt x="62" y="547"/>
                </a:lnTo>
                <a:lnTo>
                  <a:pt x="63" y="547"/>
                </a:lnTo>
                <a:lnTo>
                  <a:pt x="68" y="542"/>
                </a:lnTo>
                <a:lnTo>
                  <a:pt x="68" y="539"/>
                </a:lnTo>
                <a:lnTo>
                  <a:pt x="63" y="535"/>
                </a:lnTo>
                <a:lnTo>
                  <a:pt x="63" y="532"/>
                </a:lnTo>
                <a:lnTo>
                  <a:pt x="63" y="530"/>
                </a:lnTo>
                <a:lnTo>
                  <a:pt x="60" y="529"/>
                </a:lnTo>
                <a:lnTo>
                  <a:pt x="58" y="530"/>
                </a:lnTo>
                <a:lnTo>
                  <a:pt x="57" y="529"/>
                </a:lnTo>
                <a:lnTo>
                  <a:pt x="55" y="525"/>
                </a:lnTo>
                <a:lnTo>
                  <a:pt x="52" y="527"/>
                </a:lnTo>
                <a:lnTo>
                  <a:pt x="48" y="525"/>
                </a:lnTo>
                <a:lnTo>
                  <a:pt x="47" y="520"/>
                </a:lnTo>
                <a:lnTo>
                  <a:pt x="48" y="520"/>
                </a:lnTo>
                <a:lnTo>
                  <a:pt x="48" y="515"/>
                </a:lnTo>
                <a:lnTo>
                  <a:pt x="48" y="508"/>
                </a:lnTo>
                <a:lnTo>
                  <a:pt x="50" y="505"/>
                </a:lnTo>
                <a:lnTo>
                  <a:pt x="50" y="498"/>
                </a:lnTo>
                <a:lnTo>
                  <a:pt x="53" y="498"/>
                </a:lnTo>
                <a:lnTo>
                  <a:pt x="55" y="497"/>
                </a:lnTo>
                <a:lnTo>
                  <a:pt x="58" y="495"/>
                </a:lnTo>
                <a:lnTo>
                  <a:pt x="58" y="492"/>
                </a:lnTo>
                <a:lnTo>
                  <a:pt x="60" y="490"/>
                </a:lnTo>
                <a:lnTo>
                  <a:pt x="68" y="478"/>
                </a:lnTo>
                <a:lnTo>
                  <a:pt x="68" y="477"/>
                </a:lnTo>
                <a:lnTo>
                  <a:pt x="73" y="473"/>
                </a:lnTo>
                <a:lnTo>
                  <a:pt x="80" y="472"/>
                </a:lnTo>
                <a:lnTo>
                  <a:pt x="85" y="467"/>
                </a:lnTo>
                <a:lnTo>
                  <a:pt x="87" y="465"/>
                </a:lnTo>
                <a:lnTo>
                  <a:pt x="90" y="463"/>
                </a:lnTo>
                <a:lnTo>
                  <a:pt x="93" y="457"/>
                </a:lnTo>
                <a:lnTo>
                  <a:pt x="93" y="455"/>
                </a:lnTo>
                <a:lnTo>
                  <a:pt x="95" y="452"/>
                </a:lnTo>
                <a:lnTo>
                  <a:pt x="93" y="452"/>
                </a:lnTo>
                <a:lnTo>
                  <a:pt x="95" y="448"/>
                </a:lnTo>
                <a:lnTo>
                  <a:pt x="95" y="447"/>
                </a:lnTo>
                <a:lnTo>
                  <a:pt x="100" y="445"/>
                </a:lnTo>
                <a:lnTo>
                  <a:pt x="102" y="442"/>
                </a:lnTo>
                <a:lnTo>
                  <a:pt x="103" y="438"/>
                </a:lnTo>
                <a:lnTo>
                  <a:pt x="105" y="438"/>
                </a:lnTo>
                <a:lnTo>
                  <a:pt x="108" y="435"/>
                </a:lnTo>
                <a:lnTo>
                  <a:pt x="114" y="423"/>
                </a:lnTo>
                <a:lnTo>
                  <a:pt x="119" y="415"/>
                </a:lnTo>
                <a:lnTo>
                  <a:pt x="130" y="403"/>
                </a:lnTo>
                <a:lnTo>
                  <a:pt x="132" y="400"/>
                </a:lnTo>
                <a:lnTo>
                  <a:pt x="139" y="393"/>
                </a:lnTo>
                <a:lnTo>
                  <a:pt x="142" y="390"/>
                </a:lnTo>
                <a:lnTo>
                  <a:pt x="139" y="381"/>
                </a:lnTo>
                <a:lnTo>
                  <a:pt x="139" y="376"/>
                </a:lnTo>
                <a:lnTo>
                  <a:pt x="137" y="371"/>
                </a:lnTo>
                <a:lnTo>
                  <a:pt x="132" y="366"/>
                </a:lnTo>
                <a:lnTo>
                  <a:pt x="129" y="360"/>
                </a:lnTo>
                <a:lnTo>
                  <a:pt x="122" y="360"/>
                </a:lnTo>
                <a:lnTo>
                  <a:pt x="122" y="356"/>
                </a:lnTo>
                <a:lnTo>
                  <a:pt x="119" y="350"/>
                </a:lnTo>
                <a:lnTo>
                  <a:pt x="119" y="339"/>
                </a:lnTo>
                <a:lnTo>
                  <a:pt x="117" y="338"/>
                </a:lnTo>
                <a:lnTo>
                  <a:pt x="115" y="328"/>
                </a:lnTo>
                <a:lnTo>
                  <a:pt x="114" y="326"/>
                </a:lnTo>
                <a:lnTo>
                  <a:pt x="115" y="324"/>
                </a:lnTo>
                <a:lnTo>
                  <a:pt x="120" y="318"/>
                </a:lnTo>
                <a:lnTo>
                  <a:pt x="119" y="314"/>
                </a:lnTo>
                <a:lnTo>
                  <a:pt x="120" y="308"/>
                </a:lnTo>
                <a:lnTo>
                  <a:pt x="119" y="301"/>
                </a:lnTo>
                <a:lnTo>
                  <a:pt x="117" y="296"/>
                </a:lnTo>
                <a:lnTo>
                  <a:pt x="115" y="296"/>
                </a:lnTo>
                <a:lnTo>
                  <a:pt x="117" y="291"/>
                </a:lnTo>
                <a:lnTo>
                  <a:pt x="120" y="286"/>
                </a:lnTo>
                <a:lnTo>
                  <a:pt x="122" y="274"/>
                </a:lnTo>
                <a:lnTo>
                  <a:pt x="137" y="211"/>
                </a:lnTo>
                <a:lnTo>
                  <a:pt x="142" y="194"/>
                </a:lnTo>
                <a:lnTo>
                  <a:pt x="144" y="182"/>
                </a:lnTo>
                <a:lnTo>
                  <a:pt x="162" y="115"/>
                </a:lnTo>
                <a:lnTo>
                  <a:pt x="164" y="105"/>
                </a:lnTo>
                <a:lnTo>
                  <a:pt x="185" y="18"/>
                </a:lnTo>
                <a:lnTo>
                  <a:pt x="190" y="0"/>
                </a:lnTo>
                <a:lnTo>
                  <a:pt x="261" y="18"/>
                </a:lnTo>
                <a:lnTo>
                  <a:pt x="249" y="73"/>
                </a:lnTo>
                <a:lnTo>
                  <a:pt x="241" y="105"/>
                </a:lnTo>
                <a:lnTo>
                  <a:pt x="236" y="132"/>
                </a:lnTo>
                <a:lnTo>
                  <a:pt x="237" y="134"/>
                </a:lnTo>
                <a:lnTo>
                  <a:pt x="239" y="139"/>
                </a:lnTo>
                <a:lnTo>
                  <a:pt x="241" y="147"/>
                </a:lnTo>
                <a:lnTo>
                  <a:pt x="242" y="149"/>
                </a:lnTo>
                <a:lnTo>
                  <a:pt x="246" y="152"/>
                </a:lnTo>
                <a:lnTo>
                  <a:pt x="247" y="155"/>
                </a:lnTo>
                <a:lnTo>
                  <a:pt x="246" y="160"/>
                </a:lnTo>
                <a:lnTo>
                  <a:pt x="249" y="162"/>
                </a:lnTo>
                <a:lnTo>
                  <a:pt x="249" y="167"/>
                </a:lnTo>
                <a:lnTo>
                  <a:pt x="252" y="169"/>
                </a:lnTo>
                <a:lnTo>
                  <a:pt x="251" y="176"/>
                </a:lnTo>
                <a:lnTo>
                  <a:pt x="252" y="179"/>
                </a:lnTo>
                <a:lnTo>
                  <a:pt x="252" y="181"/>
                </a:lnTo>
                <a:lnTo>
                  <a:pt x="247" y="187"/>
                </a:lnTo>
                <a:lnTo>
                  <a:pt x="249" y="189"/>
                </a:lnTo>
                <a:lnTo>
                  <a:pt x="249" y="192"/>
                </a:lnTo>
                <a:lnTo>
                  <a:pt x="254" y="196"/>
                </a:lnTo>
                <a:lnTo>
                  <a:pt x="252" y="197"/>
                </a:lnTo>
                <a:lnTo>
                  <a:pt x="251" y="199"/>
                </a:lnTo>
                <a:lnTo>
                  <a:pt x="246" y="197"/>
                </a:lnTo>
                <a:lnTo>
                  <a:pt x="244" y="199"/>
                </a:lnTo>
                <a:lnTo>
                  <a:pt x="249" y="202"/>
                </a:lnTo>
                <a:lnTo>
                  <a:pt x="251" y="206"/>
                </a:lnTo>
                <a:lnTo>
                  <a:pt x="254" y="207"/>
                </a:lnTo>
                <a:lnTo>
                  <a:pt x="257" y="212"/>
                </a:lnTo>
                <a:lnTo>
                  <a:pt x="257" y="217"/>
                </a:lnTo>
                <a:lnTo>
                  <a:pt x="259" y="219"/>
                </a:lnTo>
                <a:lnTo>
                  <a:pt x="264" y="222"/>
                </a:lnTo>
                <a:lnTo>
                  <a:pt x="266" y="222"/>
                </a:lnTo>
                <a:lnTo>
                  <a:pt x="271" y="224"/>
                </a:lnTo>
                <a:lnTo>
                  <a:pt x="271" y="226"/>
                </a:lnTo>
                <a:lnTo>
                  <a:pt x="271" y="234"/>
                </a:lnTo>
                <a:lnTo>
                  <a:pt x="279" y="242"/>
                </a:lnTo>
                <a:lnTo>
                  <a:pt x="281" y="246"/>
                </a:lnTo>
                <a:lnTo>
                  <a:pt x="282" y="246"/>
                </a:lnTo>
                <a:lnTo>
                  <a:pt x="282" y="251"/>
                </a:lnTo>
                <a:lnTo>
                  <a:pt x="284" y="254"/>
                </a:lnTo>
                <a:lnTo>
                  <a:pt x="286" y="263"/>
                </a:lnTo>
                <a:lnTo>
                  <a:pt x="286" y="264"/>
                </a:lnTo>
                <a:lnTo>
                  <a:pt x="289" y="264"/>
                </a:lnTo>
                <a:lnTo>
                  <a:pt x="292" y="268"/>
                </a:lnTo>
                <a:lnTo>
                  <a:pt x="292" y="271"/>
                </a:lnTo>
                <a:lnTo>
                  <a:pt x="292" y="273"/>
                </a:lnTo>
                <a:lnTo>
                  <a:pt x="291" y="276"/>
                </a:lnTo>
                <a:lnTo>
                  <a:pt x="292" y="284"/>
                </a:lnTo>
                <a:lnTo>
                  <a:pt x="296" y="284"/>
                </a:lnTo>
                <a:lnTo>
                  <a:pt x="298" y="286"/>
                </a:lnTo>
                <a:lnTo>
                  <a:pt x="301" y="289"/>
                </a:lnTo>
                <a:lnTo>
                  <a:pt x="303" y="291"/>
                </a:lnTo>
                <a:lnTo>
                  <a:pt x="299" y="296"/>
                </a:lnTo>
                <a:lnTo>
                  <a:pt x="303" y="298"/>
                </a:lnTo>
                <a:lnTo>
                  <a:pt x="308" y="294"/>
                </a:lnTo>
                <a:lnTo>
                  <a:pt x="309" y="294"/>
                </a:lnTo>
                <a:lnTo>
                  <a:pt x="313" y="301"/>
                </a:lnTo>
                <a:lnTo>
                  <a:pt x="309" y="303"/>
                </a:lnTo>
                <a:lnTo>
                  <a:pt x="311" y="306"/>
                </a:lnTo>
                <a:lnTo>
                  <a:pt x="316" y="306"/>
                </a:lnTo>
                <a:lnTo>
                  <a:pt x="321" y="309"/>
                </a:lnTo>
                <a:lnTo>
                  <a:pt x="324" y="308"/>
                </a:lnTo>
                <a:lnTo>
                  <a:pt x="329" y="306"/>
                </a:lnTo>
                <a:lnTo>
                  <a:pt x="334" y="309"/>
                </a:lnTo>
                <a:lnTo>
                  <a:pt x="334" y="313"/>
                </a:lnTo>
                <a:lnTo>
                  <a:pt x="331" y="318"/>
                </a:lnTo>
                <a:lnTo>
                  <a:pt x="328" y="324"/>
                </a:lnTo>
                <a:lnTo>
                  <a:pt x="328" y="326"/>
                </a:lnTo>
                <a:lnTo>
                  <a:pt x="324" y="328"/>
                </a:lnTo>
                <a:lnTo>
                  <a:pt x="324" y="334"/>
                </a:lnTo>
                <a:lnTo>
                  <a:pt x="323" y="338"/>
                </a:lnTo>
                <a:lnTo>
                  <a:pt x="321" y="338"/>
                </a:lnTo>
                <a:lnTo>
                  <a:pt x="316" y="350"/>
                </a:lnTo>
                <a:lnTo>
                  <a:pt x="313" y="351"/>
                </a:lnTo>
                <a:lnTo>
                  <a:pt x="313" y="353"/>
                </a:lnTo>
                <a:lnTo>
                  <a:pt x="314" y="356"/>
                </a:lnTo>
                <a:lnTo>
                  <a:pt x="314" y="361"/>
                </a:lnTo>
                <a:lnTo>
                  <a:pt x="311" y="363"/>
                </a:lnTo>
                <a:lnTo>
                  <a:pt x="308" y="361"/>
                </a:lnTo>
                <a:lnTo>
                  <a:pt x="306" y="365"/>
                </a:lnTo>
                <a:lnTo>
                  <a:pt x="306" y="366"/>
                </a:lnTo>
                <a:lnTo>
                  <a:pt x="309" y="368"/>
                </a:lnTo>
                <a:lnTo>
                  <a:pt x="311" y="371"/>
                </a:lnTo>
                <a:lnTo>
                  <a:pt x="309" y="375"/>
                </a:lnTo>
                <a:lnTo>
                  <a:pt x="306" y="378"/>
                </a:lnTo>
                <a:lnTo>
                  <a:pt x="306" y="380"/>
                </a:lnTo>
                <a:lnTo>
                  <a:pt x="306" y="381"/>
                </a:lnTo>
                <a:lnTo>
                  <a:pt x="311" y="383"/>
                </a:lnTo>
                <a:lnTo>
                  <a:pt x="311" y="386"/>
                </a:lnTo>
                <a:lnTo>
                  <a:pt x="308" y="390"/>
                </a:lnTo>
                <a:lnTo>
                  <a:pt x="309" y="391"/>
                </a:lnTo>
                <a:lnTo>
                  <a:pt x="309" y="396"/>
                </a:lnTo>
                <a:lnTo>
                  <a:pt x="308" y="398"/>
                </a:lnTo>
                <a:lnTo>
                  <a:pt x="304" y="396"/>
                </a:lnTo>
                <a:lnTo>
                  <a:pt x="303" y="398"/>
                </a:lnTo>
                <a:lnTo>
                  <a:pt x="301" y="396"/>
                </a:lnTo>
                <a:lnTo>
                  <a:pt x="299" y="401"/>
                </a:lnTo>
                <a:lnTo>
                  <a:pt x="292" y="405"/>
                </a:lnTo>
                <a:lnTo>
                  <a:pt x="294" y="406"/>
                </a:lnTo>
                <a:lnTo>
                  <a:pt x="294" y="410"/>
                </a:lnTo>
                <a:lnTo>
                  <a:pt x="298" y="413"/>
                </a:lnTo>
                <a:lnTo>
                  <a:pt x="296" y="415"/>
                </a:lnTo>
                <a:lnTo>
                  <a:pt x="296" y="418"/>
                </a:lnTo>
                <a:lnTo>
                  <a:pt x="291" y="421"/>
                </a:lnTo>
                <a:lnTo>
                  <a:pt x="292" y="423"/>
                </a:lnTo>
                <a:lnTo>
                  <a:pt x="289" y="428"/>
                </a:lnTo>
                <a:lnTo>
                  <a:pt x="292" y="428"/>
                </a:lnTo>
                <a:lnTo>
                  <a:pt x="292" y="430"/>
                </a:lnTo>
                <a:lnTo>
                  <a:pt x="296" y="432"/>
                </a:lnTo>
                <a:lnTo>
                  <a:pt x="299" y="435"/>
                </a:lnTo>
                <a:lnTo>
                  <a:pt x="299" y="437"/>
                </a:lnTo>
                <a:lnTo>
                  <a:pt x="303" y="440"/>
                </a:lnTo>
                <a:lnTo>
                  <a:pt x="303" y="443"/>
                </a:lnTo>
                <a:lnTo>
                  <a:pt x="304" y="443"/>
                </a:lnTo>
                <a:lnTo>
                  <a:pt x="311" y="442"/>
                </a:lnTo>
                <a:lnTo>
                  <a:pt x="313" y="440"/>
                </a:lnTo>
                <a:lnTo>
                  <a:pt x="314" y="435"/>
                </a:lnTo>
                <a:lnTo>
                  <a:pt x="318" y="437"/>
                </a:lnTo>
                <a:lnTo>
                  <a:pt x="319" y="435"/>
                </a:lnTo>
                <a:lnTo>
                  <a:pt x="323" y="435"/>
                </a:lnTo>
                <a:lnTo>
                  <a:pt x="324" y="435"/>
                </a:lnTo>
                <a:lnTo>
                  <a:pt x="328" y="433"/>
                </a:lnTo>
                <a:lnTo>
                  <a:pt x="331" y="428"/>
                </a:lnTo>
                <a:lnTo>
                  <a:pt x="334" y="428"/>
                </a:lnTo>
                <a:lnTo>
                  <a:pt x="334" y="426"/>
                </a:lnTo>
                <a:lnTo>
                  <a:pt x="334" y="423"/>
                </a:lnTo>
                <a:lnTo>
                  <a:pt x="334" y="423"/>
                </a:lnTo>
                <a:lnTo>
                  <a:pt x="338" y="423"/>
                </a:lnTo>
                <a:lnTo>
                  <a:pt x="339" y="423"/>
                </a:lnTo>
                <a:lnTo>
                  <a:pt x="341" y="425"/>
                </a:lnTo>
                <a:lnTo>
                  <a:pt x="341" y="428"/>
                </a:lnTo>
                <a:lnTo>
                  <a:pt x="343" y="430"/>
                </a:lnTo>
                <a:lnTo>
                  <a:pt x="343" y="433"/>
                </a:lnTo>
                <a:lnTo>
                  <a:pt x="346" y="435"/>
                </a:lnTo>
                <a:lnTo>
                  <a:pt x="348" y="435"/>
                </a:lnTo>
                <a:lnTo>
                  <a:pt x="349" y="437"/>
                </a:lnTo>
                <a:lnTo>
                  <a:pt x="346" y="445"/>
                </a:lnTo>
                <a:lnTo>
                  <a:pt x="349" y="445"/>
                </a:lnTo>
                <a:lnTo>
                  <a:pt x="349" y="447"/>
                </a:lnTo>
                <a:lnTo>
                  <a:pt x="349" y="450"/>
                </a:lnTo>
                <a:lnTo>
                  <a:pt x="346" y="453"/>
                </a:lnTo>
                <a:lnTo>
                  <a:pt x="348" y="457"/>
                </a:lnTo>
                <a:lnTo>
                  <a:pt x="349" y="462"/>
                </a:lnTo>
                <a:lnTo>
                  <a:pt x="348" y="468"/>
                </a:lnTo>
                <a:lnTo>
                  <a:pt x="351" y="473"/>
                </a:lnTo>
                <a:lnTo>
                  <a:pt x="351" y="477"/>
                </a:lnTo>
                <a:lnTo>
                  <a:pt x="353" y="482"/>
                </a:lnTo>
                <a:lnTo>
                  <a:pt x="356" y="487"/>
                </a:lnTo>
                <a:lnTo>
                  <a:pt x="356" y="488"/>
                </a:lnTo>
                <a:lnTo>
                  <a:pt x="356" y="492"/>
                </a:lnTo>
                <a:lnTo>
                  <a:pt x="356" y="493"/>
                </a:lnTo>
                <a:lnTo>
                  <a:pt x="358" y="495"/>
                </a:lnTo>
                <a:lnTo>
                  <a:pt x="361" y="497"/>
                </a:lnTo>
                <a:lnTo>
                  <a:pt x="359" y="498"/>
                </a:lnTo>
                <a:lnTo>
                  <a:pt x="363" y="500"/>
                </a:lnTo>
                <a:lnTo>
                  <a:pt x="363" y="502"/>
                </a:lnTo>
                <a:lnTo>
                  <a:pt x="364" y="503"/>
                </a:lnTo>
                <a:lnTo>
                  <a:pt x="364" y="505"/>
                </a:lnTo>
                <a:lnTo>
                  <a:pt x="364" y="508"/>
                </a:lnTo>
                <a:lnTo>
                  <a:pt x="363" y="515"/>
                </a:lnTo>
                <a:lnTo>
                  <a:pt x="361" y="515"/>
                </a:lnTo>
                <a:lnTo>
                  <a:pt x="359" y="515"/>
                </a:lnTo>
                <a:lnTo>
                  <a:pt x="358" y="515"/>
                </a:lnTo>
                <a:lnTo>
                  <a:pt x="361" y="525"/>
                </a:lnTo>
                <a:lnTo>
                  <a:pt x="363" y="529"/>
                </a:lnTo>
                <a:lnTo>
                  <a:pt x="366" y="532"/>
                </a:lnTo>
                <a:lnTo>
                  <a:pt x="366" y="535"/>
                </a:lnTo>
                <a:lnTo>
                  <a:pt x="369" y="535"/>
                </a:lnTo>
                <a:lnTo>
                  <a:pt x="374" y="532"/>
                </a:lnTo>
                <a:lnTo>
                  <a:pt x="376" y="534"/>
                </a:lnTo>
                <a:lnTo>
                  <a:pt x="383" y="540"/>
                </a:lnTo>
                <a:lnTo>
                  <a:pt x="383" y="544"/>
                </a:lnTo>
                <a:lnTo>
                  <a:pt x="386" y="547"/>
                </a:lnTo>
                <a:lnTo>
                  <a:pt x="384" y="549"/>
                </a:lnTo>
                <a:lnTo>
                  <a:pt x="388" y="552"/>
                </a:lnTo>
                <a:lnTo>
                  <a:pt x="388" y="557"/>
                </a:lnTo>
                <a:lnTo>
                  <a:pt x="384" y="562"/>
                </a:lnTo>
                <a:lnTo>
                  <a:pt x="388" y="565"/>
                </a:lnTo>
                <a:lnTo>
                  <a:pt x="386" y="567"/>
                </a:lnTo>
                <a:lnTo>
                  <a:pt x="388" y="570"/>
                </a:lnTo>
                <a:lnTo>
                  <a:pt x="386" y="574"/>
                </a:lnTo>
                <a:lnTo>
                  <a:pt x="388" y="577"/>
                </a:lnTo>
                <a:lnTo>
                  <a:pt x="386" y="579"/>
                </a:lnTo>
                <a:lnTo>
                  <a:pt x="388" y="579"/>
                </a:lnTo>
                <a:lnTo>
                  <a:pt x="391" y="584"/>
                </a:lnTo>
                <a:lnTo>
                  <a:pt x="395" y="585"/>
                </a:lnTo>
                <a:lnTo>
                  <a:pt x="396" y="589"/>
                </a:lnTo>
                <a:lnTo>
                  <a:pt x="398" y="590"/>
                </a:lnTo>
                <a:lnTo>
                  <a:pt x="400" y="590"/>
                </a:lnTo>
                <a:lnTo>
                  <a:pt x="400" y="585"/>
                </a:lnTo>
                <a:lnTo>
                  <a:pt x="400" y="584"/>
                </a:lnTo>
                <a:lnTo>
                  <a:pt x="405" y="580"/>
                </a:lnTo>
                <a:lnTo>
                  <a:pt x="406" y="579"/>
                </a:lnTo>
                <a:lnTo>
                  <a:pt x="410" y="577"/>
                </a:lnTo>
                <a:lnTo>
                  <a:pt x="411" y="577"/>
                </a:lnTo>
                <a:lnTo>
                  <a:pt x="416" y="580"/>
                </a:lnTo>
                <a:lnTo>
                  <a:pt x="425" y="582"/>
                </a:lnTo>
                <a:lnTo>
                  <a:pt x="428" y="584"/>
                </a:lnTo>
                <a:lnTo>
                  <a:pt x="430" y="584"/>
                </a:lnTo>
                <a:lnTo>
                  <a:pt x="433" y="585"/>
                </a:lnTo>
                <a:lnTo>
                  <a:pt x="438" y="587"/>
                </a:lnTo>
                <a:lnTo>
                  <a:pt x="441" y="584"/>
                </a:lnTo>
                <a:lnTo>
                  <a:pt x="441" y="579"/>
                </a:lnTo>
                <a:lnTo>
                  <a:pt x="446" y="579"/>
                </a:lnTo>
                <a:lnTo>
                  <a:pt x="450" y="577"/>
                </a:lnTo>
                <a:lnTo>
                  <a:pt x="451" y="577"/>
                </a:lnTo>
                <a:lnTo>
                  <a:pt x="451" y="580"/>
                </a:lnTo>
                <a:lnTo>
                  <a:pt x="453" y="580"/>
                </a:lnTo>
                <a:lnTo>
                  <a:pt x="460" y="582"/>
                </a:lnTo>
                <a:lnTo>
                  <a:pt x="461" y="584"/>
                </a:lnTo>
                <a:lnTo>
                  <a:pt x="463" y="584"/>
                </a:lnTo>
                <a:lnTo>
                  <a:pt x="466" y="584"/>
                </a:lnTo>
                <a:lnTo>
                  <a:pt x="468" y="584"/>
                </a:lnTo>
                <a:lnTo>
                  <a:pt x="471" y="584"/>
                </a:lnTo>
                <a:lnTo>
                  <a:pt x="473" y="584"/>
                </a:lnTo>
                <a:lnTo>
                  <a:pt x="480" y="584"/>
                </a:lnTo>
                <a:lnTo>
                  <a:pt x="483" y="590"/>
                </a:lnTo>
                <a:lnTo>
                  <a:pt x="485" y="589"/>
                </a:lnTo>
                <a:lnTo>
                  <a:pt x="488" y="589"/>
                </a:lnTo>
                <a:lnTo>
                  <a:pt x="493" y="587"/>
                </a:lnTo>
                <a:lnTo>
                  <a:pt x="495" y="585"/>
                </a:lnTo>
                <a:lnTo>
                  <a:pt x="502" y="589"/>
                </a:lnTo>
                <a:lnTo>
                  <a:pt x="505" y="587"/>
                </a:lnTo>
                <a:lnTo>
                  <a:pt x="510" y="592"/>
                </a:lnTo>
                <a:lnTo>
                  <a:pt x="512" y="590"/>
                </a:lnTo>
                <a:lnTo>
                  <a:pt x="513" y="590"/>
                </a:lnTo>
                <a:lnTo>
                  <a:pt x="510" y="589"/>
                </a:lnTo>
                <a:lnTo>
                  <a:pt x="510" y="584"/>
                </a:lnTo>
                <a:lnTo>
                  <a:pt x="512" y="582"/>
                </a:lnTo>
                <a:lnTo>
                  <a:pt x="512" y="579"/>
                </a:lnTo>
                <a:lnTo>
                  <a:pt x="515" y="579"/>
                </a:lnTo>
                <a:lnTo>
                  <a:pt x="515" y="579"/>
                </a:lnTo>
                <a:lnTo>
                  <a:pt x="515" y="575"/>
                </a:lnTo>
                <a:lnTo>
                  <a:pt x="515" y="572"/>
                </a:lnTo>
                <a:lnTo>
                  <a:pt x="517" y="572"/>
                </a:lnTo>
                <a:lnTo>
                  <a:pt x="522" y="572"/>
                </a:lnTo>
                <a:lnTo>
                  <a:pt x="523" y="570"/>
                </a:lnTo>
                <a:lnTo>
                  <a:pt x="525" y="569"/>
                </a:lnTo>
                <a:lnTo>
                  <a:pt x="527" y="572"/>
                </a:lnTo>
                <a:lnTo>
                  <a:pt x="527" y="572"/>
                </a:lnTo>
                <a:lnTo>
                  <a:pt x="527" y="574"/>
                </a:lnTo>
                <a:lnTo>
                  <a:pt x="528" y="577"/>
                </a:lnTo>
                <a:lnTo>
                  <a:pt x="530" y="579"/>
                </a:lnTo>
                <a:lnTo>
                  <a:pt x="530" y="582"/>
                </a:lnTo>
                <a:lnTo>
                  <a:pt x="533" y="584"/>
                </a:lnTo>
                <a:lnTo>
                  <a:pt x="533" y="585"/>
                </a:lnTo>
                <a:lnTo>
                  <a:pt x="532" y="587"/>
                </a:lnTo>
                <a:lnTo>
                  <a:pt x="533" y="590"/>
                </a:lnTo>
                <a:lnTo>
                  <a:pt x="537" y="592"/>
                </a:lnTo>
                <a:lnTo>
                  <a:pt x="537" y="594"/>
                </a:lnTo>
                <a:lnTo>
                  <a:pt x="538" y="595"/>
                </a:lnTo>
                <a:lnTo>
                  <a:pt x="538" y="600"/>
                </a:lnTo>
                <a:lnTo>
                  <a:pt x="542" y="602"/>
                </a:lnTo>
                <a:lnTo>
                  <a:pt x="545" y="604"/>
                </a:lnTo>
                <a:lnTo>
                  <a:pt x="535" y="659"/>
                </a:lnTo>
                <a:lnTo>
                  <a:pt x="527" y="711"/>
                </a:lnTo>
                <a:lnTo>
                  <a:pt x="522" y="738"/>
                </a:lnTo>
                <a:lnTo>
                  <a:pt x="515" y="766"/>
                </a:lnTo>
                <a:lnTo>
                  <a:pt x="505" y="826"/>
                </a:lnTo>
                <a:lnTo>
                  <a:pt x="495" y="882"/>
                </a:lnTo>
                <a:lnTo>
                  <a:pt x="460" y="875"/>
                </a:lnTo>
                <a:lnTo>
                  <a:pt x="410" y="865"/>
                </a:lnTo>
                <a:lnTo>
                  <a:pt x="405" y="865"/>
                </a:lnTo>
                <a:lnTo>
                  <a:pt x="334" y="851"/>
                </a:lnTo>
                <a:lnTo>
                  <a:pt x="247" y="835"/>
                </a:lnTo>
                <a:lnTo>
                  <a:pt x="229" y="830"/>
                </a:lnTo>
                <a:lnTo>
                  <a:pt x="165" y="816"/>
                </a:lnTo>
                <a:lnTo>
                  <a:pt x="88" y="800"/>
                </a:lnTo>
                <a:lnTo>
                  <a:pt x="3" y="778"/>
                </a:lnTo>
                <a:lnTo>
                  <a:pt x="0" y="778"/>
                </a:lnTo>
                <a:lnTo>
                  <a:pt x="45" y="592"/>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4932" name="Freeform 4"/>
          <p:cNvSpPr>
            <a:spLocks/>
          </p:cNvSpPr>
          <p:nvPr/>
        </p:nvSpPr>
        <p:spPr bwMode="auto">
          <a:xfrm>
            <a:off x="3241675" y="5553075"/>
            <a:ext cx="88900" cy="65088"/>
          </a:xfrm>
          <a:custGeom>
            <a:avLst/>
            <a:gdLst/>
            <a:ahLst/>
            <a:cxnLst>
              <a:cxn ang="0">
                <a:pos x="50" y="30"/>
              </a:cxn>
              <a:cxn ang="0">
                <a:pos x="48" y="32"/>
              </a:cxn>
              <a:cxn ang="0">
                <a:pos x="45" y="32"/>
              </a:cxn>
              <a:cxn ang="0">
                <a:pos x="38" y="37"/>
              </a:cxn>
              <a:cxn ang="0">
                <a:pos x="31" y="30"/>
              </a:cxn>
              <a:cxn ang="0">
                <a:pos x="28" y="33"/>
              </a:cxn>
              <a:cxn ang="0">
                <a:pos x="16" y="35"/>
              </a:cxn>
              <a:cxn ang="0">
                <a:pos x="13" y="30"/>
              </a:cxn>
              <a:cxn ang="0">
                <a:pos x="3" y="22"/>
              </a:cxn>
              <a:cxn ang="0">
                <a:pos x="1" y="17"/>
              </a:cxn>
              <a:cxn ang="0">
                <a:pos x="0" y="12"/>
              </a:cxn>
              <a:cxn ang="0">
                <a:pos x="11" y="12"/>
              </a:cxn>
              <a:cxn ang="0">
                <a:pos x="16" y="3"/>
              </a:cxn>
              <a:cxn ang="0">
                <a:pos x="20" y="0"/>
              </a:cxn>
              <a:cxn ang="0">
                <a:pos x="26" y="5"/>
              </a:cxn>
              <a:cxn ang="0">
                <a:pos x="33" y="15"/>
              </a:cxn>
              <a:cxn ang="0">
                <a:pos x="36" y="20"/>
              </a:cxn>
              <a:cxn ang="0">
                <a:pos x="40" y="18"/>
              </a:cxn>
              <a:cxn ang="0">
                <a:pos x="45" y="23"/>
              </a:cxn>
              <a:cxn ang="0">
                <a:pos x="50" y="30"/>
              </a:cxn>
            </a:cxnLst>
            <a:rect l="0" t="0" r="r" b="b"/>
            <a:pathLst>
              <a:path w="50" h="37">
                <a:moveTo>
                  <a:pt x="50" y="30"/>
                </a:moveTo>
                <a:lnTo>
                  <a:pt x="48" y="32"/>
                </a:lnTo>
                <a:lnTo>
                  <a:pt x="45" y="32"/>
                </a:lnTo>
                <a:lnTo>
                  <a:pt x="38" y="37"/>
                </a:lnTo>
                <a:lnTo>
                  <a:pt x="31" y="30"/>
                </a:lnTo>
                <a:lnTo>
                  <a:pt x="28" y="33"/>
                </a:lnTo>
                <a:lnTo>
                  <a:pt x="16" y="35"/>
                </a:lnTo>
                <a:lnTo>
                  <a:pt x="13" y="30"/>
                </a:lnTo>
                <a:lnTo>
                  <a:pt x="3" y="22"/>
                </a:lnTo>
                <a:lnTo>
                  <a:pt x="1" y="17"/>
                </a:lnTo>
                <a:lnTo>
                  <a:pt x="0" y="12"/>
                </a:lnTo>
                <a:lnTo>
                  <a:pt x="11" y="12"/>
                </a:lnTo>
                <a:lnTo>
                  <a:pt x="16" y="3"/>
                </a:lnTo>
                <a:lnTo>
                  <a:pt x="20" y="0"/>
                </a:lnTo>
                <a:lnTo>
                  <a:pt x="26" y="5"/>
                </a:lnTo>
                <a:lnTo>
                  <a:pt x="33" y="15"/>
                </a:lnTo>
                <a:lnTo>
                  <a:pt x="36" y="20"/>
                </a:lnTo>
                <a:lnTo>
                  <a:pt x="40" y="18"/>
                </a:lnTo>
                <a:lnTo>
                  <a:pt x="45" y="23"/>
                </a:lnTo>
                <a:lnTo>
                  <a:pt x="50"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4933" name="Freeform 5"/>
          <p:cNvSpPr>
            <a:spLocks/>
          </p:cNvSpPr>
          <p:nvPr/>
        </p:nvSpPr>
        <p:spPr bwMode="auto">
          <a:xfrm>
            <a:off x="8351840" y="876301"/>
            <a:ext cx="592137" cy="925513"/>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4934" name="Freeform 6"/>
          <p:cNvSpPr>
            <a:spLocks/>
          </p:cNvSpPr>
          <p:nvPr/>
        </p:nvSpPr>
        <p:spPr bwMode="auto">
          <a:xfrm>
            <a:off x="8059740" y="1463675"/>
            <a:ext cx="274637" cy="509588"/>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35" name="Freeform 7"/>
          <p:cNvSpPr>
            <a:spLocks/>
          </p:cNvSpPr>
          <p:nvPr/>
        </p:nvSpPr>
        <p:spPr bwMode="auto">
          <a:xfrm>
            <a:off x="8270876"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36" name="Freeform 8"/>
          <p:cNvSpPr>
            <a:spLocks/>
          </p:cNvSpPr>
          <p:nvPr/>
        </p:nvSpPr>
        <p:spPr bwMode="auto">
          <a:xfrm>
            <a:off x="8186738" y="1851025"/>
            <a:ext cx="538162" cy="280988"/>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37" name="Freeform 9"/>
          <p:cNvSpPr>
            <a:spLocks/>
          </p:cNvSpPr>
          <p:nvPr/>
        </p:nvSpPr>
        <p:spPr bwMode="auto">
          <a:xfrm>
            <a:off x="8193090" y="2055813"/>
            <a:ext cx="276225"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38" name="Freeform 10"/>
          <p:cNvSpPr>
            <a:spLocks/>
          </p:cNvSpPr>
          <p:nvPr/>
        </p:nvSpPr>
        <p:spPr bwMode="auto">
          <a:xfrm>
            <a:off x="8535990" y="2106613"/>
            <a:ext cx="12700" cy="42862"/>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39" name="Freeform 11"/>
          <p:cNvSpPr>
            <a:spLocks/>
          </p:cNvSpPr>
          <p:nvPr/>
        </p:nvSpPr>
        <p:spPr bwMode="auto">
          <a:xfrm>
            <a:off x="8613775" y="2112967"/>
            <a:ext cx="52388" cy="41275"/>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0" name="Freeform 12"/>
          <p:cNvSpPr>
            <a:spLocks/>
          </p:cNvSpPr>
          <p:nvPr/>
        </p:nvSpPr>
        <p:spPr bwMode="auto">
          <a:xfrm>
            <a:off x="8709027" y="2105029"/>
            <a:ext cx="38100" cy="30163"/>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1" name="Freeform 13"/>
          <p:cNvSpPr>
            <a:spLocks/>
          </p:cNvSpPr>
          <p:nvPr/>
        </p:nvSpPr>
        <p:spPr bwMode="auto">
          <a:xfrm>
            <a:off x="8437563" y="2041528"/>
            <a:ext cx="98425" cy="155575"/>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2" name="Freeform 14"/>
          <p:cNvSpPr>
            <a:spLocks/>
          </p:cNvSpPr>
          <p:nvPr/>
        </p:nvSpPr>
        <p:spPr bwMode="auto">
          <a:xfrm>
            <a:off x="8540751" y="2097092"/>
            <a:ext cx="25400" cy="41275"/>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3" name="Freeform 15"/>
          <p:cNvSpPr>
            <a:spLocks/>
          </p:cNvSpPr>
          <p:nvPr/>
        </p:nvSpPr>
        <p:spPr bwMode="auto">
          <a:xfrm>
            <a:off x="8778875" y="1435100"/>
            <a:ext cx="33338"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44" name="Freeform 16"/>
          <p:cNvSpPr>
            <a:spLocks/>
          </p:cNvSpPr>
          <p:nvPr/>
        </p:nvSpPr>
        <p:spPr bwMode="auto">
          <a:xfrm>
            <a:off x="8178800" y="2243142"/>
            <a:ext cx="300038" cy="179387"/>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5" name="Freeform 17"/>
          <p:cNvSpPr>
            <a:spLocks/>
          </p:cNvSpPr>
          <p:nvPr/>
        </p:nvSpPr>
        <p:spPr bwMode="auto">
          <a:xfrm>
            <a:off x="7997827" y="2298700"/>
            <a:ext cx="211138"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46" name="Freeform 18"/>
          <p:cNvSpPr>
            <a:spLocks/>
          </p:cNvSpPr>
          <p:nvPr/>
        </p:nvSpPr>
        <p:spPr bwMode="auto">
          <a:xfrm>
            <a:off x="7400925" y="2657475"/>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7" name="Freeform 19"/>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8" name="Freeform 20"/>
          <p:cNvSpPr>
            <a:spLocks/>
          </p:cNvSpPr>
          <p:nvPr/>
        </p:nvSpPr>
        <p:spPr bwMode="auto">
          <a:xfrm>
            <a:off x="7794627" y="2843217"/>
            <a:ext cx="31751" cy="41275"/>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49" name="Freeform 21"/>
          <p:cNvSpPr>
            <a:spLocks/>
          </p:cNvSpPr>
          <p:nvPr/>
        </p:nvSpPr>
        <p:spPr bwMode="auto">
          <a:xfrm>
            <a:off x="7961315" y="2627317"/>
            <a:ext cx="174625" cy="274637"/>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50" name="Freeform 22"/>
          <p:cNvSpPr>
            <a:spLocks/>
          </p:cNvSpPr>
          <p:nvPr/>
        </p:nvSpPr>
        <p:spPr bwMode="auto">
          <a:xfrm>
            <a:off x="7910515" y="2811463"/>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51" name="Freeform 23"/>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52" name="Freeform 24"/>
          <p:cNvSpPr>
            <a:spLocks/>
          </p:cNvSpPr>
          <p:nvPr/>
        </p:nvSpPr>
        <p:spPr bwMode="auto">
          <a:xfrm>
            <a:off x="8121650" y="2908304"/>
            <a:ext cx="14288" cy="61913"/>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53" name="Freeform 25"/>
          <p:cNvSpPr>
            <a:spLocks/>
          </p:cNvSpPr>
          <p:nvPr/>
        </p:nvSpPr>
        <p:spPr bwMode="auto">
          <a:xfrm>
            <a:off x="8108952" y="2967042"/>
            <a:ext cx="15875" cy="39687"/>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54" name="Freeform 26"/>
          <p:cNvSpPr>
            <a:spLocks/>
          </p:cNvSpPr>
          <p:nvPr/>
        </p:nvSpPr>
        <p:spPr bwMode="auto">
          <a:xfrm>
            <a:off x="8132763" y="2879725"/>
            <a:ext cx="3175" cy="25400"/>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55" name="Freeform 27"/>
          <p:cNvSpPr>
            <a:spLocks/>
          </p:cNvSpPr>
          <p:nvPr/>
        </p:nvSpPr>
        <p:spPr bwMode="auto">
          <a:xfrm>
            <a:off x="7466012"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56" name="Freeform 28"/>
          <p:cNvSpPr>
            <a:spLocks/>
          </p:cNvSpPr>
          <p:nvPr/>
        </p:nvSpPr>
        <p:spPr bwMode="auto">
          <a:xfrm>
            <a:off x="668340" y="1087442"/>
            <a:ext cx="1304925" cy="1093787"/>
          </a:xfrm>
          <a:custGeom>
            <a:avLst/>
            <a:gdLst/>
            <a:ahLst/>
            <a:cxnLst>
              <a:cxn ang="0">
                <a:pos x="63" y="467"/>
              </a:cxn>
              <a:cxn ang="0">
                <a:pos x="0" y="416"/>
              </a:cxn>
              <a:cxn ang="0">
                <a:pos x="10" y="349"/>
              </a:cxn>
              <a:cxn ang="0">
                <a:pos x="57" y="289"/>
              </a:cxn>
              <a:cxn ang="0">
                <a:pos x="115" y="165"/>
              </a:cxn>
              <a:cxn ang="0">
                <a:pos x="152" y="77"/>
              </a:cxn>
              <a:cxn ang="0">
                <a:pos x="155" y="70"/>
              </a:cxn>
              <a:cxn ang="0">
                <a:pos x="166" y="28"/>
              </a:cxn>
              <a:cxn ang="0">
                <a:pos x="191" y="10"/>
              </a:cxn>
              <a:cxn ang="0">
                <a:pos x="199" y="10"/>
              </a:cxn>
              <a:cxn ang="0">
                <a:pos x="231" y="23"/>
              </a:cxn>
              <a:cxn ang="0">
                <a:pos x="246" y="28"/>
              </a:cxn>
              <a:cxn ang="0">
                <a:pos x="258" y="57"/>
              </a:cxn>
              <a:cxn ang="0">
                <a:pos x="254" y="73"/>
              </a:cxn>
              <a:cxn ang="0">
                <a:pos x="254" y="93"/>
              </a:cxn>
              <a:cxn ang="0">
                <a:pos x="279" y="109"/>
              </a:cxn>
              <a:cxn ang="0">
                <a:pos x="308" y="112"/>
              </a:cxn>
              <a:cxn ang="0">
                <a:pos x="324" y="107"/>
              </a:cxn>
              <a:cxn ang="0">
                <a:pos x="353" y="115"/>
              </a:cxn>
              <a:cxn ang="0">
                <a:pos x="366" y="122"/>
              </a:cxn>
              <a:cxn ang="0">
                <a:pos x="370" y="132"/>
              </a:cxn>
              <a:cxn ang="0">
                <a:pos x="386" y="132"/>
              </a:cxn>
              <a:cxn ang="0">
                <a:pos x="410" y="132"/>
              </a:cxn>
              <a:cxn ang="0">
                <a:pos x="425" y="137"/>
              </a:cxn>
              <a:cxn ang="0">
                <a:pos x="453" y="137"/>
              </a:cxn>
              <a:cxn ang="0">
                <a:pos x="482" y="137"/>
              </a:cxn>
              <a:cxn ang="0">
                <a:pos x="507" y="137"/>
              </a:cxn>
              <a:cxn ang="0">
                <a:pos x="535" y="140"/>
              </a:cxn>
              <a:cxn ang="0">
                <a:pos x="627" y="157"/>
              </a:cxn>
              <a:cxn ang="0">
                <a:pos x="711" y="179"/>
              </a:cxn>
              <a:cxn ang="0">
                <a:pos x="716" y="201"/>
              </a:cxn>
              <a:cxn ang="0">
                <a:pos x="733" y="217"/>
              </a:cxn>
              <a:cxn ang="0">
                <a:pos x="726" y="241"/>
              </a:cxn>
              <a:cxn ang="0">
                <a:pos x="702" y="276"/>
              </a:cxn>
              <a:cxn ang="0">
                <a:pos x="694" y="286"/>
              </a:cxn>
              <a:cxn ang="0">
                <a:pos x="689" y="293"/>
              </a:cxn>
              <a:cxn ang="0">
                <a:pos x="681" y="306"/>
              </a:cxn>
              <a:cxn ang="0">
                <a:pos x="662" y="318"/>
              </a:cxn>
              <a:cxn ang="0">
                <a:pos x="652" y="336"/>
              </a:cxn>
              <a:cxn ang="0">
                <a:pos x="644" y="346"/>
              </a:cxn>
              <a:cxn ang="0">
                <a:pos x="641" y="361"/>
              </a:cxn>
              <a:cxn ang="0">
                <a:pos x="651" y="370"/>
              </a:cxn>
              <a:cxn ang="0">
                <a:pos x="657" y="373"/>
              </a:cxn>
              <a:cxn ang="0">
                <a:pos x="657" y="388"/>
              </a:cxn>
              <a:cxn ang="0">
                <a:pos x="652" y="403"/>
              </a:cxn>
              <a:cxn ang="0">
                <a:pos x="647" y="413"/>
              </a:cxn>
              <a:cxn ang="0">
                <a:pos x="642" y="420"/>
              </a:cxn>
              <a:cxn ang="0">
                <a:pos x="498" y="594"/>
              </a:cxn>
              <a:cxn ang="0">
                <a:pos x="278" y="535"/>
              </a:cxn>
            </a:cxnLst>
            <a:rect l="0" t="0" r="r" b="b"/>
            <a:pathLst>
              <a:path w="736" h="619">
                <a:moveTo>
                  <a:pt x="231" y="520"/>
                </a:moveTo>
                <a:lnTo>
                  <a:pt x="164" y="498"/>
                </a:lnTo>
                <a:lnTo>
                  <a:pt x="89" y="475"/>
                </a:lnTo>
                <a:lnTo>
                  <a:pt x="63" y="467"/>
                </a:lnTo>
                <a:lnTo>
                  <a:pt x="38" y="460"/>
                </a:lnTo>
                <a:lnTo>
                  <a:pt x="8" y="448"/>
                </a:lnTo>
                <a:lnTo>
                  <a:pt x="0" y="435"/>
                </a:lnTo>
                <a:lnTo>
                  <a:pt x="0" y="416"/>
                </a:lnTo>
                <a:lnTo>
                  <a:pt x="5" y="396"/>
                </a:lnTo>
                <a:lnTo>
                  <a:pt x="13" y="383"/>
                </a:lnTo>
                <a:lnTo>
                  <a:pt x="15" y="376"/>
                </a:lnTo>
                <a:lnTo>
                  <a:pt x="10" y="349"/>
                </a:lnTo>
                <a:lnTo>
                  <a:pt x="20" y="338"/>
                </a:lnTo>
                <a:lnTo>
                  <a:pt x="38" y="308"/>
                </a:lnTo>
                <a:lnTo>
                  <a:pt x="38" y="303"/>
                </a:lnTo>
                <a:lnTo>
                  <a:pt x="57" y="289"/>
                </a:lnTo>
                <a:lnTo>
                  <a:pt x="65" y="276"/>
                </a:lnTo>
                <a:lnTo>
                  <a:pt x="79" y="249"/>
                </a:lnTo>
                <a:lnTo>
                  <a:pt x="97" y="206"/>
                </a:lnTo>
                <a:lnTo>
                  <a:pt x="115" y="165"/>
                </a:lnTo>
                <a:lnTo>
                  <a:pt x="120" y="147"/>
                </a:lnTo>
                <a:lnTo>
                  <a:pt x="132" y="127"/>
                </a:lnTo>
                <a:lnTo>
                  <a:pt x="145" y="98"/>
                </a:lnTo>
                <a:lnTo>
                  <a:pt x="152" y="77"/>
                </a:lnTo>
                <a:lnTo>
                  <a:pt x="155" y="75"/>
                </a:lnTo>
                <a:lnTo>
                  <a:pt x="157" y="82"/>
                </a:lnTo>
                <a:lnTo>
                  <a:pt x="162" y="78"/>
                </a:lnTo>
                <a:lnTo>
                  <a:pt x="155" y="70"/>
                </a:lnTo>
                <a:lnTo>
                  <a:pt x="164" y="55"/>
                </a:lnTo>
                <a:lnTo>
                  <a:pt x="162" y="47"/>
                </a:lnTo>
                <a:lnTo>
                  <a:pt x="167" y="37"/>
                </a:lnTo>
                <a:lnTo>
                  <a:pt x="166" y="28"/>
                </a:lnTo>
                <a:lnTo>
                  <a:pt x="174" y="22"/>
                </a:lnTo>
                <a:lnTo>
                  <a:pt x="177" y="0"/>
                </a:lnTo>
                <a:lnTo>
                  <a:pt x="187" y="15"/>
                </a:lnTo>
                <a:lnTo>
                  <a:pt x="191" y="10"/>
                </a:lnTo>
                <a:lnTo>
                  <a:pt x="189" y="5"/>
                </a:lnTo>
                <a:lnTo>
                  <a:pt x="194" y="5"/>
                </a:lnTo>
                <a:lnTo>
                  <a:pt x="196" y="10"/>
                </a:lnTo>
                <a:lnTo>
                  <a:pt x="199" y="10"/>
                </a:lnTo>
                <a:lnTo>
                  <a:pt x="214" y="8"/>
                </a:lnTo>
                <a:lnTo>
                  <a:pt x="222" y="20"/>
                </a:lnTo>
                <a:lnTo>
                  <a:pt x="227" y="22"/>
                </a:lnTo>
                <a:lnTo>
                  <a:pt x="231" y="23"/>
                </a:lnTo>
                <a:lnTo>
                  <a:pt x="234" y="22"/>
                </a:lnTo>
                <a:lnTo>
                  <a:pt x="237" y="22"/>
                </a:lnTo>
                <a:lnTo>
                  <a:pt x="241" y="23"/>
                </a:lnTo>
                <a:lnTo>
                  <a:pt x="246" y="28"/>
                </a:lnTo>
                <a:lnTo>
                  <a:pt x="249" y="35"/>
                </a:lnTo>
                <a:lnTo>
                  <a:pt x="254" y="40"/>
                </a:lnTo>
                <a:lnTo>
                  <a:pt x="254" y="47"/>
                </a:lnTo>
                <a:lnTo>
                  <a:pt x="258" y="57"/>
                </a:lnTo>
                <a:lnTo>
                  <a:pt x="256" y="62"/>
                </a:lnTo>
                <a:lnTo>
                  <a:pt x="256" y="65"/>
                </a:lnTo>
                <a:lnTo>
                  <a:pt x="256" y="67"/>
                </a:lnTo>
                <a:lnTo>
                  <a:pt x="254" y="73"/>
                </a:lnTo>
                <a:lnTo>
                  <a:pt x="254" y="77"/>
                </a:lnTo>
                <a:lnTo>
                  <a:pt x="253" y="82"/>
                </a:lnTo>
                <a:lnTo>
                  <a:pt x="249" y="90"/>
                </a:lnTo>
                <a:lnTo>
                  <a:pt x="254" y="93"/>
                </a:lnTo>
                <a:lnTo>
                  <a:pt x="258" y="97"/>
                </a:lnTo>
                <a:lnTo>
                  <a:pt x="263" y="100"/>
                </a:lnTo>
                <a:lnTo>
                  <a:pt x="271" y="107"/>
                </a:lnTo>
                <a:lnTo>
                  <a:pt x="279" y="109"/>
                </a:lnTo>
                <a:lnTo>
                  <a:pt x="281" y="114"/>
                </a:lnTo>
                <a:lnTo>
                  <a:pt x="286" y="114"/>
                </a:lnTo>
                <a:lnTo>
                  <a:pt x="301" y="114"/>
                </a:lnTo>
                <a:lnTo>
                  <a:pt x="308" y="112"/>
                </a:lnTo>
                <a:lnTo>
                  <a:pt x="311" y="110"/>
                </a:lnTo>
                <a:lnTo>
                  <a:pt x="313" y="110"/>
                </a:lnTo>
                <a:lnTo>
                  <a:pt x="318" y="107"/>
                </a:lnTo>
                <a:lnTo>
                  <a:pt x="324" y="107"/>
                </a:lnTo>
                <a:lnTo>
                  <a:pt x="328" y="109"/>
                </a:lnTo>
                <a:lnTo>
                  <a:pt x="333" y="110"/>
                </a:lnTo>
                <a:lnTo>
                  <a:pt x="346" y="112"/>
                </a:lnTo>
                <a:lnTo>
                  <a:pt x="353" y="115"/>
                </a:lnTo>
                <a:lnTo>
                  <a:pt x="355" y="117"/>
                </a:lnTo>
                <a:lnTo>
                  <a:pt x="358" y="117"/>
                </a:lnTo>
                <a:lnTo>
                  <a:pt x="363" y="119"/>
                </a:lnTo>
                <a:lnTo>
                  <a:pt x="366" y="122"/>
                </a:lnTo>
                <a:lnTo>
                  <a:pt x="370" y="125"/>
                </a:lnTo>
                <a:lnTo>
                  <a:pt x="370" y="127"/>
                </a:lnTo>
                <a:lnTo>
                  <a:pt x="370" y="130"/>
                </a:lnTo>
                <a:lnTo>
                  <a:pt x="370" y="132"/>
                </a:lnTo>
                <a:lnTo>
                  <a:pt x="375" y="134"/>
                </a:lnTo>
                <a:lnTo>
                  <a:pt x="380" y="130"/>
                </a:lnTo>
                <a:lnTo>
                  <a:pt x="383" y="130"/>
                </a:lnTo>
                <a:lnTo>
                  <a:pt x="386" y="132"/>
                </a:lnTo>
                <a:lnTo>
                  <a:pt x="390" y="132"/>
                </a:lnTo>
                <a:lnTo>
                  <a:pt x="391" y="135"/>
                </a:lnTo>
                <a:lnTo>
                  <a:pt x="396" y="132"/>
                </a:lnTo>
                <a:lnTo>
                  <a:pt x="410" y="132"/>
                </a:lnTo>
                <a:lnTo>
                  <a:pt x="415" y="129"/>
                </a:lnTo>
                <a:lnTo>
                  <a:pt x="418" y="129"/>
                </a:lnTo>
                <a:lnTo>
                  <a:pt x="421" y="130"/>
                </a:lnTo>
                <a:lnTo>
                  <a:pt x="425" y="137"/>
                </a:lnTo>
                <a:lnTo>
                  <a:pt x="430" y="139"/>
                </a:lnTo>
                <a:lnTo>
                  <a:pt x="442" y="139"/>
                </a:lnTo>
                <a:lnTo>
                  <a:pt x="448" y="140"/>
                </a:lnTo>
                <a:lnTo>
                  <a:pt x="453" y="137"/>
                </a:lnTo>
                <a:lnTo>
                  <a:pt x="462" y="137"/>
                </a:lnTo>
                <a:lnTo>
                  <a:pt x="468" y="137"/>
                </a:lnTo>
                <a:lnTo>
                  <a:pt x="478" y="137"/>
                </a:lnTo>
                <a:lnTo>
                  <a:pt x="482" y="137"/>
                </a:lnTo>
                <a:lnTo>
                  <a:pt x="493" y="137"/>
                </a:lnTo>
                <a:lnTo>
                  <a:pt x="500" y="134"/>
                </a:lnTo>
                <a:lnTo>
                  <a:pt x="503" y="134"/>
                </a:lnTo>
                <a:lnTo>
                  <a:pt x="507" y="137"/>
                </a:lnTo>
                <a:lnTo>
                  <a:pt x="515" y="137"/>
                </a:lnTo>
                <a:lnTo>
                  <a:pt x="518" y="137"/>
                </a:lnTo>
                <a:lnTo>
                  <a:pt x="525" y="137"/>
                </a:lnTo>
                <a:lnTo>
                  <a:pt x="535" y="140"/>
                </a:lnTo>
                <a:lnTo>
                  <a:pt x="537" y="140"/>
                </a:lnTo>
                <a:lnTo>
                  <a:pt x="547" y="139"/>
                </a:lnTo>
                <a:lnTo>
                  <a:pt x="552" y="137"/>
                </a:lnTo>
                <a:lnTo>
                  <a:pt x="627" y="157"/>
                </a:lnTo>
                <a:lnTo>
                  <a:pt x="629" y="157"/>
                </a:lnTo>
                <a:lnTo>
                  <a:pt x="657" y="164"/>
                </a:lnTo>
                <a:lnTo>
                  <a:pt x="667" y="167"/>
                </a:lnTo>
                <a:lnTo>
                  <a:pt x="711" y="179"/>
                </a:lnTo>
                <a:lnTo>
                  <a:pt x="713" y="180"/>
                </a:lnTo>
                <a:lnTo>
                  <a:pt x="713" y="191"/>
                </a:lnTo>
                <a:lnTo>
                  <a:pt x="716" y="197"/>
                </a:lnTo>
                <a:lnTo>
                  <a:pt x="716" y="201"/>
                </a:lnTo>
                <a:lnTo>
                  <a:pt x="723" y="201"/>
                </a:lnTo>
                <a:lnTo>
                  <a:pt x="726" y="207"/>
                </a:lnTo>
                <a:lnTo>
                  <a:pt x="731" y="212"/>
                </a:lnTo>
                <a:lnTo>
                  <a:pt x="733" y="217"/>
                </a:lnTo>
                <a:lnTo>
                  <a:pt x="733" y="222"/>
                </a:lnTo>
                <a:lnTo>
                  <a:pt x="736" y="231"/>
                </a:lnTo>
                <a:lnTo>
                  <a:pt x="733" y="234"/>
                </a:lnTo>
                <a:lnTo>
                  <a:pt x="726" y="241"/>
                </a:lnTo>
                <a:lnTo>
                  <a:pt x="724" y="244"/>
                </a:lnTo>
                <a:lnTo>
                  <a:pt x="713" y="256"/>
                </a:lnTo>
                <a:lnTo>
                  <a:pt x="708" y="264"/>
                </a:lnTo>
                <a:lnTo>
                  <a:pt x="702" y="276"/>
                </a:lnTo>
                <a:lnTo>
                  <a:pt x="699" y="279"/>
                </a:lnTo>
                <a:lnTo>
                  <a:pt x="697" y="279"/>
                </a:lnTo>
                <a:lnTo>
                  <a:pt x="696" y="283"/>
                </a:lnTo>
                <a:lnTo>
                  <a:pt x="694" y="286"/>
                </a:lnTo>
                <a:lnTo>
                  <a:pt x="689" y="288"/>
                </a:lnTo>
                <a:lnTo>
                  <a:pt x="689" y="289"/>
                </a:lnTo>
                <a:lnTo>
                  <a:pt x="687" y="293"/>
                </a:lnTo>
                <a:lnTo>
                  <a:pt x="689" y="293"/>
                </a:lnTo>
                <a:lnTo>
                  <a:pt x="687" y="296"/>
                </a:lnTo>
                <a:lnTo>
                  <a:pt x="687" y="298"/>
                </a:lnTo>
                <a:lnTo>
                  <a:pt x="684" y="304"/>
                </a:lnTo>
                <a:lnTo>
                  <a:pt x="681" y="306"/>
                </a:lnTo>
                <a:lnTo>
                  <a:pt x="679" y="308"/>
                </a:lnTo>
                <a:lnTo>
                  <a:pt x="674" y="313"/>
                </a:lnTo>
                <a:lnTo>
                  <a:pt x="667" y="314"/>
                </a:lnTo>
                <a:lnTo>
                  <a:pt x="662" y="318"/>
                </a:lnTo>
                <a:lnTo>
                  <a:pt x="662" y="319"/>
                </a:lnTo>
                <a:lnTo>
                  <a:pt x="654" y="331"/>
                </a:lnTo>
                <a:lnTo>
                  <a:pt x="652" y="333"/>
                </a:lnTo>
                <a:lnTo>
                  <a:pt x="652" y="336"/>
                </a:lnTo>
                <a:lnTo>
                  <a:pt x="649" y="338"/>
                </a:lnTo>
                <a:lnTo>
                  <a:pt x="647" y="339"/>
                </a:lnTo>
                <a:lnTo>
                  <a:pt x="644" y="339"/>
                </a:lnTo>
                <a:lnTo>
                  <a:pt x="644" y="346"/>
                </a:lnTo>
                <a:lnTo>
                  <a:pt x="642" y="349"/>
                </a:lnTo>
                <a:lnTo>
                  <a:pt x="642" y="356"/>
                </a:lnTo>
                <a:lnTo>
                  <a:pt x="642" y="361"/>
                </a:lnTo>
                <a:lnTo>
                  <a:pt x="641" y="361"/>
                </a:lnTo>
                <a:lnTo>
                  <a:pt x="642" y="366"/>
                </a:lnTo>
                <a:lnTo>
                  <a:pt x="646" y="368"/>
                </a:lnTo>
                <a:lnTo>
                  <a:pt x="649" y="366"/>
                </a:lnTo>
                <a:lnTo>
                  <a:pt x="651" y="370"/>
                </a:lnTo>
                <a:lnTo>
                  <a:pt x="652" y="371"/>
                </a:lnTo>
                <a:lnTo>
                  <a:pt x="654" y="370"/>
                </a:lnTo>
                <a:lnTo>
                  <a:pt x="657" y="371"/>
                </a:lnTo>
                <a:lnTo>
                  <a:pt x="657" y="373"/>
                </a:lnTo>
                <a:lnTo>
                  <a:pt x="657" y="376"/>
                </a:lnTo>
                <a:lnTo>
                  <a:pt x="662" y="380"/>
                </a:lnTo>
                <a:lnTo>
                  <a:pt x="662" y="383"/>
                </a:lnTo>
                <a:lnTo>
                  <a:pt x="657" y="388"/>
                </a:lnTo>
                <a:lnTo>
                  <a:pt x="656" y="388"/>
                </a:lnTo>
                <a:lnTo>
                  <a:pt x="654" y="390"/>
                </a:lnTo>
                <a:lnTo>
                  <a:pt x="656" y="398"/>
                </a:lnTo>
                <a:lnTo>
                  <a:pt x="652" y="403"/>
                </a:lnTo>
                <a:lnTo>
                  <a:pt x="652" y="406"/>
                </a:lnTo>
                <a:lnTo>
                  <a:pt x="649" y="408"/>
                </a:lnTo>
                <a:lnTo>
                  <a:pt x="649" y="413"/>
                </a:lnTo>
                <a:lnTo>
                  <a:pt x="647" y="413"/>
                </a:lnTo>
                <a:lnTo>
                  <a:pt x="644" y="413"/>
                </a:lnTo>
                <a:lnTo>
                  <a:pt x="644" y="415"/>
                </a:lnTo>
                <a:lnTo>
                  <a:pt x="642" y="415"/>
                </a:lnTo>
                <a:lnTo>
                  <a:pt x="642" y="420"/>
                </a:lnTo>
                <a:lnTo>
                  <a:pt x="642" y="425"/>
                </a:lnTo>
                <a:lnTo>
                  <a:pt x="639" y="433"/>
                </a:lnTo>
                <a:lnTo>
                  <a:pt x="594" y="619"/>
                </a:lnTo>
                <a:lnTo>
                  <a:pt x="498" y="594"/>
                </a:lnTo>
                <a:lnTo>
                  <a:pt x="406" y="572"/>
                </a:lnTo>
                <a:lnTo>
                  <a:pt x="401" y="570"/>
                </a:lnTo>
                <a:lnTo>
                  <a:pt x="350" y="555"/>
                </a:lnTo>
                <a:lnTo>
                  <a:pt x="278" y="535"/>
                </a:lnTo>
                <a:lnTo>
                  <a:pt x="231" y="520"/>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4957" name="Freeform 29"/>
          <p:cNvSpPr>
            <a:spLocks/>
          </p:cNvSpPr>
          <p:nvPr/>
        </p:nvSpPr>
        <p:spPr bwMode="auto">
          <a:xfrm>
            <a:off x="1127127" y="2070100"/>
            <a:ext cx="1028700" cy="1573213"/>
          </a:xfrm>
          <a:custGeom>
            <a:avLst/>
            <a:gdLst/>
            <a:ahLst/>
            <a:cxnLst>
              <a:cxn ang="0">
                <a:pos x="1" y="322"/>
              </a:cxn>
              <a:cxn ang="0">
                <a:pos x="3" y="310"/>
              </a:cxn>
              <a:cxn ang="0">
                <a:pos x="11" y="280"/>
              </a:cxn>
              <a:cxn ang="0">
                <a:pos x="65" y="89"/>
              </a:cxn>
              <a:cxn ang="0">
                <a:pos x="143" y="15"/>
              </a:cxn>
              <a:cxn ang="0">
                <a:pos x="240" y="39"/>
              </a:cxn>
              <a:cxn ang="0">
                <a:pos x="339" y="64"/>
              </a:cxn>
              <a:cxn ang="0">
                <a:pos x="501" y="102"/>
              </a:cxn>
              <a:cxn ang="0">
                <a:pos x="583" y="121"/>
              </a:cxn>
              <a:cxn ang="0">
                <a:pos x="538" y="330"/>
              </a:cxn>
              <a:cxn ang="0">
                <a:pos x="525" y="393"/>
              </a:cxn>
              <a:cxn ang="0">
                <a:pos x="501" y="502"/>
              </a:cxn>
              <a:cxn ang="0">
                <a:pos x="480" y="611"/>
              </a:cxn>
              <a:cxn ang="0">
                <a:pos x="461" y="695"/>
              </a:cxn>
              <a:cxn ang="0">
                <a:pos x="448" y="767"/>
              </a:cxn>
              <a:cxn ang="0">
                <a:pos x="436" y="783"/>
              </a:cxn>
              <a:cxn ang="0">
                <a:pos x="426" y="783"/>
              </a:cxn>
              <a:cxn ang="0">
                <a:pos x="421" y="773"/>
              </a:cxn>
              <a:cxn ang="0">
                <a:pos x="418" y="768"/>
              </a:cxn>
              <a:cxn ang="0">
                <a:pos x="408" y="768"/>
              </a:cxn>
              <a:cxn ang="0">
                <a:pos x="401" y="762"/>
              </a:cxn>
              <a:cxn ang="0">
                <a:pos x="394" y="762"/>
              </a:cxn>
              <a:cxn ang="0">
                <a:pos x="383" y="765"/>
              </a:cxn>
              <a:cxn ang="0">
                <a:pos x="383" y="772"/>
              </a:cxn>
              <a:cxn ang="0">
                <a:pos x="381" y="785"/>
              </a:cxn>
              <a:cxn ang="0">
                <a:pos x="383" y="792"/>
              </a:cxn>
              <a:cxn ang="0">
                <a:pos x="378" y="803"/>
              </a:cxn>
              <a:cxn ang="0">
                <a:pos x="378" y="812"/>
              </a:cxn>
              <a:cxn ang="0">
                <a:pos x="378" y="815"/>
              </a:cxn>
              <a:cxn ang="0">
                <a:pos x="376" y="823"/>
              </a:cxn>
              <a:cxn ang="0">
                <a:pos x="373" y="830"/>
              </a:cxn>
              <a:cxn ang="0">
                <a:pos x="376" y="849"/>
              </a:cxn>
              <a:cxn ang="0">
                <a:pos x="376" y="867"/>
              </a:cxn>
              <a:cxn ang="0">
                <a:pos x="373" y="875"/>
              </a:cxn>
              <a:cxn ang="0">
                <a:pos x="368" y="874"/>
              </a:cxn>
              <a:cxn ang="0">
                <a:pos x="369" y="880"/>
              </a:cxn>
              <a:cxn ang="0">
                <a:pos x="364" y="890"/>
              </a:cxn>
            </a:cxnLst>
            <a:rect l="0" t="0" r="r" b="b"/>
            <a:pathLst>
              <a:path w="583" h="890">
                <a:moveTo>
                  <a:pt x="0" y="328"/>
                </a:moveTo>
                <a:lnTo>
                  <a:pt x="1" y="322"/>
                </a:lnTo>
                <a:lnTo>
                  <a:pt x="1" y="315"/>
                </a:lnTo>
                <a:lnTo>
                  <a:pt x="3" y="310"/>
                </a:lnTo>
                <a:lnTo>
                  <a:pt x="10" y="295"/>
                </a:lnTo>
                <a:lnTo>
                  <a:pt x="11" y="280"/>
                </a:lnTo>
                <a:lnTo>
                  <a:pt x="21" y="250"/>
                </a:lnTo>
                <a:lnTo>
                  <a:pt x="65" y="89"/>
                </a:lnTo>
                <a:lnTo>
                  <a:pt x="92" y="0"/>
                </a:lnTo>
                <a:lnTo>
                  <a:pt x="143" y="15"/>
                </a:lnTo>
                <a:lnTo>
                  <a:pt x="148" y="17"/>
                </a:lnTo>
                <a:lnTo>
                  <a:pt x="240" y="39"/>
                </a:lnTo>
                <a:lnTo>
                  <a:pt x="336" y="64"/>
                </a:lnTo>
                <a:lnTo>
                  <a:pt x="339" y="64"/>
                </a:lnTo>
                <a:lnTo>
                  <a:pt x="424" y="86"/>
                </a:lnTo>
                <a:lnTo>
                  <a:pt x="501" y="102"/>
                </a:lnTo>
                <a:lnTo>
                  <a:pt x="565" y="116"/>
                </a:lnTo>
                <a:lnTo>
                  <a:pt x="583" y="121"/>
                </a:lnTo>
                <a:lnTo>
                  <a:pt x="560" y="231"/>
                </a:lnTo>
                <a:lnTo>
                  <a:pt x="538" y="330"/>
                </a:lnTo>
                <a:lnTo>
                  <a:pt x="533" y="353"/>
                </a:lnTo>
                <a:lnTo>
                  <a:pt x="525" y="393"/>
                </a:lnTo>
                <a:lnTo>
                  <a:pt x="505" y="489"/>
                </a:lnTo>
                <a:lnTo>
                  <a:pt x="501" y="502"/>
                </a:lnTo>
                <a:lnTo>
                  <a:pt x="491" y="549"/>
                </a:lnTo>
                <a:lnTo>
                  <a:pt x="480" y="611"/>
                </a:lnTo>
                <a:lnTo>
                  <a:pt x="466" y="676"/>
                </a:lnTo>
                <a:lnTo>
                  <a:pt x="461" y="695"/>
                </a:lnTo>
                <a:lnTo>
                  <a:pt x="448" y="765"/>
                </a:lnTo>
                <a:lnTo>
                  <a:pt x="448" y="767"/>
                </a:lnTo>
                <a:lnTo>
                  <a:pt x="438" y="773"/>
                </a:lnTo>
                <a:lnTo>
                  <a:pt x="436" y="783"/>
                </a:lnTo>
                <a:lnTo>
                  <a:pt x="426" y="783"/>
                </a:lnTo>
                <a:lnTo>
                  <a:pt x="426" y="783"/>
                </a:lnTo>
                <a:lnTo>
                  <a:pt x="419" y="777"/>
                </a:lnTo>
                <a:lnTo>
                  <a:pt x="421" y="773"/>
                </a:lnTo>
                <a:lnTo>
                  <a:pt x="419" y="772"/>
                </a:lnTo>
                <a:lnTo>
                  <a:pt x="418" y="768"/>
                </a:lnTo>
                <a:lnTo>
                  <a:pt x="416" y="765"/>
                </a:lnTo>
                <a:lnTo>
                  <a:pt x="408" y="768"/>
                </a:lnTo>
                <a:lnTo>
                  <a:pt x="406" y="767"/>
                </a:lnTo>
                <a:lnTo>
                  <a:pt x="401" y="762"/>
                </a:lnTo>
                <a:lnTo>
                  <a:pt x="394" y="762"/>
                </a:lnTo>
                <a:lnTo>
                  <a:pt x="394" y="762"/>
                </a:lnTo>
                <a:lnTo>
                  <a:pt x="384" y="763"/>
                </a:lnTo>
                <a:lnTo>
                  <a:pt x="383" y="765"/>
                </a:lnTo>
                <a:lnTo>
                  <a:pt x="381" y="768"/>
                </a:lnTo>
                <a:lnTo>
                  <a:pt x="383" y="772"/>
                </a:lnTo>
                <a:lnTo>
                  <a:pt x="379" y="777"/>
                </a:lnTo>
                <a:lnTo>
                  <a:pt x="381" y="785"/>
                </a:lnTo>
                <a:lnTo>
                  <a:pt x="384" y="790"/>
                </a:lnTo>
                <a:lnTo>
                  <a:pt x="383" y="792"/>
                </a:lnTo>
                <a:lnTo>
                  <a:pt x="379" y="793"/>
                </a:lnTo>
                <a:lnTo>
                  <a:pt x="378" y="803"/>
                </a:lnTo>
                <a:lnTo>
                  <a:pt x="376" y="805"/>
                </a:lnTo>
                <a:lnTo>
                  <a:pt x="378" y="812"/>
                </a:lnTo>
                <a:lnTo>
                  <a:pt x="376" y="815"/>
                </a:lnTo>
                <a:lnTo>
                  <a:pt x="378" y="815"/>
                </a:lnTo>
                <a:lnTo>
                  <a:pt x="379" y="820"/>
                </a:lnTo>
                <a:lnTo>
                  <a:pt x="376" y="823"/>
                </a:lnTo>
                <a:lnTo>
                  <a:pt x="376" y="827"/>
                </a:lnTo>
                <a:lnTo>
                  <a:pt x="373" y="830"/>
                </a:lnTo>
                <a:lnTo>
                  <a:pt x="373" y="839"/>
                </a:lnTo>
                <a:lnTo>
                  <a:pt x="376" y="849"/>
                </a:lnTo>
                <a:lnTo>
                  <a:pt x="376" y="857"/>
                </a:lnTo>
                <a:lnTo>
                  <a:pt x="376" y="867"/>
                </a:lnTo>
                <a:lnTo>
                  <a:pt x="374" y="870"/>
                </a:lnTo>
                <a:lnTo>
                  <a:pt x="373" y="875"/>
                </a:lnTo>
                <a:lnTo>
                  <a:pt x="373" y="875"/>
                </a:lnTo>
                <a:lnTo>
                  <a:pt x="368" y="874"/>
                </a:lnTo>
                <a:lnTo>
                  <a:pt x="368" y="875"/>
                </a:lnTo>
                <a:lnTo>
                  <a:pt x="369" y="880"/>
                </a:lnTo>
                <a:lnTo>
                  <a:pt x="364" y="884"/>
                </a:lnTo>
                <a:lnTo>
                  <a:pt x="364" y="89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58" name="Freeform 30"/>
          <p:cNvSpPr>
            <a:spLocks/>
          </p:cNvSpPr>
          <p:nvPr/>
        </p:nvSpPr>
        <p:spPr bwMode="auto">
          <a:xfrm>
            <a:off x="552450" y="1881188"/>
            <a:ext cx="1271588" cy="2214562"/>
          </a:xfrm>
          <a:custGeom>
            <a:avLst/>
            <a:gdLst/>
            <a:ahLst/>
            <a:cxnLst>
              <a:cxn ang="0">
                <a:pos x="125" y="479"/>
              </a:cxn>
              <a:cxn ang="0">
                <a:pos x="97" y="464"/>
              </a:cxn>
              <a:cxn ang="0">
                <a:pos x="87" y="469"/>
              </a:cxn>
              <a:cxn ang="0">
                <a:pos x="77" y="477"/>
              </a:cxn>
              <a:cxn ang="0">
                <a:pos x="70" y="499"/>
              </a:cxn>
              <a:cxn ang="0">
                <a:pos x="40" y="465"/>
              </a:cxn>
              <a:cxn ang="0">
                <a:pos x="44" y="434"/>
              </a:cxn>
              <a:cxn ang="0">
                <a:pos x="15" y="370"/>
              </a:cxn>
              <a:cxn ang="0">
                <a:pos x="25" y="278"/>
              </a:cxn>
              <a:cxn ang="0">
                <a:pos x="17" y="209"/>
              </a:cxn>
              <a:cxn ang="0">
                <a:pos x="47" y="114"/>
              </a:cxn>
              <a:cxn ang="0">
                <a:pos x="70" y="32"/>
              </a:cxn>
              <a:cxn ang="0">
                <a:pos x="105" y="12"/>
              </a:cxn>
              <a:cxn ang="0">
                <a:pos x="298" y="72"/>
              </a:cxn>
              <a:cxn ang="0">
                <a:pos x="346" y="357"/>
              </a:cxn>
              <a:cxn ang="0">
                <a:pos x="326" y="422"/>
              </a:cxn>
              <a:cxn ang="0">
                <a:pos x="689" y="1002"/>
              </a:cxn>
              <a:cxn ang="0">
                <a:pos x="691" y="1024"/>
              </a:cxn>
              <a:cxn ang="0">
                <a:pos x="699" y="1044"/>
              </a:cxn>
              <a:cxn ang="0">
                <a:pos x="699" y="1059"/>
              </a:cxn>
              <a:cxn ang="0">
                <a:pos x="708" y="1069"/>
              </a:cxn>
              <a:cxn ang="0">
                <a:pos x="719" y="1081"/>
              </a:cxn>
              <a:cxn ang="0">
                <a:pos x="701" y="1094"/>
              </a:cxn>
              <a:cxn ang="0">
                <a:pos x="686" y="1108"/>
              </a:cxn>
              <a:cxn ang="0">
                <a:pos x="672" y="1125"/>
              </a:cxn>
              <a:cxn ang="0">
                <a:pos x="671" y="1140"/>
              </a:cxn>
              <a:cxn ang="0">
                <a:pos x="666" y="1153"/>
              </a:cxn>
              <a:cxn ang="0">
                <a:pos x="656" y="1166"/>
              </a:cxn>
              <a:cxn ang="0">
                <a:pos x="642" y="1171"/>
              </a:cxn>
              <a:cxn ang="0">
                <a:pos x="642" y="1192"/>
              </a:cxn>
              <a:cxn ang="0">
                <a:pos x="636" y="1208"/>
              </a:cxn>
              <a:cxn ang="0">
                <a:pos x="644" y="1218"/>
              </a:cxn>
              <a:cxn ang="0">
                <a:pos x="654" y="1230"/>
              </a:cxn>
              <a:cxn ang="0">
                <a:pos x="646" y="1248"/>
              </a:cxn>
              <a:cxn ang="0">
                <a:pos x="642" y="1250"/>
              </a:cxn>
              <a:cxn ang="0">
                <a:pos x="636" y="1252"/>
              </a:cxn>
              <a:cxn ang="0">
                <a:pos x="492" y="1230"/>
              </a:cxn>
              <a:cxn ang="0">
                <a:pos x="398" y="1202"/>
              </a:cxn>
              <a:cxn ang="0">
                <a:pos x="390" y="1175"/>
              </a:cxn>
              <a:cxn ang="0">
                <a:pos x="336" y="1059"/>
              </a:cxn>
              <a:cxn ang="0">
                <a:pos x="306" y="1049"/>
              </a:cxn>
              <a:cxn ang="0">
                <a:pos x="281" y="1012"/>
              </a:cxn>
              <a:cxn ang="0">
                <a:pos x="228" y="956"/>
              </a:cxn>
              <a:cxn ang="0">
                <a:pos x="171" y="929"/>
              </a:cxn>
              <a:cxn ang="0">
                <a:pos x="136" y="890"/>
              </a:cxn>
              <a:cxn ang="0">
                <a:pos x="141" y="860"/>
              </a:cxn>
              <a:cxn ang="0">
                <a:pos x="127" y="822"/>
              </a:cxn>
              <a:cxn ang="0">
                <a:pos x="115" y="775"/>
              </a:cxn>
              <a:cxn ang="0">
                <a:pos x="85" y="700"/>
              </a:cxn>
              <a:cxn ang="0">
                <a:pos x="84" y="648"/>
              </a:cxn>
              <a:cxn ang="0">
                <a:pos x="95" y="609"/>
              </a:cxn>
              <a:cxn ang="0">
                <a:pos x="59" y="564"/>
              </a:cxn>
              <a:cxn ang="0">
                <a:pos x="67" y="512"/>
              </a:cxn>
              <a:cxn ang="0">
                <a:pos x="79" y="516"/>
              </a:cxn>
              <a:cxn ang="0">
                <a:pos x="94" y="546"/>
              </a:cxn>
              <a:cxn ang="0">
                <a:pos x="84" y="494"/>
              </a:cxn>
              <a:cxn ang="0">
                <a:pos x="146" y="499"/>
              </a:cxn>
              <a:cxn ang="0">
                <a:pos x="161" y="497"/>
              </a:cxn>
              <a:cxn ang="0">
                <a:pos x="154" y="484"/>
              </a:cxn>
            </a:cxnLst>
            <a:rect l="0" t="0" r="r" b="b"/>
            <a:pathLst>
              <a:path w="719" h="1252">
                <a:moveTo>
                  <a:pt x="154" y="484"/>
                </a:moveTo>
                <a:lnTo>
                  <a:pt x="141" y="492"/>
                </a:lnTo>
                <a:lnTo>
                  <a:pt x="130" y="487"/>
                </a:lnTo>
                <a:lnTo>
                  <a:pt x="125" y="479"/>
                </a:lnTo>
                <a:lnTo>
                  <a:pt x="102" y="479"/>
                </a:lnTo>
                <a:lnTo>
                  <a:pt x="102" y="469"/>
                </a:lnTo>
                <a:lnTo>
                  <a:pt x="100" y="464"/>
                </a:lnTo>
                <a:lnTo>
                  <a:pt x="97" y="464"/>
                </a:lnTo>
                <a:lnTo>
                  <a:pt x="100" y="469"/>
                </a:lnTo>
                <a:lnTo>
                  <a:pt x="100" y="475"/>
                </a:lnTo>
                <a:lnTo>
                  <a:pt x="92" y="465"/>
                </a:lnTo>
                <a:lnTo>
                  <a:pt x="87" y="469"/>
                </a:lnTo>
                <a:lnTo>
                  <a:pt x="82" y="467"/>
                </a:lnTo>
                <a:lnTo>
                  <a:pt x="80" y="464"/>
                </a:lnTo>
                <a:lnTo>
                  <a:pt x="82" y="472"/>
                </a:lnTo>
                <a:lnTo>
                  <a:pt x="77" y="477"/>
                </a:lnTo>
                <a:lnTo>
                  <a:pt x="82" y="484"/>
                </a:lnTo>
                <a:lnTo>
                  <a:pt x="75" y="487"/>
                </a:lnTo>
                <a:lnTo>
                  <a:pt x="74" y="499"/>
                </a:lnTo>
                <a:lnTo>
                  <a:pt x="70" y="499"/>
                </a:lnTo>
                <a:lnTo>
                  <a:pt x="60" y="485"/>
                </a:lnTo>
                <a:lnTo>
                  <a:pt x="57" y="487"/>
                </a:lnTo>
                <a:lnTo>
                  <a:pt x="50" y="470"/>
                </a:lnTo>
                <a:lnTo>
                  <a:pt x="40" y="465"/>
                </a:lnTo>
                <a:lnTo>
                  <a:pt x="37" y="469"/>
                </a:lnTo>
                <a:lnTo>
                  <a:pt x="32" y="465"/>
                </a:lnTo>
                <a:lnTo>
                  <a:pt x="44" y="452"/>
                </a:lnTo>
                <a:lnTo>
                  <a:pt x="44" y="434"/>
                </a:lnTo>
                <a:lnTo>
                  <a:pt x="40" y="434"/>
                </a:lnTo>
                <a:lnTo>
                  <a:pt x="38" y="415"/>
                </a:lnTo>
                <a:lnTo>
                  <a:pt x="28" y="398"/>
                </a:lnTo>
                <a:lnTo>
                  <a:pt x="15" y="370"/>
                </a:lnTo>
                <a:lnTo>
                  <a:pt x="5" y="347"/>
                </a:lnTo>
                <a:lnTo>
                  <a:pt x="12" y="335"/>
                </a:lnTo>
                <a:lnTo>
                  <a:pt x="12" y="298"/>
                </a:lnTo>
                <a:lnTo>
                  <a:pt x="25" y="278"/>
                </a:lnTo>
                <a:lnTo>
                  <a:pt x="27" y="263"/>
                </a:lnTo>
                <a:lnTo>
                  <a:pt x="27" y="244"/>
                </a:lnTo>
                <a:lnTo>
                  <a:pt x="18" y="221"/>
                </a:lnTo>
                <a:lnTo>
                  <a:pt x="17" y="209"/>
                </a:lnTo>
                <a:lnTo>
                  <a:pt x="0" y="186"/>
                </a:lnTo>
                <a:lnTo>
                  <a:pt x="3" y="178"/>
                </a:lnTo>
                <a:lnTo>
                  <a:pt x="3" y="164"/>
                </a:lnTo>
                <a:lnTo>
                  <a:pt x="47" y="114"/>
                </a:lnTo>
                <a:lnTo>
                  <a:pt x="49" y="96"/>
                </a:lnTo>
                <a:lnTo>
                  <a:pt x="60" y="79"/>
                </a:lnTo>
                <a:lnTo>
                  <a:pt x="67" y="62"/>
                </a:lnTo>
                <a:lnTo>
                  <a:pt x="70" y="32"/>
                </a:lnTo>
                <a:lnTo>
                  <a:pt x="64" y="24"/>
                </a:lnTo>
                <a:lnTo>
                  <a:pt x="70" y="17"/>
                </a:lnTo>
                <a:lnTo>
                  <a:pt x="75" y="0"/>
                </a:lnTo>
                <a:lnTo>
                  <a:pt x="105" y="12"/>
                </a:lnTo>
                <a:lnTo>
                  <a:pt x="130" y="19"/>
                </a:lnTo>
                <a:lnTo>
                  <a:pt x="156" y="27"/>
                </a:lnTo>
                <a:lnTo>
                  <a:pt x="231" y="50"/>
                </a:lnTo>
                <a:lnTo>
                  <a:pt x="298" y="72"/>
                </a:lnTo>
                <a:lnTo>
                  <a:pt x="345" y="87"/>
                </a:lnTo>
                <a:lnTo>
                  <a:pt x="417" y="107"/>
                </a:lnTo>
                <a:lnTo>
                  <a:pt x="390" y="196"/>
                </a:lnTo>
                <a:lnTo>
                  <a:pt x="346" y="357"/>
                </a:lnTo>
                <a:lnTo>
                  <a:pt x="336" y="387"/>
                </a:lnTo>
                <a:lnTo>
                  <a:pt x="335" y="402"/>
                </a:lnTo>
                <a:lnTo>
                  <a:pt x="328" y="417"/>
                </a:lnTo>
                <a:lnTo>
                  <a:pt x="326" y="422"/>
                </a:lnTo>
                <a:lnTo>
                  <a:pt x="326" y="429"/>
                </a:lnTo>
                <a:lnTo>
                  <a:pt x="325" y="435"/>
                </a:lnTo>
                <a:lnTo>
                  <a:pt x="689" y="997"/>
                </a:lnTo>
                <a:lnTo>
                  <a:pt x="689" y="1002"/>
                </a:lnTo>
                <a:lnTo>
                  <a:pt x="688" y="1006"/>
                </a:lnTo>
                <a:lnTo>
                  <a:pt x="688" y="1009"/>
                </a:lnTo>
                <a:lnTo>
                  <a:pt x="691" y="1016"/>
                </a:lnTo>
                <a:lnTo>
                  <a:pt x="691" y="1024"/>
                </a:lnTo>
                <a:lnTo>
                  <a:pt x="693" y="1026"/>
                </a:lnTo>
                <a:lnTo>
                  <a:pt x="696" y="1028"/>
                </a:lnTo>
                <a:lnTo>
                  <a:pt x="698" y="1031"/>
                </a:lnTo>
                <a:lnTo>
                  <a:pt x="699" y="1044"/>
                </a:lnTo>
                <a:lnTo>
                  <a:pt x="698" y="1044"/>
                </a:lnTo>
                <a:lnTo>
                  <a:pt x="699" y="1048"/>
                </a:lnTo>
                <a:lnTo>
                  <a:pt x="701" y="1053"/>
                </a:lnTo>
                <a:lnTo>
                  <a:pt x="699" y="1059"/>
                </a:lnTo>
                <a:lnTo>
                  <a:pt x="699" y="1061"/>
                </a:lnTo>
                <a:lnTo>
                  <a:pt x="704" y="1063"/>
                </a:lnTo>
                <a:lnTo>
                  <a:pt x="706" y="1066"/>
                </a:lnTo>
                <a:lnTo>
                  <a:pt x="708" y="1069"/>
                </a:lnTo>
                <a:lnTo>
                  <a:pt x="709" y="1071"/>
                </a:lnTo>
                <a:lnTo>
                  <a:pt x="716" y="1076"/>
                </a:lnTo>
                <a:lnTo>
                  <a:pt x="718" y="1079"/>
                </a:lnTo>
                <a:lnTo>
                  <a:pt x="719" y="1081"/>
                </a:lnTo>
                <a:lnTo>
                  <a:pt x="719" y="1088"/>
                </a:lnTo>
                <a:lnTo>
                  <a:pt x="716" y="1088"/>
                </a:lnTo>
                <a:lnTo>
                  <a:pt x="708" y="1094"/>
                </a:lnTo>
                <a:lnTo>
                  <a:pt x="701" y="1094"/>
                </a:lnTo>
                <a:lnTo>
                  <a:pt x="698" y="1098"/>
                </a:lnTo>
                <a:lnTo>
                  <a:pt x="688" y="1101"/>
                </a:lnTo>
                <a:lnTo>
                  <a:pt x="688" y="1103"/>
                </a:lnTo>
                <a:lnTo>
                  <a:pt x="686" y="1108"/>
                </a:lnTo>
                <a:lnTo>
                  <a:pt x="676" y="1113"/>
                </a:lnTo>
                <a:lnTo>
                  <a:pt x="674" y="1115"/>
                </a:lnTo>
                <a:lnTo>
                  <a:pt x="676" y="1120"/>
                </a:lnTo>
                <a:lnTo>
                  <a:pt x="672" y="1125"/>
                </a:lnTo>
                <a:lnTo>
                  <a:pt x="672" y="1128"/>
                </a:lnTo>
                <a:lnTo>
                  <a:pt x="671" y="1130"/>
                </a:lnTo>
                <a:lnTo>
                  <a:pt x="671" y="1135"/>
                </a:lnTo>
                <a:lnTo>
                  <a:pt x="671" y="1140"/>
                </a:lnTo>
                <a:lnTo>
                  <a:pt x="671" y="1143"/>
                </a:lnTo>
                <a:lnTo>
                  <a:pt x="666" y="1145"/>
                </a:lnTo>
                <a:lnTo>
                  <a:pt x="666" y="1146"/>
                </a:lnTo>
                <a:lnTo>
                  <a:pt x="666" y="1153"/>
                </a:lnTo>
                <a:lnTo>
                  <a:pt x="664" y="1156"/>
                </a:lnTo>
                <a:lnTo>
                  <a:pt x="664" y="1158"/>
                </a:lnTo>
                <a:lnTo>
                  <a:pt x="657" y="1165"/>
                </a:lnTo>
                <a:lnTo>
                  <a:pt x="656" y="1166"/>
                </a:lnTo>
                <a:lnTo>
                  <a:pt x="654" y="1166"/>
                </a:lnTo>
                <a:lnTo>
                  <a:pt x="652" y="1170"/>
                </a:lnTo>
                <a:lnTo>
                  <a:pt x="649" y="1173"/>
                </a:lnTo>
                <a:lnTo>
                  <a:pt x="642" y="1171"/>
                </a:lnTo>
                <a:lnTo>
                  <a:pt x="642" y="1178"/>
                </a:lnTo>
                <a:lnTo>
                  <a:pt x="639" y="1183"/>
                </a:lnTo>
                <a:lnTo>
                  <a:pt x="644" y="1188"/>
                </a:lnTo>
                <a:lnTo>
                  <a:pt x="642" y="1192"/>
                </a:lnTo>
                <a:lnTo>
                  <a:pt x="642" y="1193"/>
                </a:lnTo>
                <a:lnTo>
                  <a:pt x="641" y="1200"/>
                </a:lnTo>
                <a:lnTo>
                  <a:pt x="636" y="1205"/>
                </a:lnTo>
                <a:lnTo>
                  <a:pt x="636" y="1208"/>
                </a:lnTo>
                <a:lnTo>
                  <a:pt x="639" y="1215"/>
                </a:lnTo>
                <a:lnTo>
                  <a:pt x="641" y="1215"/>
                </a:lnTo>
                <a:lnTo>
                  <a:pt x="642" y="1217"/>
                </a:lnTo>
                <a:lnTo>
                  <a:pt x="644" y="1218"/>
                </a:lnTo>
                <a:lnTo>
                  <a:pt x="649" y="1218"/>
                </a:lnTo>
                <a:lnTo>
                  <a:pt x="652" y="1220"/>
                </a:lnTo>
                <a:lnTo>
                  <a:pt x="656" y="1225"/>
                </a:lnTo>
                <a:lnTo>
                  <a:pt x="654" y="1230"/>
                </a:lnTo>
                <a:lnTo>
                  <a:pt x="654" y="1242"/>
                </a:lnTo>
                <a:lnTo>
                  <a:pt x="646" y="1243"/>
                </a:lnTo>
                <a:lnTo>
                  <a:pt x="646" y="1245"/>
                </a:lnTo>
                <a:lnTo>
                  <a:pt x="646" y="1248"/>
                </a:lnTo>
                <a:lnTo>
                  <a:pt x="644" y="1247"/>
                </a:lnTo>
                <a:lnTo>
                  <a:pt x="644" y="1248"/>
                </a:lnTo>
                <a:lnTo>
                  <a:pt x="642" y="1248"/>
                </a:lnTo>
                <a:lnTo>
                  <a:pt x="642" y="1250"/>
                </a:lnTo>
                <a:lnTo>
                  <a:pt x="641" y="1250"/>
                </a:lnTo>
                <a:lnTo>
                  <a:pt x="641" y="1252"/>
                </a:lnTo>
                <a:lnTo>
                  <a:pt x="637" y="1250"/>
                </a:lnTo>
                <a:lnTo>
                  <a:pt x="636" y="1252"/>
                </a:lnTo>
                <a:lnTo>
                  <a:pt x="629" y="1248"/>
                </a:lnTo>
                <a:lnTo>
                  <a:pt x="626" y="1248"/>
                </a:lnTo>
                <a:lnTo>
                  <a:pt x="626" y="1250"/>
                </a:lnTo>
                <a:lnTo>
                  <a:pt x="492" y="1230"/>
                </a:lnTo>
                <a:lnTo>
                  <a:pt x="393" y="1217"/>
                </a:lnTo>
                <a:lnTo>
                  <a:pt x="390" y="1195"/>
                </a:lnTo>
                <a:lnTo>
                  <a:pt x="395" y="1210"/>
                </a:lnTo>
                <a:lnTo>
                  <a:pt x="398" y="1202"/>
                </a:lnTo>
                <a:lnTo>
                  <a:pt x="391" y="1193"/>
                </a:lnTo>
                <a:lnTo>
                  <a:pt x="386" y="1198"/>
                </a:lnTo>
                <a:lnTo>
                  <a:pt x="386" y="1178"/>
                </a:lnTo>
                <a:lnTo>
                  <a:pt x="390" y="1175"/>
                </a:lnTo>
                <a:lnTo>
                  <a:pt x="390" y="1148"/>
                </a:lnTo>
                <a:lnTo>
                  <a:pt x="386" y="1133"/>
                </a:lnTo>
                <a:lnTo>
                  <a:pt x="373" y="1111"/>
                </a:lnTo>
                <a:lnTo>
                  <a:pt x="336" y="1059"/>
                </a:lnTo>
                <a:lnTo>
                  <a:pt x="323" y="1053"/>
                </a:lnTo>
                <a:lnTo>
                  <a:pt x="316" y="1061"/>
                </a:lnTo>
                <a:lnTo>
                  <a:pt x="308" y="1053"/>
                </a:lnTo>
                <a:lnTo>
                  <a:pt x="306" y="1049"/>
                </a:lnTo>
                <a:lnTo>
                  <a:pt x="311" y="1046"/>
                </a:lnTo>
                <a:lnTo>
                  <a:pt x="311" y="1038"/>
                </a:lnTo>
                <a:lnTo>
                  <a:pt x="304" y="1017"/>
                </a:lnTo>
                <a:lnTo>
                  <a:pt x="281" y="1012"/>
                </a:lnTo>
                <a:lnTo>
                  <a:pt x="268" y="1007"/>
                </a:lnTo>
                <a:lnTo>
                  <a:pt x="244" y="987"/>
                </a:lnTo>
                <a:lnTo>
                  <a:pt x="243" y="976"/>
                </a:lnTo>
                <a:lnTo>
                  <a:pt x="228" y="956"/>
                </a:lnTo>
                <a:lnTo>
                  <a:pt x="217" y="947"/>
                </a:lnTo>
                <a:lnTo>
                  <a:pt x="192" y="944"/>
                </a:lnTo>
                <a:lnTo>
                  <a:pt x="182" y="932"/>
                </a:lnTo>
                <a:lnTo>
                  <a:pt x="171" y="929"/>
                </a:lnTo>
                <a:lnTo>
                  <a:pt x="141" y="922"/>
                </a:lnTo>
                <a:lnTo>
                  <a:pt x="137" y="912"/>
                </a:lnTo>
                <a:lnTo>
                  <a:pt x="127" y="904"/>
                </a:lnTo>
                <a:lnTo>
                  <a:pt x="136" y="890"/>
                </a:lnTo>
                <a:lnTo>
                  <a:pt x="136" y="884"/>
                </a:lnTo>
                <a:lnTo>
                  <a:pt x="141" y="874"/>
                </a:lnTo>
                <a:lnTo>
                  <a:pt x="136" y="867"/>
                </a:lnTo>
                <a:lnTo>
                  <a:pt x="141" y="860"/>
                </a:lnTo>
                <a:lnTo>
                  <a:pt x="146" y="848"/>
                </a:lnTo>
                <a:lnTo>
                  <a:pt x="146" y="842"/>
                </a:lnTo>
                <a:lnTo>
                  <a:pt x="129" y="828"/>
                </a:lnTo>
                <a:lnTo>
                  <a:pt x="127" y="822"/>
                </a:lnTo>
                <a:lnTo>
                  <a:pt x="136" y="812"/>
                </a:lnTo>
                <a:lnTo>
                  <a:pt x="136" y="805"/>
                </a:lnTo>
                <a:lnTo>
                  <a:pt x="124" y="797"/>
                </a:lnTo>
                <a:lnTo>
                  <a:pt x="115" y="775"/>
                </a:lnTo>
                <a:lnTo>
                  <a:pt x="105" y="768"/>
                </a:lnTo>
                <a:lnTo>
                  <a:pt x="105" y="751"/>
                </a:lnTo>
                <a:lnTo>
                  <a:pt x="97" y="740"/>
                </a:lnTo>
                <a:lnTo>
                  <a:pt x="85" y="700"/>
                </a:lnTo>
                <a:lnTo>
                  <a:pt x="72" y="681"/>
                </a:lnTo>
                <a:lnTo>
                  <a:pt x="75" y="649"/>
                </a:lnTo>
                <a:lnTo>
                  <a:pt x="82" y="644"/>
                </a:lnTo>
                <a:lnTo>
                  <a:pt x="84" y="648"/>
                </a:lnTo>
                <a:lnTo>
                  <a:pt x="92" y="646"/>
                </a:lnTo>
                <a:lnTo>
                  <a:pt x="102" y="628"/>
                </a:lnTo>
                <a:lnTo>
                  <a:pt x="100" y="624"/>
                </a:lnTo>
                <a:lnTo>
                  <a:pt x="95" y="609"/>
                </a:lnTo>
                <a:lnTo>
                  <a:pt x="79" y="606"/>
                </a:lnTo>
                <a:lnTo>
                  <a:pt x="72" y="598"/>
                </a:lnTo>
                <a:lnTo>
                  <a:pt x="65" y="582"/>
                </a:lnTo>
                <a:lnTo>
                  <a:pt x="59" y="564"/>
                </a:lnTo>
                <a:lnTo>
                  <a:pt x="64" y="552"/>
                </a:lnTo>
                <a:lnTo>
                  <a:pt x="64" y="539"/>
                </a:lnTo>
                <a:lnTo>
                  <a:pt x="60" y="531"/>
                </a:lnTo>
                <a:lnTo>
                  <a:pt x="67" y="512"/>
                </a:lnTo>
                <a:lnTo>
                  <a:pt x="70" y="504"/>
                </a:lnTo>
                <a:lnTo>
                  <a:pt x="79" y="504"/>
                </a:lnTo>
                <a:lnTo>
                  <a:pt x="80" y="514"/>
                </a:lnTo>
                <a:lnTo>
                  <a:pt x="79" y="516"/>
                </a:lnTo>
                <a:lnTo>
                  <a:pt x="75" y="527"/>
                </a:lnTo>
                <a:lnTo>
                  <a:pt x="92" y="551"/>
                </a:lnTo>
                <a:lnTo>
                  <a:pt x="104" y="552"/>
                </a:lnTo>
                <a:lnTo>
                  <a:pt x="94" y="546"/>
                </a:lnTo>
                <a:lnTo>
                  <a:pt x="92" y="517"/>
                </a:lnTo>
                <a:lnTo>
                  <a:pt x="85" y="509"/>
                </a:lnTo>
                <a:lnTo>
                  <a:pt x="90" y="497"/>
                </a:lnTo>
                <a:lnTo>
                  <a:pt x="84" y="494"/>
                </a:lnTo>
                <a:lnTo>
                  <a:pt x="85" y="487"/>
                </a:lnTo>
                <a:lnTo>
                  <a:pt x="94" y="484"/>
                </a:lnTo>
                <a:lnTo>
                  <a:pt x="122" y="487"/>
                </a:lnTo>
                <a:lnTo>
                  <a:pt x="146" y="499"/>
                </a:lnTo>
                <a:lnTo>
                  <a:pt x="152" y="494"/>
                </a:lnTo>
                <a:lnTo>
                  <a:pt x="159" y="494"/>
                </a:lnTo>
                <a:lnTo>
                  <a:pt x="159" y="497"/>
                </a:lnTo>
                <a:lnTo>
                  <a:pt x="161" y="497"/>
                </a:lnTo>
                <a:lnTo>
                  <a:pt x="161" y="492"/>
                </a:lnTo>
                <a:lnTo>
                  <a:pt x="162" y="490"/>
                </a:lnTo>
                <a:lnTo>
                  <a:pt x="152" y="492"/>
                </a:lnTo>
                <a:lnTo>
                  <a:pt x="154" y="48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4959" name="Freeform 31"/>
          <p:cNvSpPr>
            <a:spLocks/>
          </p:cNvSpPr>
          <p:nvPr/>
        </p:nvSpPr>
        <p:spPr bwMode="auto">
          <a:xfrm>
            <a:off x="1631950" y="3267075"/>
            <a:ext cx="1112838" cy="1277938"/>
          </a:xfrm>
          <a:custGeom>
            <a:avLst/>
            <a:gdLst/>
            <a:ahLst/>
            <a:cxnLst>
              <a:cxn ang="0">
                <a:pos x="33" y="435"/>
              </a:cxn>
              <a:cxn ang="0">
                <a:pos x="28" y="432"/>
              </a:cxn>
              <a:cxn ang="0">
                <a:pos x="30" y="417"/>
              </a:cxn>
              <a:cxn ang="0">
                <a:pos x="33" y="405"/>
              </a:cxn>
              <a:cxn ang="0">
                <a:pos x="31" y="388"/>
              </a:cxn>
              <a:cxn ang="0">
                <a:pos x="43" y="383"/>
              </a:cxn>
              <a:cxn ang="0">
                <a:pos x="53" y="375"/>
              </a:cxn>
              <a:cxn ang="0">
                <a:pos x="55" y="363"/>
              </a:cxn>
              <a:cxn ang="0">
                <a:pos x="60" y="357"/>
              </a:cxn>
              <a:cxn ang="0">
                <a:pos x="61" y="345"/>
              </a:cxn>
              <a:cxn ang="0">
                <a:pos x="63" y="332"/>
              </a:cxn>
              <a:cxn ang="0">
                <a:pos x="77" y="320"/>
              </a:cxn>
              <a:cxn ang="0">
                <a:pos x="90" y="311"/>
              </a:cxn>
              <a:cxn ang="0">
                <a:pos x="108" y="305"/>
              </a:cxn>
              <a:cxn ang="0">
                <a:pos x="105" y="293"/>
              </a:cxn>
              <a:cxn ang="0">
                <a:pos x="95" y="283"/>
              </a:cxn>
              <a:cxn ang="0">
                <a:pos x="88" y="276"/>
              </a:cxn>
              <a:cxn ang="0">
                <a:pos x="87" y="261"/>
              </a:cxn>
              <a:cxn ang="0">
                <a:pos x="85" y="245"/>
              </a:cxn>
              <a:cxn ang="0">
                <a:pos x="80" y="233"/>
              </a:cxn>
              <a:cxn ang="0">
                <a:pos x="78" y="219"/>
              </a:cxn>
              <a:cxn ang="0">
                <a:pos x="83" y="204"/>
              </a:cxn>
              <a:cxn ang="0">
                <a:pos x="87" y="199"/>
              </a:cxn>
              <a:cxn ang="0">
                <a:pos x="90" y="191"/>
              </a:cxn>
              <a:cxn ang="0">
                <a:pos x="87" y="163"/>
              </a:cxn>
              <a:cxn ang="0">
                <a:pos x="90" y="147"/>
              </a:cxn>
              <a:cxn ang="0">
                <a:pos x="90" y="139"/>
              </a:cxn>
              <a:cxn ang="0">
                <a:pos x="92" y="127"/>
              </a:cxn>
              <a:cxn ang="0">
                <a:pos x="98" y="114"/>
              </a:cxn>
              <a:cxn ang="0">
                <a:pos x="97" y="96"/>
              </a:cxn>
              <a:cxn ang="0">
                <a:pos x="98" y="87"/>
              </a:cxn>
              <a:cxn ang="0">
                <a:pos x="115" y="86"/>
              </a:cxn>
              <a:cxn ang="0">
                <a:pos x="130" y="89"/>
              </a:cxn>
              <a:cxn ang="0">
                <a:pos x="135" y="97"/>
              </a:cxn>
              <a:cxn ang="0">
                <a:pos x="140" y="107"/>
              </a:cxn>
              <a:cxn ang="0">
                <a:pos x="162" y="91"/>
              </a:cxn>
              <a:cxn ang="0">
                <a:pos x="180" y="0"/>
              </a:cxn>
              <a:cxn ang="0">
                <a:pos x="342" y="34"/>
              </a:cxn>
              <a:cxn ang="0">
                <a:pos x="500" y="60"/>
              </a:cxn>
              <a:cxn ang="0">
                <a:pos x="629" y="82"/>
              </a:cxn>
              <a:cxn ang="0">
                <a:pos x="587" y="353"/>
              </a:cxn>
              <a:cxn ang="0">
                <a:pos x="557" y="559"/>
              </a:cxn>
              <a:cxn ang="0">
                <a:pos x="396" y="703"/>
              </a:cxn>
              <a:cxn ang="0">
                <a:pos x="219" y="623"/>
              </a:cxn>
              <a:cxn ang="0">
                <a:pos x="3" y="477"/>
              </a:cxn>
              <a:cxn ang="0">
                <a:pos x="18" y="465"/>
              </a:cxn>
              <a:cxn ang="0">
                <a:pos x="30" y="469"/>
              </a:cxn>
              <a:cxn ang="0">
                <a:pos x="31" y="465"/>
              </a:cxn>
              <a:cxn ang="0">
                <a:pos x="35" y="465"/>
              </a:cxn>
              <a:cxn ang="0">
                <a:pos x="43" y="459"/>
              </a:cxn>
              <a:cxn ang="0">
                <a:pos x="41" y="437"/>
              </a:cxn>
            </a:cxnLst>
            <a:rect l="0" t="0" r="r" b="b"/>
            <a:pathLst>
              <a:path w="629" h="723">
                <a:moveTo>
                  <a:pt x="41" y="437"/>
                </a:moveTo>
                <a:lnTo>
                  <a:pt x="38" y="435"/>
                </a:lnTo>
                <a:lnTo>
                  <a:pt x="33" y="435"/>
                </a:lnTo>
                <a:lnTo>
                  <a:pt x="31" y="434"/>
                </a:lnTo>
                <a:lnTo>
                  <a:pt x="30" y="432"/>
                </a:lnTo>
                <a:lnTo>
                  <a:pt x="28" y="432"/>
                </a:lnTo>
                <a:lnTo>
                  <a:pt x="25" y="425"/>
                </a:lnTo>
                <a:lnTo>
                  <a:pt x="25" y="422"/>
                </a:lnTo>
                <a:lnTo>
                  <a:pt x="30" y="417"/>
                </a:lnTo>
                <a:lnTo>
                  <a:pt x="31" y="410"/>
                </a:lnTo>
                <a:lnTo>
                  <a:pt x="31" y="409"/>
                </a:lnTo>
                <a:lnTo>
                  <a:pt x="33" y="405"/>
                </a:lnTo>
                <a:lnTo>
                  <a:pt x="28" y="400"/>
                </a:lnTo>
                <a:lnTo>
                  <a:pt x="31" y="395"/>
                </a:lnTo>
                <a:lnTo>
                  <a:pt x="31" y="388"/>
                </a:lnTo>
                <a:lnTo>
                  <a:pt x="38" y="390"/>
                </a:lnTo>
                <a:lnTo>
                  <a:pt x="41" y="387"/>
                </a:lnTo>
                <a:lnTo>
                  <a:pt x="43" y="383"/>
                </a:lnTo>
                <a:lnTo>
                  <a:pt x="45" y="383"/>
                </a:lnTo>
                <a:lnTo>
                  <a:pt x="46" y="382"/>
                </a:lnTo>
                <a:lnTo>
                  <a:pt x="53" y="375"/>
                </a:lnTo>
                <a:lnTo>
                  <a:pt x="53" y="373"/>
                </a:lnTo>
                <a:lnTo>
                  <a:pt x="55" y="370"/>
                </a:lnTo>
                <a:lnTo>
                  <a:pt x="55" y="363"/>
                </a:lnTo>
                <a:lnTo>
                  <a:pt x="55" y="362"/>
                </a:lnTo>
                <a:lnTo>
                  <a:pt x="60" y="360"/>
                </a:lnTo>
                <a:lnTo>
                  <a:pt x="60" y="357"/>
                </a:lnTo>
                <a:lnTo>
                  <a:pt x="60" y="352"/>
                </a:lnTo>
                <a:lnTo>
                  <a:pt x="60" y="347"/>
                </a:lnTo>
                <a:lnTo>
                  <a:pt x="61" y="345"/>
                </a:lnTo>
                <a:lnTo>
                  <a:pt x="61" y="342"/>
                </a:lnTo>
                <a:lnTo>
                  <a:pt x="65" y="337"/>
                </a:lnTo>
                <a:lnTo>
                  <a:pt x="63" y="332"/>
                </a:lnTo>
                <a:lnTo>
                  <a:pt x="65" y="330"/>
                </a:lnTo>
                <a:lnTo>
                  <a:pt x="75" y="325"/>
                </a:lnTo>
                <a:lnTo>
                  <a:pt x="77" y="320"/>
                </a:lnTo>
                <a:lnTo>
                  <a:pt x="77" y="318"/>
                </a:lnTo>
                <a:lnTo>
                  <a:pt x="87" y="315"/>
                </a:lnTo>
                <a:lnTo>
                  <a:pt x="90" y="311"/>
                </a:lnTo>
                <a:lnTo>
                  <a:pt x="97" y="311"/>
                </a:lnTo>
                <a:lnTo>
                  <a:pt x="105" y="305"/>
                </a:lnTo>
                <a:lnTo>
                  <a:pt x="108" y="305"/>
                </a:lnTo>
                <a:lnTo>
                  <a:pt x="108" y="298"/>
                </a:lnTo>
                <a:lnTo>
                  <a:pt x="107" y="296"/>
                </a:lnTo>
                <a:lnTo>
                  <a:pt x="105" y="293"/>
                </a:lnTo>
                <a:lnTo>
                  <a:pt x="98" y="288"/>
                </a:lnTo>
                <a:lnTo>
                  <a:pt x="97" y="286"/>
                </a:lnTo>
                <a:lnTo>
                  <a:pt x="95" y="283"/>
                </a:lnTo>
                <a:lnTo>
                  <a:pt x="93" y="280"/>
                </a:lnTo>
                <a:lnTo>
                  <a:pt x="88" y="278"/>
                </a:lnTo>
                <a:lnTo>
                  <a:pt x="88" y="276"/>
                </a:lnTo>
                <a:lnTo>
                  <a:pt x="90" y="270"/>
                </a:lnTo>
                <a:lnTo>
                  <a:pt x="88" y="265"/>
                </a:lnTo>
                <a:lnTo>
                  <a:pt x="87" y="261"/>
                </a:lnTo>
                <a:lnTo>
                  <a:pt x="88" y="261"/>
                </a:lnTo>
                <a:lnTo>
                  <a:pt x="87" y="248"/>
                </a:lnTo>
                <a:lnTo>
                  <a:pt x="85" y="245"/>
                </a:lnTo>
                <a:lnTo>
                  <a:pt x="82" y="243"/>
                </a:lnTo>
                <a:lnTo>
                  <a:pt x="80" y="241"/>
                </a:lnTo>
                <a:lnTo>
                  <a:pt x="80" y="233"/>
                </a:lnTo>
                <a:lnTo>
                  <a:pt x="77" y="226"/>
                </a:lnTo>
                <a:lnTo>
                  <a:pt x="77" y="223"/>
                </a:lnTo>
                <a:lnTo>
                  <a:pt x="78" y="219"/>
                </a:lnTo>
                <a:lnTo>
                  <a:pt x="78" y="214"/>
                </a:lnTo>
                <a:lnTo>
                  <a:pt x="78" y="208"/>
                </a:lnTo>
                <a:lnTo>
                  <a:pt x="83" y="204"/>
                </a:lnTo>
                <a:lnTo>
                  <a:pt x="82" y="199"/>
                </a:lnTo>
                <a:lnTo>
                  <a:pt x="82" y="198"/>
                </a:lnTo>
                <a:lnTo>
                  <a:pt x="87" y="199"/>
                </a:lnTo>
                <a:lnTo>
                  <a:pt x="87" y="199"/>
                </a:lnTo>
                <a:lnTo>
                  <a:pt x="88" y="194"/>
                </a:lnTo>
                <a:lnTo>
                  <a:pt x="90" y="191"/>
                </a:lnTo>
                <a:lnTo>
                  <a:pt x="90" y="181"/>
                </a:lnTo>
                <a:lnTo>
                  <a:pt x="90" y="173"/>
                </a:lnTo>
                <a:lnTo>
                  <a:pt x="87" y="163"/>
                </a:lnTo>
                <a:lnTo>
                  <a:pt x="87" y="154"/>
                </a:lnTo>
                <a:lnTo>
                  <a:pt x="90" y="151"/>
                </a:lnTo>
                <a:lnTo>
                  <a:pt x="90" y="147"/>
                </a:lnTo>
                <a:lnTo>
                  <a:pt x="93" y="144"/>
                </a:lnTo>
                <a:lnTo>
                  <a:pt x="92" y="139"/>
                </a:lnTo>
                <a:lnTo>
                  <a:pt x="90" y="139"/>
                </a:lnTo>
                <a:lnTo>
                  <a:pt x="92" y="136"/>
                </a:lnTo>
                <a:lnTo>
                  <a:pt x="90" y="129"/>
                </a:lnTo>
                <a:lnTo>
                  <a:pt x="92" y="127"/>
                </a:lnTo>
                <a:lnTo>
                  <a:pt x="93" y="117"/>
                </a:lnTo>
                <a:lnTo>
                  <a:pt x="97" y="116"/>
                </a:lnTo>
                <a:lnTo>
                  <a:pt x="98" y="114"/>
                </a:lnTo>
                <a:lnTo>
                  <a:pt x="95" y="109"/>
                </a:lnTo>
                <a:lnTo>
                  <a:pt x="93" y="101"/>
                </a:lnTo>
                <a:lnTo>
                  <a:pt x="97" y="96"/>
                </a:lnTo>
                <a:lnTo>
                  <a:pt x="95" y="92"/>
                </a:lnTo>
                <a:lnTo>
                  <a:pt x="97" y="89"/>
                </a:lnTo>
                <a:lnTo>
                  <a:pt x="98" y="87"/>
                </a:lnTo>
                <a:lnTo>
                  <a:pt x="108" y="86"/>
                </a:lnTo>
                <a:lnTo>
                  <a:pt x="108" y="86"/>
                </a:lnTo>
                <a:lnTo>
                  <a:pt x="115" y="86"/>
                </a:lnTo>
                <a:lnTo>
                  <a:pt x="120" y="91"/>
                </a:lnTo>
                <a:lnTo>
                  <a:pt x="122" y="92"/>
                </a:lnTo>
                <a:lnTo>
                  <a:pt x="130" y="89"/>
                </a:lnTo>
                <a:lnTo>
                  <a:pt x="132" y="92"/>
                </a:lnTo>
                <a:lnTo>
                  <a:pt x="133" y="96"/>
                </a:lnTo>
                <a:lnTo>
                  <a:pt x="135" y="97"/>
                </a:lnTo>
                <a:lnTo>
                  <a:pt x="133" y="101"/>
                </a:lnTo>
                <a:lnTo>
                  <a:pt x="140" y="107"/>
                </a:lnTo>
                <a:lnTo>
                  <a:pt x="140" y="107"/>
                </a:lnTo>
                <a:lnTo>
                  <a:pt x="150" y="107"/>
                </a:lnTo>
                <a:lnTo>
                  <a:pt x="152" y="97"/>
                </a:lnTo>
                <a:lnTo>
                  <a:pt x="162" y="91"/>
                </a:lnTo>
                <a:lnTo>
                  <a:pt x="162" y="89"/>
                </a:lnTo>
                <a:lnTo>
                  <a:pt x="175" y="19"/>
                </a:lnTo>
                <a:lnTo>
                  <a:pt x="180" y="0"/>
                </a:lnTo>
                <a:lnTo>
                  <a:pt x="282" y="22"/>
                </a:lnTo>
                <a:lnTo>
                  <a:pt x="314" y="29"/>
                </a:lnTo>
                <a:lnTo>
                  <a:pt x="342" y="34"/>
                </a:lnTo>
                <a:lnTo>
                  <a:pt x="421" y="47"/>
                </a:lnTo>
                <a:lnTo>
                  <a:pt x="476" y="57"/>
                </a:lnTo>
                <a:lnTo>
                  <a:pt x="500" y="60"/>
                </a:lnTo>
                <a:lnTo>
                  <a:pt x="501" y="64"/>
                </a:lnTo>
                <a:lnTo>
                  <a:pt x="543" y="69"/>
                </a:lnTo>
                <a:lnTo>
                  <a:pt x="629" y="82"/>
                </a:lnTo>
                <a:lnTo>
                  <a:pt x="612" y="194"/>
                </a:lnTo>
                <a:lnTo>
                  <a:pt x="595" y="313"/>
                </a:lnTo>
                <a:lnTo>
                  <a:pt x="587" y="353"/>
                </a:lnTo>
                <a:lnTo>
                  <a:pt x="575" y="445"/>
                </a:lnTo>
                <a:lnTo>
                  <a:pt x="565" y="511"/>
                </a:lnTo>
                <a:lnTo>
                  <a:pt x="557" y="559"/>
                </a:lnTo>
                <a:lnTo>
                  <a:pt x="552" y="598"/>
                </a:lnTo>
                <a:lnTo>
                  <a:pt x="533" y="723"/>
                </a:lnTo>
                <a:lnTo>
                  <a:pt x="396" y="703"/>
                </a:lnTo>
                <a:lnTo>
                  <a:pt x="334" y="691"/>
                </a:lnTo>
                <a:lnTo>
                  <a:pt x="307" y="676"/>
                </a:lnTo>
                <a:lnTo>
                  <a:pt x="219" y="623"/>
                </a:lnTo>
                <a:lnTo>
                  <a:pt x="130" y="571"/>
                </a:lnTo>
                <a:lnTo>
                  <a:pt x="0" y="490"/>
                </a:lnTo>
                <a:lnTo>
                  <a:pt x="3" y="477"/>
                </a:lnTo>
                <a:lnTo>
                  <a:pt x="15" y="467"/>
                </a:lnTo>
                <a:lnTo>
                  <a:pt x="15" y="465"/>
                </a:lnTo>
                <a:lnTo>
                  <a:pt x="18" y="465"/>
                </a:lnTo>
                <a:lnTo>
                  <a:pt x="25" y="469"/>
                </a:lnTo>
                <a:lnTo>
                  <a:pt x="26" y="467"/>
                </a:lnTo>
                <a:lnTo>
                  <a:pt x="30" y="469"/>
                </a:lnTo>
                <a:lnTo>
                  <a:pt x="30" y="467"/>
                </a:lnTo>
                <a:lnTo>
                  <a:pt x="31" y="467"/>
                </a:lnTo>
                <a:lnTo>
                  <a:pt x="31" y="465"/>
                </a:lnTo>
                <a:lnTo>
                  <a:pt x="33" y="465"/>
                </a:lnTo>
                <a:lnTo>
                  <a:pt x="33" y="464"/>
                </a:lnTo>
                <a:lnTo>
                  <a:pt x="35" y="465"/>
                </a:lnTo>
                <a:lnTo>
                  <a:pt x="35" y="462"/>
                </a:lnTo>
                <a:lnTo>
                  <a:pt x="35" y="460"/>
                </a:lnTo>
                <a:lnTo>
                  <a:pt x="43" y="459"/>
                </a:lnTo>
                <a:lnTo>
                  <a:pt x="43" y="447"/>
                </a:lnTo>
                <a:lnTo>
                  <a:pt x="45" y="442"/>
                </a:lnTo>
                <a:lnTo>
                  <a:pt x="41" y="437"/>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60" name="Freeform 32"/>
          <p:cNvSpPr>
            <a:spLocks/>
          </p:cNvSpPr>
          <p:nvPr/>
        </p:nvSpPr>
        <p:spPr bwMode="auto">
          <a:xfrm>
            <a:off x="1106490" y="4521204"/>
            <a:ext cx="1776412" cy="1787525"/>
          </a:xfrm>
          <a:custGeom>
            <a:avLst/>
            <a:gdLst/>
            <a:ahLst/>
            <a:cxnLst>
              <a:cxn ang="0">
                <a:pos x="74" y="679"/>
              </a:cxn>
              <a:cxn ang="0">
                <a:pos x="87" y="599"/>
              </a:cxn>
              <a:cxn ang="0">
                <a:pos x="46" y="625"/>
              </a:cxn>
              <a:cxn ang="0">
                <a:pos x="22" y="559"/>
              </a:cxn>
              <a:cxn ang="0">
                <a:pos x="57" y="567"/>
              </a:cxn>
              <a:cxn ang="0">
                <a:pos x="24" y="537"/>
              </a:cxn>
              <a:cxn ang="0">
                <a:pos x="16" y="537"/>
              </a:cxn>
              <a:cxn ang="0">
                <a:pos x="7" y="495"/>
              </a:cxn>
              <a:cxn ang="0">
                <a:pos x="56" y="461"/>
              </a:cxn>
              <a:cxn ang="0">
                <a:pos x="108" y="451"/>
              </a:cxn>
              <a:cxn ang="0">
                <a:pos x="181" y="385"/>
              </a:cxn>
              <a:cxn ang="0">
                <a:pos x="134" y="374"/>
              </a:cxn>
              <a:cxn ang="0">
                <a:pos x="56" y="341"/>
              </a:cxn>
              <a:cxn ang="0">
                <a:pos x="32" y="271"/>
              </a:cxn>
              <a:cxn ang="0">
                <a:pos x="103" y="259"/>
              </a:cxn>
              <a:cxn ang="0">
                <a:pos x="141" y="274"/>
              </a:cxn>
              <a:cxn ang="0">
                <a:pos x="195" y="272"/>
              </a:cxn>
              <a:cxn ang="0">
                <a:pos x="215" y="279"/>
              </a:cxn>
              <a:cxn ang="0">
                <a:pos x="191" y="232"/>
              </a:cxn>
              <a:cxn ang="0">
                <a:pos x="134" y="115"/>
              </a:cxn>
              <a:cxn ang="0">
                <a:pos x="258" y="45"/>
              </a:cxn>
              <a:cxn ang="0">
                <a:pos x="303" y="40"/>
              </a:cxn>
              <a:cxn ang="0">
                <a:pos x="338" y="28"/>
              </a:cxn>
              <a:cxn ang="0">
                <a:pos x="384" y="31"/>
              </a:cxn>
              <a:cxn ang="0">
                <a:pos x="417" y="33"/>
              </a:cxn>
              <a:cxn ang="0">
                <a:pos x="471" y="72"/>
              </a:cxn>
              <a:cxn ang="0">
                <a:pos x="553" y="105"/>
              </a:cxn>
              <a:cxn ang="0">
                <a:pos x="688" y="154"/>
              </a:cxn>
              <a:cxn ang="0">
                <a:pos x="721" y="719"/>
              </a:cxn>
              <a:cxn ang="0">
                <a:pos x="839" y="756"/>
              </a:cxn>
              <a:cxn ang="0">
                <a:pos x="924" y="883"/>
              </a:cxn>
              <a:cxn ang="0">
                <a:pos x="1004" y="978"/>
              </a:cxn>
              <a:cxn ang="0">
                <a:pos x="977" y="987"/>
              </a:cxn>
              <a:cxn ang="0">
                <a:pos x="941" y="950"/>
              </a:cxn>
              <a:cxn ang="0">
                <a:pos x="939" y="933"/>
              </a:cxn>
              <a:cxn ang="0">
                <a:pos x="910" y="883"/>
              </a:cxn>
              <a:cxn ang="0">
                <a:pos x="889" y="860"/>
              </a:cxn>
              <a:cxn ang="0">
                <a:pos x="879" y="831"/>
              </a:cxn>
              <a:cxn ang="0">
                <a:pos x="844" y="791"/>
              </a:cxn>
              <a:cxn ang="0">
                <a:pos x="830" y="783"/>
              </a:cxn>
              <a:cxn ang="0">
                <a:pos x="818" y="786"/>
              </a:cxn>
              <a:cxn ang="0">
                <a:pos x="795" y="786"/>
              </a:cxn>
              <a:cxn ang="0">
                <a:pos x="803" y="799"/>
              </a:cxn>
              <a:cxn ang="0">
                <a:pos x="797" y="823"/>
              </a:cxn>
              <a:cxn ang="0">
                <a:pos x="740" y="774"/>
              </a:cxn>
              <a:cxn ang="0">
                <a:pos x="718" y="748"/>
              </a:cxn>
              <a:cxn ang="0">
                <a:pos x="650" y="724"/>
              </a:cxn>
              <a:cxn ang="0">
                <a:pos x="564" y="682"/>
              </a:cxn>
              <a:cxn ang="0">
                <a:pos x="524" y="669"/>
              </a:cxn>
              <a:cxn ang="0">
                <a:pos x="526" y="647"/>
              </a:cxn>
              <a:cxn ang="0">
                <a:pos x="494" y="649"/>
              </a:cxn>
              <a:cxn ang="0">
                <a:pos x="476" y="642"/>
              </a:cxn>
              <a:cxn ang="0">
                <a:pos x="467" y="662"/>
              </a:cxn>
              <a:cxn ang="0">
                <a:pos x="472" y="684"/>
              </a:cxn>
              <a:cxn ang="0">
                <a:pos x="461" y="704"/>
              </a:cxn>
              <a:cxn ang="0">
                <a:pos x="424" y="714"/>
              </a:cxn>
              <a:cxn ang="0">
                <a:pos x="407" y="714"/>
              </a:cxn>
              <a:cxn ang="0">
                <a:pos x="360" y="734"/>
              </a:cxn>
              <a:cxn ang="0">
                <a:pos x="379" y="682"/>
              </a:cxn>
              <a:cxn ang="0">
                <a:pos x="430" y="622"/>
              </a:cxn>
              <a:cxn ang="0">
                <a:pos x="352" y="672"/>
              </a:cxn>
              <a:cxn ang="0">
                <a:pos x="318" y="694"/>
              </a:cxn>
            </a:cxnLst>
            <a:rect l="0" t="0" r="r" b="b"/>
            <a:pathLst>
              <a:path w="1004" h="1009">
                <a:moveTo>
                  <a:pt x="84" y="701"/>
                </a:moveTo>
                <a:lnTo>
                  <a:pt x="82" y="702"/>
                </a:lnTo>
                <a:lnTo>
                  <a:pt x="82" y="704"/>
                </a:lnTo>
                <a:lnTo>
                  <a:pt x="69" y="707"/>
                </a:lnTo>
                <a:lnTo>
                  <a:pt x="71" y="704"/>
                </a:lnTo>
                <a:lnTo>
                  <a:pt x="71" y="702"/>
                </a:lnTo>
                <a:lnTo>
                  <a:pt x="69" y="704"/>
                </a:lnTo>
                <a:lnTo>
                  <a:pt x="59" y="699"/>
                </a:lnTo>
                <a:lnTo>
                  <a:pt x="67" y="701"/>
                </a:lnTo>
                <a:lnTo>
                  <a:pt x="76" y="696"/>
                </a:lnTo>
                <a:lnTo>
                  <a:pt x="72" y="696"/>
                </a:lnTo>
                <a:lnTo>
                  <a:pt x="74" y="684"/>
                </a:lnTo>
                <a:lnTo>
                  <a:pt x="72" y="681"/>
                </a:lnTo>
                <a:lnTo>
                  <a:pt x="82" y="679"/>
                </a:lnTo>
                <a:lnTo>
                  <a:pt x="74" y="677"/>
                </a:lnTo>
                <a:lnTo>
                  <a:pt x="74" y="679"/>
                </a:lnTo>
                <a:lnTo>
                  <a:pt x="72" y="674"/>
                </a:lnTo>
                <a:lnTo>
                  <a:pt x="72" y="666"/>
                </a:lnTo>
                <a:lnTo>
                  <a:pt x="74" y="664"/>
                </a:lnTo>
                <a:lnTo>
                  <a:pt x="74" y="669"/>
                </a:lnTo>
                <a:lnTo>
                  <a:pt x="76" y="661"/>
                </a:lnTo>
                <a:lnTo>
                  <a:pt x="84" y="657"/>
                </a:lnTo>
                <a:lnTo>
                  <a:pt x="79" y="622"/>
                </a:lnTo>
                <a:lnTo>
                  <a:pt x="81" y="619"/>
                </a:lnTo>
                <a:lnTo>
                  <a:pt x="81" y="615"/>
                </a:lnTo>
                <a:lnTo>
                  <a:pt x="84" y="614"/>
                </a:lnTo>
                <a:lnTo>
                  <a:pt x="81" y="612"/>
                </a:lnTo>
                <a:lnTo>
                  <a:pt x="81" y="615"/>
                </a:lnTo>
                <a:lnTo>
                  <a:pt x="77" y="617"/>
                </a:lnTo>
                <a:lnTo>
                  <a:pt x="79" y="614"/>
                </a:lnTo>
                <a:lnTo>
                  <a:pt x="77" y="607"/>
                </a:lnTo>
                <a:lnTo>
                  <a:pt x="87" y="599"/>
                </a:lnTo>
                <a:lnTo>
                  <a:pt x="87" y="594"/>
                </a:lnTo>
                <a:lnTo>
                  <a:pt x="99" y="590"/>
                </a:lnTo>
                <a:lnTo>
                  <a:pt x="93" y="590"/>
                </a:lnTo>
                <a:lnTo>
                  <a:pt x="93" y="585"/>
                </a:lnTo>
                <a:lnTo>
                  <a:pt x="91" y="592"/>
                </a:lnTo>
                <a:lnTo>
                  <a:pt x="87" y="592"/>
                </a:lnTo>
                <a:lnTo>
                  <a:pt x="79" y="600"/>
                </a:lnTo>
                <a:lnTo>
                  <a:pt x="79" y="604"/>
                </a:lnTo>
                <a:lnTo>
                  <a:pt x="74" y="605"/>
                </a:lnTo>
                <a:lnTo>
                  <a:pt x="74" y="609"/>
                </a:lnTo>
                <a:lnTo>
                  <a:pt x="71" y="607"/>
                </a:lnTo>
                <a:lnTo>
                  <a:pt x="76" y="614"/>
                </a:lnTo>
                <a:lnTo>
                  <a:pt x="71" y="622"/>
                </a:lnTo>
                <a:lnTo>
                  <a:pt x="64" y="620"/>
                </a:lnTo>
                <a:lnTo>
                  <a:pt x="61" y="624"/>
                </a:lnTo>
                <a:lnTo>
                  <a:pt x="46" y="625"/>
                </a:lnTo>
                <a:lnTo>
                  <a:pt x="26" y="619"/>
                </a:lnTo>
                <a:lnTo>
                  <a:pt x="24" y="612"/>
                </a:lnTo>
                <a:lnTo>
                  <a:pt x="27" y="610"/>
                </a:lnTo>
                <a:lnTo>
                  <a:pt x="21" y="602"/>
                </a:lnTo>
                <a:lnTo>
                  <a:pt x="17" y="592"/>
                </a:lnTo>
                <a:lnTo>
                  <a:pt x="19" y="587"/>
                </a:lnTo>
                <a:lnTo>
                  <a:pt x="14" y="589"/>
                </a:lnTo>
                <a:lnTo>
                  <a:pt x="9" y="580"/>
                </a:lnTo>
                <a:lnTo>
                  <a:pt x="7" y="577"/>
                </a:lnTo>
                <a:lnTo>
                  <a:pt x="11" y="577"/>
                </a:lnTo>
                <a:lnTo>
                  <a:pt x="14" y="574"/>
                </a:lnTo>
                <a:lnTo>
                  <a:pt x="6" y="574"/>
                </a:lnTo>
                <a:lnTo>
                  <a:pt x="2" y="569"/>
                </a:lnTo>
                <a:lnTo>
                  <a:pt x="16" y="565"/>
                </a:lnTo>
                <a:lnTo>
                  <a:pt x="17" y="560"/>
                </a:lnTo>
                <a:lnTo>
                  <a:pt x="22" y="559"/>
                </a:lnTo>
                <a:lnTo>
                  <a:pt x="22" y="554"/>
                </a:lnTo>
                <a:lnTo>
                  <a:pt x="24" y="557"/>
                </a:lnTo>
                <a:lnTo>
                  <a:pt x="29" y="557"/>
                </a:lnTo>
                <a:lnTo>
                  <a:pt x="26" y="559"/>
                </a:lnTo>
                <a:lnTo>
                  <a:pt x="27" y="560"/>
                </a:lnTo>
                <a:lnTo>
                  <a:pt x="37" y="565"/>
                </a:lnTo>
                <a:lnTo>
                  <a:pt x="37" y="572"/>
                </a:lnTo>
                <a:lnTo>
                  <a:pt x="29" y="577"/>
                </a:lnTo>
                <a:lnTo>
                  <a:pt x="46" y="569"/>
                </a:lnTo>
                <a:lnTo>
                  <a:pt x="49" y="572"/>
                </a:lnTo>
                <a:lnTo>
                  <a:pt x="46" y="580"/>
                </a:lnTo>
                <a:lnTo>
                  <a:pt x="57" y="579"/>
                </a:lnTo>
                <a:lnTo>
                  <a:pt x="57" y="575"/>
                </a:lnTo>
                <a:lnTo>
                  <a:pt x="59" y="575"/>
                </a:lnTo>
                <a:lnTo>
                  <a:pt x="47" y="565"/>
                </a:lnTo>
                <a:lnTo>
                  <a:pt x="57" y="567"/>
                </a:lnTo>
                <a:lnTo>
                  <a:pt x="52" y="562"/>
                </a:lnTo>
                <a:lnTo>
                  <a:pt x="56" y="560"/>
                </a:lnTo>
                <a:lnTo>
                  <a:pt x="46" y="565"/>
                </a:lnTo>
                <a:lnTo>
                  <a:pt x="31" y="560"/>
                </a:lnTo>
                <a:lnTo>
                  <a:pt x="29" y="555"/>
                </a:lnTo>
                <a:lnTo>
                  <a:pt x="24" y="552"/>
                </a:lnTo>
                <a:lnTo>
                  <a:pt x="22" y="552"/>
                </a:lnTo>
                <a:lnTo>
                  <a:pt x="21" y="552"/>
                </a:lnTo>
                <a:lnTo>
                  <a:pt x="17" y="554"/>
                </a:lnTo>
                <a:lnTo>
                  <a:pt x="17" y="552"/>
                </a:lnTo>
                <a:lnTo>
                  <a:pt x="16" y="548"/>
                </a:lnTo>
                <a:lnTo>
                  <a:pt x="29" y="545"/>
                </a:lnTo>
                <a:lnTo>
                  <a:pt x="24" y="542"/>
                </a:lnTo>
                <a:lnTo>
                  <a:pt x="21" y="545"/>
                </a:lnTo>
                <a:lnTo>
                  <a:pt x="19" y="540"/>
                </a:lnTo>
                <a:lnTo>
                  <a:pt x="24" y="537"/>
                </a:lnTo>
                <a:lnTo>
                  <a:pt x="22" y="533"/>
                </a:lnTo>
                <a:lnTo>
                  <a:pt x="22" y="537"/>
                </a:lnTo>
                <a:lnTo>
                  <a:pt x="21" y="538"/>
                </a:lnTo>
                <a:lnTo>
                  <a:pt x="16" y="535"/>
                </a:lnTo>
                <a:lnTo>
                  <a:pt x="21" y="532"/>
                </a:lnTo>
                <a:lnTo>
                  <a:pt x="22" y="528"/>
                </a:lnTo>
                <a:lnTo>
                  <a:pt x="21" y="528"/>
                </a:lnTo>
                <a:lnTo>
                  <a:pt x="24" y="527"/>
                </a:lnTo>
                <a:lnTo>
                  <a:pt x="24" y="525"/>
                </a:lnTo>
                <a:lnTo>
                  <a:pt x="34" y="523"/>
                </a:lnTo>
                <a:lnTo>
                  <a:pt x="39" y="517"/>
                </a:lnTo>
                <a:lnTo>
                  <a:pt x="26" y="523"/>
                </a:lnTo>
                <a:lnTo>
                  <a:pt x="21" y="528"/>
                </a:lnTo>
                <a:lnTo>
                  <a:pt x="21" y="532"/>
                </a:lnTo>
                <a:lnTo>
                  <a:pt x="14" y="533"/>
                </a:lnTo>
                <a:lnTo>
                  <a:pt x="16" y="537"/>
                </a:lnTo>
                <a:lnTo>
                  <a:pt x="12" y="542"/>
                </a:lnTo>
                <a:lnTo>
                  <a:pt x="7" y="537"/>
                </a:lnTo>
                <a:lnTo>
                  <a:pt x="9" y="530"/>
                </a:lnTo>
                <a:lnTo>
                  <a:pt x="11" y="527"/>
                </a:lnTo>
                <a:lnTo>
                  <a:pt x="4" y="523"/>
                </a:lnTo>
                <a:lnTo>
                  <a:pt x="6" y="518"/>
                </a:lnTo>
                <a:lnTo>
                  <a:pt x="9" y="517"/>
                </a:lnTo>
                <a:lnTo>
                  <a:pt x="11" y="513"/>
                </a:lnTo>
                <a:lnTo>
                  <a:pt x="9" y="510"/>
                </a:lnTo>
                <a:lnTo>
                  <a:pt x="0" y="512"/>
                </a:lnTo>
                <a:lnTo>
                  <a:pt x="0" y="505"/>
                </a:lnTo>
                <a:lnTo>
                  <a:pt x="4" y="500"/>
                </a:lnTo>
                <a:lnTo>
                  <a:pt x="4" y="503"/>
                </a:lnTo>
                <a:lnTo>
                  <a:pt x="14" y="505"/>
                </a:lnTo>
                <a:lnTo>
                  <a:pt x="9" y="500"/>
                </a:lnTo>
                <a:lnTo>
                  <a:pt x="7" y="495"/>
                </a:lnTo>
                <a:lnTo>
                  <a:pt x="21" y="497"/>
                </a:lnTo>
                <a:lnTo>
                  <a:pt x="19" y="488"/>
                </a:lnTo>
                <a:lnTo>
                  <a:pt x="22" y="482"/>
                </a:lnTo>
                <a:lnTo>
                  <a:pt x="46" y="465"/>
                </a:lnTo>
                <a:lnTo>
                  <a:pt x="52" y="465"/>
                </a:lnTo>
                <a:lnTo>
                  <a:pt x="51" y="470"/>
                </a:lnTo>
                <a:lnTo>
                  <a:pt x="57" y="473"/>
                </a:lnTo>
                <a:lnTo>
                  <a:pt x="52" y="475"/>
                </a:lnTo>
                <a:lnTo>
                  <a:pt x="57" y="475"/>
                </a:lnTo>
                <a:lnTo>
                  <a:pt x="56" y="472"/>
                </a:lnTo>
                <a:lnTo>
                  <a:pt x="57" y="468"/>
                </a:lnTo>
                <a:lnTo>
                  <a:pt x="52" y="468"/>
                </a:lnTo>
                <a:lnTo>
                  <a:pt x="54" y="466"/>
                </a:lnTo>
                <a:lnTo>
                  <a:pt x="52" y="465"/>
                </a:lnTo>
                <a:lnTo>
                  <a:pt x="66" y="458"/>
                </a:lnTo>
                <a:lnTo>
                  <a:pt x="56" y="461"/>
                </a:lnTo>
                <a:lnTo>
                  <a:pt x="56" y="451"/>
                </a:lnTo>
                <a:lnTo>
                  <a:pt x="59" y="453"/>
                </a:lnTo>
                <a:lnTo>
                  <a:pt x="57" y="450"/>
                </a:lnTo>
                <a:lnTo>
                  <a:pt x="64" y="440"/>
                </a:lnTo>
                <a:lnTo>
                  <a:pt x="74" y="445"/>
                </a:lnTo>
                <a:lnTo>
                  <a:pt x="69" y="435"/>
                </a:lnTo>
                <a:lnTo>
                  <a:pt x="76" y="433"/>
                </a:lnTo>
                <a:lnTo>
                  <a:pt x="82" y="431"/>
                </a:lnTo>
                <a:lnTo>
                  <a:pt x="93" y="438"/>
                </a:lnTo>
                <a:lnTo>
                  <a:pt x="94" y="441"/>
                </a:lnTo>
                <a:lnTo>
                  <a:pt x="93" y="443"/>
                </a:lnTo>
                <a:lnTo>
                  <a:pt x="96" y="443"/>
                </a:lnTo>
                <a:lnTo>
                  <a:pt x="86" y="450"/>
                </a:lnTo>
                <a:lnTo>
                  <a:pt x="96" y="445"/>
                </a:lnTo>
                <a:lnTo>
                  <a:pt x="99" y="451"/>
                </a:lnTo>
                <a:lnTo>
                  <a:pt x="108" y="451"/>
                </a:lnTo>
                <a:lnTo>
                  <a:pt x="119" y="445"/>
                </a:lnTo>
                <a:lnTo>
                  <a:pt x="121" y="443"/>
                </a:lnTo>
                <a:lnTo>
                  <a:pt x="134" y="433"/>
                </a:lnTo>
                <a:lnTo>
                  <a:pt x="133" y="430"/>
                </a:lnTo>
                <a:lnTo>
                  <a:pt x="139" y="436"/>
                </a:lnTo>
                <a:lnTo>
                  <a:pt x="134" y="438"/>
                </a:lnTo>
                <a:lnTo>
                  <a:pt x="161" y="440"/>
                </a:lnTo>
                <a:lnTo>
                  <a:pt x="174" y="430"/>
                </a:lnTo>
                <a:lnTo>
                  <a:pt x="176" y="423"/>
                </a:lnTo>
                <a:lnTo>
                  <a:pt x="176" y="410"/>
                </a:lnTo>
                <a:lnTo>
                  <a:pt x="178" y="400"/>
                </a:lnTo>
                <a:lnTo>
                  <a:pt x="173" y="390"/>
                </a:lnTo>
                <a:lnTo>
                  <a:pt x="174" y="388"/>
                </a:lnTo>
                <a:lnTo>
                  <a:pt x="166" y="388"/>
                </a:lnTo>
                <a:lnTo>
                  <a:pt x="171" y="381"/>
                </a:lnTo>
                <a:lnTo>
                  <a:pt x="181" y="385"/>
                </a:lnTo>
                <a:lnTo>
                  <a:pt x="179" y="381"/>
                </a:lnTo>
                <a:lnTo>
                  <a:pt x="188" y="379"/>
                </a:lnTo>
                <a:lnTo>
                  <a:pt x="190" y="374"/>
                </a:lnTo>
                <a:lnTo>
                  <a:pt x="185" y="359"/>
                </a:lnTo>
                <a:lnTo>
                  <a:pt x="188" y="361"/>
                </a:lnTo>
                <a:lnTo>
                  <a:pt x="183" y="359"/>
                </a:lnTo>
                <a:lnTo>
                  <a:pt x="176" y="366"/>
                </a:lnTo>
                <a:lnTo>
                  <a:pt x="171" y="368"/>
                </a:lnTo>
                <a:lnTo>
                  <a:pt x="168" y="361"/>
                </a:lnTo>
                <a:lnTo>
                  <a:pt x="168" y="364"/>
                </a:lnTo>
                <a:lnTo>
                  <a:pt x="163" y="368"/>
                </a:lnTo>
                <a:lnTo>
                  <a:pt x="158" y="366"/>
                </a:lnTo>
                <a:lnTo>
                  <a:pt x="143" y="373"/>
                </a:lnTo>
                <a:lnTo>
                  <a:pt x="139" y="379"/>
                </a:lnTo>
                <a:lnTo>
                  <a:pt x="134" y="381"/>
                </a:lnTo>
                <a:lnTo>
                  <a:pt x="134" y="374"/>
                </a:lnTo>
                <a:lnTo>
                  <a:pt x="136" y="373"/>
                </a:lnTo>
                <a:lnTo>
                  <a:pt x="133" y="368"/>
                </a:lnTo>
                <a:lnTo>
                  <a:pt x="131" y="361"/>
                </a:lnTo>
                <a:lnTo>
                  <a:pt x="124" y="363"/>
                </a:lnTo>
                <a:lnTo>
                  <a:pt x="131" y="369"/>
                </a:lnTo>
                <a:lnTo>
                  <a:pt x="128" y="374"/>
                </a:lnTo>
                <a:lnTo>
                  <a:pt x="121" y="363"/>
                </a:lnTo>
                <a:lnTo>
                  <a:pt x="101" y="356"/>
                </a:lnTo>
                <a:lnTo>
                  <a:pt x="91" y="359"/>
                </a:lnTo>
                <a:lnTo>
                  <a:pt x="93" y="358"/>
                </a:lnTo>
                <a:lnTo>
                  <a:pt x="86" y="358"/>
                </a:lnTo>
                <a:lnTo>
                  <a:pt x="87" y="354"/>
                </a:lnTo>
                <a:lnTo>
                  <a:pt x="86" y="359"/>
                </a:lnTo>
                <a:lnTo>
                  <a:pt x="89" y="359"/>
                </a:lnTo>
                <a:lnTo>
                  <a:pt x="82" y="359"/>
                </a:lnTo>
                <a:lnTo>
                  <a:pt x="56" y="341"/>
                </a:lnTo>
                <a:lnTo>
                  <a:pt x="52" y="331"/>
                </a:lnTo>
                <a:lnTo>
                  <a:pt x="59" y="323"/>
                </a:lnTo>
                <a:lnTo>
                  <a:pt x="54" y="314"/>
                </a:lnTo>
                <a:lnTo>
                  <a:pt x="51" y="306"/>
                </a:lnTo>
                <a:lnTo>
                  <a:pt x="51" y="301"/>
                </a:lnTo>
                <a:lnTo>
                  <a:pt x="56" y="298"/>
                </a:lnTo>
                <a:lnTo>
                  <a:pt x="51" y="304"/>
                </a:lnTo>
                <a:lnTo>
                  <a:pt x="56" y="308"/>
                </a:lnTo>
                <a:lnTo>
                  <a:pt x="59" y="308"/>
                </a:lnTo>
                <a:lnTo>
                  <a:pt x="62" y="306"/>
                </a:lnTo>
                <a:lnTo>
                  <a:pt x="62" y="303"/>
                </a:lnTo>
                <a:lnTo>
                  <a:pt x="66" y="301"/>
                </a:lnTo>
                <a:lnTo>
                  <a:pt x="72" y="306"/>
                </a:lnTo>
                <a:lnTo>
                  <a:pt x="62" y="294"/>
                </a:lnTo>
                <a:lnTo>
                  <a:pt x="44" y="284"/>
                </a:lnTo>
                <a:lnTo>
                  <a:pt x="32" y="271"/>
                </a:lnTo>
                <a:lnTo>
                  <a:pt x="34" y="266"/>
                </a:lnTo>
                <a:lnTo>
                  <a:pt x="42" y="262"/>
                </a:lnTo>
                <a:lnTo>
                  <a:pt x="36" y="264"/>
                </a:lnTo>
                <a:lnTo>
                  <a:pt x="34" y="267"/>
                </a:lnTo>
                <a:lnTo>
                  <a:pt x="42" y="266"/>
                </a:lnTo>
                <a:lnTo>
                  <a:pt x="49" y="267"/>
                </a:lnTo>
                <a:lnTo>
                  <a:pt x="49" y="262"/>
                </a:lnTo>
                <a:lnTo>
                  <a:pt x="56" y="259"/>
                </a:lnTo>
                <a:lnTo>
                  <a:pt x="62" y="262"/>
                </a:lnTo>
                <a:lnTo>
                  <a:pt x="67" y="261"/>
                </a:lnTo>
                <a:lnTo>
                  <a:pt x="66" y="257"/>
                </a:lnTo>
                <a:lnTo>
                  <a:pt x="71" y="259"/>
                </a:lnTo>
                <a:lnTo>
                  <a:pt x="74" y="254"/>
                </a:lnTo>
                <a:lnTo>
                  <a:pt x="86" y="252"/>
                </a:lnTo>
                <a:lnTo>
                  <a:pt x="94" y="259"/>
                </a:lnTo>
                <a:lnTo>
                  <a:pt x="103" y="259"/>
                </a:lnTo>
                <a:lnTo>
                  <a:pt x="96" y="252"/>
                </a:lnTo>
                <a:lnTo>
                  <a:pt x="101" y="247"/>
                </a:lnTo>
                <a:lnTo>
                  <a:pt x="116" y="244"/>
                </a:lnTo>
                <a:lnTo>
                  <a:pt x="118" y="249"/>
                </a:lnTo>
                <a:lnTo>
                  <a:pt x="129" y="242"/>
                </a:lnTo>
                <a:lnTo>
                  <a:pt x="136" y="242"/>
                </a:lnTo>
                <a:lnTo>
                  <a:pt x="138" y="242"/>
                </a:lnTo>
                <a:lnTo>
                  <a:pt x="148" y="244"/>
                </a:lnTo>
                <a:lnTo>
                  <a:pt x="154" y="249"/>
                </a:lnTo>
                <a:lnTo>
                  <a:pt x="146" y="246"/>
                </a:lnTo>
                <a:lnTo>
                  <a:pt x="149" y="251"/>
                </a:lnTo>
                <a:lnTo>
                  <a:pt x="144" y="257"/>
                </a:lnTo>
                <a:lnTo>
                  <a:pt x="144" y="264"/>
                </a:lnTo>
                <a:lnTo>
                  <a:pt x="134" y="267"/>
                </a:lnTo>
                <a:lnTo>
                  <a:pt x="141" y="267"/>
                </a:lnTo>
                <a:lnTo>
                  <a:pt x="141" y="274"/>
                </a:lnTo>
                <a:lnTo>
                  <a:pt x="144" y="277"/>
                </a:lnTo>
                <a:lnTo>
                  <a:pt x="166" y="281"/>
                </a:lnTo>
                <a:lnTo>
                  <a:pt x="166" y="289"/>
                </a:lnTo>
                <a:lnTo>
                  <a:pt x="179" y="287"/>
                </a:lnTo>
                <a:lnTo>
                  <a:pt x="185" y="296"/>
                </a:lnTo>
                <a:lnTo>
                  <a:pt x="185" y="292"/>
                </a:lnTo>
                <a:lnTo>
                  <a:pt x="190" y="291"/>
                </a:lnTo>
                <a:lnTo>
                  <a:pt x="188" y="289"/>
                </a:lnTo>
                <a:lnTo>
                  <a:pt x="196" y="281"/>
                </a:lnTo>
                <a:lnTo>
                  <a:pt x="206" y="286"/>
                </a:lnTo>
                <a:lnTo>
                  <a:pt x="205" y="291"/>
                </a:lnTo>
                <a:lnTo>
                  <a:pt x="203" y="291"/>
                </a:lnTo>
                <a:lnTo>
                  <a:pt x="205" y="291"/>
                </a:lnTo>
                <a:lnTo>
                  <a:pt x="208" y="286"/>
                </a:lnTo>
                <a:lnTo>
                  <a:pt x="208" y="279"/>
                </a:lnTo>
                <a:lnTo>
                  <a:pt x="195" y="272"/>
                </a:lnTo>
                <a:lnTo>
                  <a:pt x="190" y="272"/>
                </a:lnTo>
                <a:lnTo>
                  <a:pt x="190" y="277"/>
                </a:lnTo>
                <a:lnTo>
                  <a:pt x="188" y="277"/>
                </a:lnTo>
                <a:lnTo>
                  <a:pt x="188" y="274"/>
                </a:lnTo>
                <a:lnTo>
                  <a:pt x="191" y="269"/>
                </a:lnTo>
                <a:lnTo>
                  <a:pt x="193" y="262"/>
                </a:lnTo>
                <a:lnTo>
                  <a:pt x="188" y="251"/>
                </a:lnTo>
                <a:lnTo>
                  <a:pt x="183" y="247"/>
                </a:lnTo>
                <a:lnTo>
                  <a:pt x="181" y="239"/>
                </a:lnTo>
                <a:lnTo>
                  <a:pt x="186" y="236"/>
                </a:lnTo>
                <a:lnTo>
                  <a:pt x="190" y="236"/>
                </a:lnTo>
                <a:lnTo>
                  <a:pt x="195" y="249"/>
                </a:lnTo>
                <a:lnTo>
                  <a:pt x="191" y="256"/>
                </a:lnTo>
                <a:lnTo>
                  <a:pt x="200" y="271"/>
                </a:lnTo>
                <a:lnTo>
                  <a:pt x="210" y="267"/>
                </a:lnTo>
                <a:lnTo>
                  <a:pt x="215" y="279"/>
                </a:lnTo>
                <a:lnTo>
                  <a:pt x="230" y="281"/>
                </a:lnTo>
                <a:lnTo>
                  <a:pt x="231" y="274"/>
                </a:lnTo>
                <a:lnTo>
                  <a:pt x="230" y="269"/>
                </a:lnTo>
                <a:lnTo>
                  <a:pt x="233" y="267"/>
                </a:lnTo>
                <a:lnTo>
                  <a:pt x="225" y="269"/>
                </a:lnTo>
                <a:lnTo>
                  <a:pt x="220" y="262"/>
                </a:lnTo>
                <a:lnTo>
                  <a:pt x="213" y="261"/>
                </a:lnTo>
                <a:lnTo>
                  <a:pt x="208" y="266"/>
                </a:lnTo>
                <a:lnTo>
                  <a:pt x="203" y="266"/>
                </a:lnTo>
                <a:lnTo>
                  <a:pt x="196" y="252"/>
                </a:lnTo>
                <a:lnTo>
                  <a:pt x="201" y="242"/>
                </a:lnTo>
                <a:lnTo>
                  <a:pt x="210" y="239"/>
                </a:lnTo>
                <a:lnTo>
                  <a:pt x="203" y="234"/>
                </a:lnTo>
                <a:lnTo>
                  <a:pt x="193" y="234"/>
                </a:lnTo>
                <a:lnTo>
                  <a:pt x="193" y="229"/>
                </a:lnTo>
                <a:lnTo>
                  <a:pt x="191" y="232"/>
                </a:lnTo>
                <a:lnTo>
                  <a:pt x="188" y="232"/>
                </a:lnTo>
                <a:lnTo>
                  <a:pt x="193" y="224"/>
                </a:lnTo>
                <a:lnTo>
                  <a:pt x="193" y="222"/>
                </a:lnTo>
                <a:lnTo>
                  <a:pt x="186" y="231"/>
                </a:lnTo>
                <a:lnTo>
                  <a:pt x="161" y="217"/>
                </a:lnTo>
                <a:lnTo>
                  <a:pt x="163" y="202"/>
                </a:lnTo>
                <a:lnTo>
                  <a:pt x="163" y="190"/>
                </a:lnTo>
                <a:lnTo>
                  <a:pt x="153" y="169"/>
                </a:lnTo>
                <a:lnTo>
                  <a:pt x="143" y="154"/>
                </a:lnTo>
                <a:lnTo>
                  <a:pt x="143" y="152"/>
                </a:lnTo>
                <a:lnTo>
                  <a:pt x="133" y="142"/>
                </a:lnTo>
                <a:lnTo>
                  <a:pt x="128" y="130"/>
                </a:lnTo>
                <a:lnTo>
                  <a:pt x="116" y="123"/>
                </a:lnTo>
                <a:lnTo>
                  <a:pt x="129" y="123"/>
                </a:lnTo>
                <a:lnTo>
                  <a:pt x="129" y="122"/>
                </a:lnTo>
                <a:lnTo>
                  <a:pt x="134" y="115"/>
                </a:lnTo>
                <a:lnTo>
                  <a:pt x="138" y="107"/>
                </a:lnTo>
                <a:lnTo>
                  <a:pt x="139" y="97"/>
                </a:lnTo>
                <a:lnTo>
                  <a:pt x="181" y="107"/>
                </a:lnTo>
                <a:lnTo>
                  <a:pt x="201" y="98"/>
                </a:lnTo>
                <a:lnTo>
                  <a:pt x="215" y="85"/>
                </a:lnTo>
                <a:lnTo>
                  <a:pt x="211" y="92"/>
                </a:lnTo>
                <a:lnTo>
                  <a:pt x="215" y="88"/>
                </a:lnTo>
                <a:lnTo>
                  <a:pt x="220" y="78"/>
                </a:lnTo>
                <a:lnTo>
                  <a:pt x="218" y="75"/>
                </a:lnTo>
                <a:lnTo>
                  <a:pt x="225" y="70"/>
                </a:lnTo>
                <a:lnTo>
                  <a:pt x="223" y="68"/>
                </a:lnTo>
                <a:lnTo>
                  <a:pt x="226" y="65"/>
                </a:lnTo>
                <a:lnTo>
                  <a:pt x="256" y="40"/>
                </a:lnTo>
                <a:lnTo>
                  <a:pt x="260" y="43"/>
                </a:lnTo>
                <a:lnTo>
                  <a:pt x="256" y="43"/>
                </a:lnTo>
                <a:lnTo>
                  <a:pt x="258" y="45"/>
                </a:lnTo>
                <a:lnTo>
                  <a:pt x="253" y="47"/>
                </a:lnTo>
                <a:lnTo>
                  <a:pt x="250" y="48"/>
                </a:lnTo>
                <a:lnTo>
                  <a:pt x="260" y="48"/>
                </a:lnTo>
                <a:lnTo>
                  <a:pt x="261" y="45"/>
                </a:lnTo>
                <a:lnTo>
                  <a:pt x="277" y="47"/>
                </a:lnTo>
                <a:lnTo>
                  <a:pt x="277" y="45"/>
                </a:lnTo>
                <a:lnTo>
                  <a:pt x="298" y="31"/>
                </a:lnTo>
                <a:lnTo>
                  <a:pt x="302" y="33"/>
                </a:lnTo>
                <a:lnTo>
                  <a:pt x="302" y="36"/>
                </a:lnTo>
                <a:lnTo>
                  <a:pt x="295" y="40"/>
                </a:lnTo>
                <a:lnTo>
                  <a:pt x="300" y="40"/>
                </a:lnTo>
                <a:lnTo>
                  <a:pt x="293" y="50"/>
                </a:lnTo>
                <a:lnTo>
                  <a:pt x="298" y="47"/>
                </a:lnTo>
                <a:lnTo>
                  <a:pt x="298" y="60"/>
                </a:lnTo>
                <a:lnTo>
                  <a:pt x="300" y="47"/>
                </a:lnTo>
                <a:lnTo>
                  <a:pt x="303" y="40"/>
                </a:lnTo>
                <a:lnTo>
                  <a:pt x="305" y="43"/>
                </a:lnTo>
                <a:lnTo>
                  <a:pt x="315" y="42"/>
                </a:lnTo>
                <a:lnTo>
                  <a:pt x="305" y="42"/>
                </a:lnTo>
                <a:lnTo>
                  <a:pt x="303" y="31"/>
                </a:lnTo>
                <a:lnTo>
                  <a:pt x="298" y="31"/>
                </a:lnTo>
                <a:lnTo>
                  <a:pt x="310" y="21"/>
                </a:lnTo>
                <a:lnTo>
                  <a:pt x="322" y="20"/>
                </a:lnTo>
                <a:lnTo>
                  <a:pt x="318" y="21"/>
                </a:lnTo>
                <a:lnTo>
                  <a:pt x="322" y="23"/>
                </a:lnTo>
                <a:lnTo>
                  <a:pt x="315" y="25"/>
                </a:lnTo>
                <a:lnTo>
                  <a:pt x="318" y="31"/>
                </a:lnTo>
                <a:lnTo>
                  <a:pt x="318" y="26"/>
                </a:lnTo>
                <a:lnTo>
                  <a:pt x="323" y="28"/>
                </a:lnTo>
                <a:lnTo>
                  <a:pt x="323" y="25"/>
                </a:lnTo>
                <a:lnTo>
                  <a:pt x="330" y="28"/>
                </a:lnTo>
                <a:lnTo>
                  <a:pt x="338" y="28"/>
                </a:lnTo>
                <a:lnTo>
                  <a:pt x="335" y="25"/>
                </a:lnTo>
                <a:lnTo>
                  <a:pt x="348" y="28"/>
                </a:lnTo>
                <a:lnTo>
                  <a:pt x="363" y="20"/>
                </a:lnTo>
                <a:lnTo>
                  <a:pt x="375" y="5"/>
                </a:lnTo>
                <a:lnTo>
                  <a:pt x="384" y="0"/>
                </a:lnTo>
                <a:lnTo>
                  <a:pt x="385" y="3"/>
                </a:lnTo>
                <a:lnTo>
                  <a:pt x="380" y="3"/>
                </a:lnTo>
                <a:lnTo>
                  <a:pt x="382" y="10"/>
                </a:lnTo>
                <a:lnTo>
                  <a:pt x="390" y="11"/>
                </a:lnTo>
                <a:lnTo>
                  <a:pt x="390" y="15"/>
                </a:lnTo>
                <a:lnTo>
                  <a:pt x="389" y="16"/>
                </a:lnTo>
                <a:lnTo>
                  <a:pt x="392" y="15"/>
                </a:lnTo>
                <a:lnTo>
                  <a:pt x="397" y="18"/>
                </a:lnTo>
                <a:lnTo>
                  <a:pt x="399" y="21"/>
                </a:lnTo>
                <a:lnTo>
                  <a:pt x="394" y="28"/>
                </a:lnTo>
                <a:lnTo>
                  <a:pt x="384" y="31"/>
                </a:lnTo>
                <a:lnTo>
                  <a:pt x="387" y="35"/>
                </a:lnTo>
                <a:lnTo>
                  <a:pt x="385" y="43"/>
                </a:lnTo>
                <a:lnTo>
                  <a:pt x="387" y="43"/>
                </a:lnTo>
                <a:lnTo>
                  <a:pt x="389" y="38"/>
                </a:lnTo>
                <a:lnTo>
                  <a:pt x="395" y="40"/>
                </a:lnTo>
                <a:lnTo>
                  <a:pt x="397" y="33"/>
                </a:lnTo>
                <a:lnTo>
                  <a:pt x="400" y="30"/>
                </a:lnTo>
                <a:lnTo>
                  <a:pt x="404" y="31"/>
                </a:lnTo>
                <a:lnTo>
                  <a:pt x="404" y="25"/>
                </a:lnTo>
                <a:lnTo>
                  <a:pt x="407" y="26"/>
                </a:lnTo>
                <a:lnTo>
                  <a:pt x="409" y="21"/>
                </a:lnTo>
                <a:lnTo>
                  <a:pt x="409" y="23"/>
                </a:lnTo>
                <a:lnTo>
                  <a:pt x="407" y="30"/>
                </a:lnTo>
                <a:lnTo>
                  <a:pt x="409" y="30"/>
                </a:lnTo>
                <a:lnTo>
                  <a:pt x="410" y="25"/>
                </a:lnTo>
                <a:lnTo>
                  <a:pt x="417" y="33"/>
                </a:lnTo>
                <a:lnTo>
                  <a:pt x="415" y="38"/>
                </a:lnTo>
                <a:lnTo>
                  <a:pt x="410" y="40"/>
                </a:lnTo>
                <a:lnTo>
                  <a:pt x="422" y="50"/>
                </a:lnTo>
                <a:lnTo>
                  <a:pt x="429" y="43"/>
                </a:lnTo>
                <a:lnTo>
                  <a:pt x="444" y="43"/>
                </a:lnTo>
                <a:lnTo>
                  <a:pt x="452" y="48"/>
                </a:lnTo>
                <a:lnTo>
                  <a:pt x="454" y="53"/>
                </a:lnTo>
                <a:lnTo>
                  <a:pt x="454" y="50"/>
                </a:lnTo>
                <a:lnTo>
                  <a:pt x="454" y="48"/>
                </a:lnTo>
                <a:lnTo>
                  <a:pt x="459" y="50"/>
                </a:lnTo>
                <a:lnTo>
                  <a:pt x="464" y="55"/>
                </a:lnTo>
                <a:lnTo>
                  <a:pt x="455" y="62"/>
                </a:lnTo>
                <a:lnTo>
                  <a:pt x="455" y="63"/>
                </a:lnTo>
                <a:lnTo>
                  <a:pt x="464" y="68"/>
                </a:lnTo>
                <a:lnTo>
                  <a:pt x="452" y="70"/>
                </a:lnTo>
                <a:lnTo>
                  <a:pt x="471" y="72"/>
                </a:lnTo>
                <a:lnTo>
                  <a:pt x="467" y="75"/>
                </a:lnTo>
                <a:lnTo>
                  <a:pt x="469" y="75"/>
                </a:lnTo>
                <a:lnTo>
                  <a:pt x="464" y="78"/>
                </a:lnTo>
                <a:lnTo>
                  <a:pt x="479" y="85"/>
                </a:lnTo>
                <a:lnTo>
                  <a:pt x="481" y="85"/>
                </a:lnTo>
                <a:lnTo>
                  <a:pt x="481" y="82"/>
                </a:lnTo>
                <a:lnTo>
                  <a:pt x="489" y="78"/>
                </a:lnTo>
                <a:lnTo>
                  <a:pt x="497" y="82"/>
                </a:lnTo>
                <a:lnTo>
                  <a:pt x="497" y="87"/>
                </a:lnTo>
                <a:lnTo>
                  <a:pt x="509" y="80"/>
                </a:lnTo>
                <a:lnTo>
                  <a:pt x="517" y="82"/>
                </a:lnTo>
                <a:lnTo>
                  <a:pt x="534" y="92"/>
                </a:lnTo>
                <a:lnTo>
                  <a:pt x="536" y="98"/>
                </a:lnTo>
                <a:lnTo>
                  <a:pt x="542" y="95"/>
                </a:lnTo>
                <a:lnTo>
                  <a:pt x="549" y="98"/>
                </a:lnTo>
                <a:lnTo>
                  <a:pt x="553" y="105"/>
                </a:lnTo>
                <a:lnTo>
                  <a:pt x="591" y="112"/>
                </a:lnTo>
                <a:lnTo>
                  <a:pt x="596" y="120"/>
                </a:lnTo>
                <a:lnTo>
                  <a:pt x="609" y="127"/>
                </a:lnTo>
                <a:lnTo>
                  <a:pt x="628" y="123"/>
                </a:lnTo>
                <a:lnTo>
                  <a:pt x="628" y="127"/>
                </a:lnTo>
                <a:lnTo>
                  <a:pt x="629" y="123"/>
                </a:lnTo>
                <a:lnTo>
                  <a:pt x="628" y="122"/>
                </a:lnTo>
                <a:lnTo>
                  <a:pt x="636" y="120"/>
                </a:lnTo>
                <a:lnTo>
                  <a:pt x="645" y="120"/>
                </a:lnTo>
                <a:lnTo>
                  <a:pt x="645" y="125"/>
                </a:lnTo>
                <a:lnTo>
                  <a:pt x="646" y="120"/>
                </a:lnTo>
                <a:lnTo>
                  <a:pt x="660" y="129"/>
                </a:lnTo>
                <a:lnTo>
                  <a:pt x="666" y="139"/>
                </a:lnTo>
                <a:lnTo>
                  <a:pt x="678" y="144"/>
                </a:lnTo>
                <a:lnTo>
                  <a:pt x="685" y="152"/>
                </a:lnTo>
                <a:lnTo>
                  <a:pt x="688" y="154"/>
                </a:lnTo>
                <a:lnTo>
                  <a:pt x="688" y="150"/>
                </a:lnTo>
                <a:lnTo>
                  <a:pt x="686" y="149"/>
                </a:lnTo>
                <a:lnTo>
                  <a:pt x="693" y="152"/>
                </a:lnTo>
                <a:lnTo>
                  <a:pt x="690" y="227"/>
                </a:lnTo>
                <a:lnTo>
                  <a:pt x="686" y="308"/>
                </a:lnTo>
                <a:lnTo>
                  <a:pt x="683" y="385"/>
                </a:lnTo>
                <a:lnTo>
                  <a:pt x="681" y="463"/>
                </a:lnTo>
                <a:lnTo>
                  <a:pt x="678" y="538"/>
                </a:lnTo>
                <a:lnTo>
                  <a:pt x="675" y="615"/>
                </a:lnTo>
                <a:lnTo>
                  <a:pt x="671" y="706"/>
                </a:lnTo>
                <a:lnTo>
                  <a:pt x="683" y="711"/>
                </a:lnTo>
                <a:lnTo>
                  <a:pt x="686" y="706"/>
                </a:lnTo>
                <a:lnTo>
                  <a:pt x="700" y="712"/>
                </a:lnTo>
                <a:lnTo>
                  <a:pt x="708" y="704"/>
                </a:lnTo>
                <a:lnTo>
                  <a:pt x="725" y="704"/>
                </a:lnTo>
                <a:lnTo>
                  <a:pt x="721" y="719"/>
                </a:lnTo>
                <a:lnTo>
                  <a:pt x="735" y="729"/>
                </a:lnTo>
                <a:lnTo>
                  <a:pt x="737" y="738"/>
                </a:lnTo>
                <a:lnTo>
                  <a:pt x="767" y="768"/>
                </a:lnTo>
                <a:lnTo>
                  <a:pt x="770" y="786"/>
                </a:lnTo>
                <a:lnTo>
                  <a:pt x="788" y="771"/>
                </a:lnTo>
                <a:lnTo>
                  <a:pt x="795" y="773"/>
                </a:lnTo>
                <a:lnTo>
                  <a:pt x="798" y="766"/>
                </a:lnTo>
                <a:lnTo>
                  <a:pt x="798" y="764"/>
                </a:lnTo>
                <a:lnTo>
                  <a:pt x="798" y="754"/>
                </a:lnTo>
                <a:lnTo>
                  <a:pt x="805" y="751"/>
                </a:lnTo>
                <a:lnTo>
                  <a:pt x="802" y="748"/>
                </a:lnTo>
                <a:lnTo>
                  <a:pt x="818" y="739"/>
                </a:lnTo>
                <a:lnTo>
                  <a:pt x="827" y="736"/>
                </a:lnTo>
                <a:lnTo>
                  <a:pt x="840" y="748"/>
                </a:lnTo>
                <a:lnTo>
                  <a:pt x="840" y="753"/>
                </a:lnTo>
                <a:lnTo>
                  <a:pt x="839" y="756"/>
                </a:lnTo>
                <a:lnTo>
                  <a:pt x="840" y="758"/>
                </a:lnTo>
                <a:lnTo>
                  <a:pt x="842" y="761"/>
                </a:lnTo>
                <a:lnTo>
                  <a:pt x="842" y="764"/>
                </a:lnTo>
                <a:lnTo>
                  <a:pt x="850" y="766"/>
                </a:lnTo>
                <a:lnTo>
                  <a:pt x="854" y="773"/>
                </a:lnTo>
                <a:lnTo>
                  <a:pt x="857" y="773"/>
                </a:lnTo>
                <a:lnTo>
                  <a:pt x="860" y="781"/>
                </a:lnTo>
                <a:lnTo>
                  <a:pt x="864" y="788"/>
                </a:lnTo>
                <a:lnTo>
                  <a:pt x="875" y="794"/>
                </a:lnTo>
                <a:lnTo>
                  <a:pt x="887" y="810"/>
                </a:lnTo>
                <a:lnTo>
                  <a:pt x="890" y="818"/>
                </a:lnTo>
                <a:lnTo>
                  <a:pt x="897" y="826"/>
                </a:lnTo>
                <a:lnTo>
                  <a:pt x="897" y="826"/>
                </a:lnTo>
                <a:lnTo>
                  <a:pt x="922" y="870"/>
                </a:lnTo>
                <a:lnTo>
                  <a:pt x="927" y="876"/>
                </a:lnTo>
                <a:lnTo>
                  <a:pt x="924" y="883"/>
                </a:lnTo>
                <a:lnTo>
                  <a:pt x="934" y="886"/>
                </a:lnTo>
                <a:lnTo>
                  <a:pt x="932" y="895"/>
                </a:lnTo>
                <a:lnTo>
                  <a:pt x="939" y="898"/>
                </a:lnTo>
                <a:lnTo>
                  <a:pt x="942" y="910"/>
                </a:lnTo>
                <a:lnTo>
                  <a:pt x="949" y="908"/>
                </a:lnTo>
                <a:lnTo>
                  <a:pt x="966" y="918"/>
                </a:lnTo>
                <a:lnTo>
                  <a:pt x="966" y="918"/>
                </a:lnTo>
                <a:lnTo>
                  <a:pt x="974" y="920"/>
                </a:lnTo>
                <a:lnTo>
                  <a:pt x="979" y="925"/>
                </a:lnTo>
                <a:lnTo>
                  <a:pt x="984" y="927"/>
                </a:lnTo>
                <a:lnTo>
                  <a:pt x="987" y="932"/>
                </a:lnTo>
                <a:lnTo>
                  <a:pt x="997" y="932"/>
                </a:lnTo>
                <a:lnTo>
                  <a:pt x="999" y="943"/>
                </a:lnTo>
                <a:lnTo>
                  <a:pt x="996" y="952"/>
                </a:lnTo>
                <a:lnTo>
                  <a:pt x="997" y="963"/>
                </a:lnTo>
                <a:lnTo>
                  <a:pt x="1004" y="978"/>
                </a:lnTo>
                <a:lnTo>
                  <a:pt x="1001" y="980"/>
                </a:lnTo>
                <a:lnTo>
                  <a:pt x="994" y="999"/>
                </a:lnTo>
                <a:lnTo>
                  <a:pt x="987" y="1005"/>
                </a:lnTo>
                <a:lnTo>
                  <a:pt x="987" y="1002"/>
                </a:lnTo>
                <a:lnTo>
                  <a:pt x="984" y="1007"/>
                </a:lnTo>
                <a:lnTo>
                  <a:pt x="981" y="997"/>
                </a:lnTo>
                <a:lnTo>
                  <a:pt x="982" y="1005"/>
                </a:lnTo>
                <a:lnTo>
                  <a:pt x="979" y="1009"/>
                </a:lnTo>
                <a:lnTo>
                  <a:pt x="976" y="1005"/>
                </a:lnTo>
                <a:lnTo>
                  <a:pt x="976" y="997"/>
                </a:lnTo>
                <a:lnTo>
                  <a:pt x="972" y="995"/>
                </a:lnTo>
                <a:lnTo>
                  <a:pt x="977" y="990"/>
                </a:lnTo>
                <a:lnTo>
                  <a:pt x="981" y="990"/>
                </a:lnTo>
                <a:lnTo>
                  <a:pt x="987" y="977"/>
                </a:lnTo>
                <a:lnTo>
                  <a:pt x="981" y="990"/>
                </a:lnTo>
                <a:lnTo>
                  <a:pt x="977" y="987"/>
                </a:lnTo>
                <a:lnTo>
                  <a:pt x="974" y="990"/>
                </a:lnTo>
                <a:lnTo>
                  <a:pt x="971" y="989"/>
                </a:lnTo>
                <a:lnTo>
                  <a:pt x="971" y="985"/>
                </a:lnTo>
                <a:lnTo>
                  <a:pt x="974" y="980"/>
                </a:lnTo>
                <a:lnTo>
                  <a:pt x="984" y="978"/>
                </a:lnTo>
                <a:lnTo>
                  <a:pt x="982" y="975"/>
                </a:lnTo>
                <a:lnTo>
                  <a:pt x="976" y="978"/>
                </a:lnTo>
                <a:lnTo>
                  <a:pt x="974" y="957"/>
                </a:lnTo>
                <a:lnTo>
                  <a:pt x="971" y="952"/>
                </a:lnTo>
                <a:lnTo>
                  <a:pt x="972" y="952"/>
                </a:lnTo>
                <a:lnTo>
                  <a:pt x="971" y="952"/>
                </a:lnTo>
                <a:lnTo>
                  <a:pt x="962" y="942"/>
                </a:lnTo>
                <a:lnTo>
                  <a:pt x="969" y="935"/>
                </a:lnTo>
                <a:lnTo>
                  <a:pt x="959" y="943"/>
                </a:lnTo>
                <a:lnTo>
                  <a:pt x="957" y="942"/>
                </a:lnTo>
                <a:lnTo>
                  <a:pt x="941" y="950"/>
                </a:lnTo>
                <a:lnTo>
                  <a:pt x="947" y="953"/>
                </a:lnTo>
                <a:lnTo>
                  <a:pt x="944" y="957"/>
                </a:lnTo>
                <a:lnTo>
                  <a:pt x="946" y="960"/>
                </a:lnTo>
                <a:lnTo>
                  <a:pt x="944" y="965"/>
                </a:lnTo>
                <a:lnTo>
                  <a:pt x="939" y="962"/>
                </a:lnTo>
                <a:lnTo>
                  <a:pt x="942" y="965"/>
                </a:lnTo>
                <a:lnTo>
                  <a:pt x="941" y="970"/>
                </a:lnTo>
                <a:lnTo>
                  <a:pt x="934" y="965"/>
                </a:lnTo>
                <a:lnTo>
                  <a:pt x="931" y="957"/>
                </a:lnTo>
                <a:lnTo>
                  <a:pt x="932" y="957"/>
                </a:lnTo>
                <a:lnTo>
                  <a:pt x="934" y="958"/>
                </a:lnTo>
                <a:lnTo>
                  <a:pt x="934" y="953"/>
                </a:lnTo>
                <a:lnTo>
                  <a:pt x="937" y="953"/>
                </a:lnTo>
                <a:lnTo>
                  <a:pt x="937" y="947"/>
                </a:lnTo>
                <a:lnTo>
                  <a:pt x="941" y="945"/>
                </a:lnTo>
                <a:lnTo>
                  <a:pt x="939" y="933"/>
                </a:lnTo>
                <a:lnTo>
                  <a:pt x="952" y="930"/>
                </a:lnTo>
                <a:lnTo>
                  <a:pt x="941" y="930"/>
                </a:lnTo>
                <a:lnTo>
                  <a:pt x="937" y="923"/>
                </a:lnTo>
                <a:lnTo>
                  <a:pt x="932" y="922"/>
                </a:lnTo>
                <a:lnTo>
                  <a:pt x="931" y="918"/>
                </a:lnTo>
                <a:lnTo>
                  <a:pt x="926" y="915"/>
                </a:lnTo>
                <a:lnTo>
                  <a:pt x="927" y="908"/>
                </a:lnTo>
                <a:lnTo>
                  <a:pt x="919" y="910"/>
                </a:lnTo>
                <a:lnTo>
                  <a:pt x="922" y="907"/>
                </a:lnTo>
                <a:lnTo>
                  <a:pt x="919" y="905"/>
                </a:lnTo>
                <a:lnTo>
                  <a:pt x="924" y="898"/>
                </a:lnTo>
                <a:lnTo>
                  <a:pt x="921" y="902"/>
                </a:lnTo>
                <a:lnTo>
                  <a:pt x="912" y="898"/>
                </a:lnTo>
                <a:lnTo>
                  <a:pt x="907" y="890"/>
                </a:lnTo>
                <a:lnTo>
                  <a:pt x="912" y="891"/>
                </a:lnTo>
                <a:lnTo>
                  <a:pt x="910" y="883"/>
                </a:lnTo>
                <a:lnTo>
                  <a:pt x="909" y="888"/>
                </a:lnTo>
                <a:lnTo>
                  <a:pt x="900" y="885"/>
                </a:lnTo>
                <a:lnTo>
                  <a:pt x="900" y="881"/>
                </a:lnTo>
                <a:lnTo>
                  <a:pt x="899" y="880"/>
                </a:lnTo>
                <a:lnTo>
                  <a:pt x="897" y="880"/>
                </a:lnTo>
                <a:lnTo>
                  <a:pt x="895" y="885"/>
                </a:lnTo>
                <a:lnTo>
                  <a:pt x="889" y="881"/>
                </a:lnTo>
                <a:lnTo>
                  <a:pt x="887" y="880"/>
                </a:lnTo>
                <a:lnTo>
                  <a:pt x="890" y="875"/>
                </a:lnTo>
                <a:lnTo>
                  <a:pt x="897" y="875"/>
                </a:lnTo>
                <a:lnTo>
                  <a:pt x="902" y="868"/>
                </a:lnTo>
                <a:lnTo>
                  <a:pt x="897" y="871"/>
                </a:lnTo>
                <a:lnTo>
                  <a:pt x="890" y="871"/>
                </a:lnTo>
                <a:lnTo>
                  <a:pt x="894" y="865"/>
                </a:lnTo>
                <a:lnTo>
                  <a:pt x="890" y="866"/>
                </a:lnTo>
                <a:lnTo>
                  <a:pt x="889" y="860"/>
                </a:lnTo>
                <a:lnTo>
                  <a:pt x="894" y="856"/>
                </a:lnTo>
                <a:lnTo>
                  <a:pt x="885" y="858"/>
                </a:lnTo>
                <a:lnTo>
                  <a:pt x="884" y="855"/>
                </a:lnTo>
                <a:lnTo>
                  <a:pt x="884" y="851"/>
                </a:lnTo>
                <a:lnTo>
                  <a:pt x="904" y="861"/>
                </a:lnTo>
                <a:lnTo>
                  <a:pt x="885" y="848"/>
                </a:lnTo>
                <a:lnTo>
                  <a:pt x="885" y="840"/>
                </a:lnTo>
                <a:lnTo>
                  <a:pt x="899" y="841"/>
                </a:lnTo>
                <a:lnTo>
                  <a:pt x="887" y="840"/>
                </a:lnTo>
                <a:lnTo>
                  <a:pt x="885" y="840"/>
                </a:lnTo>
                <a:lnTo>
                  <a:pt x="882" y="846"/>
                </a:lnTo>
                <a:lnTo>
                  <a:pt x="877" y="838"/>
                </a:lnTo>
                <a:lnTo>
                  <a:pt x="879" y="835"/>
                </a:lnTo>
                <a:lnTo>
                  <a:pt x="882" y="838"/>
                </a:lnTo>
                <a:lnTo>
                  <a:pt x="882" y="833"/>
                </a:lnTo>
                <a:lnTo>
                  <a:pt x="879" y="831"/>
                </a:lnTo>
                <a:lnTo>
                  <a:pt x="882" y="826"/>
                </a:lnTo>
                <a:lnTo>
                  <a:pt x="875" y="836"/>
                </a:lnTo>
                <a:lnTo>
                  <a:pt x="870" y="830"/>
                </a:lnTo>
                <a:lnTo>
                  <a:pt x="870" y="820"/>
                </a:lnTo>
                <a:lnTo>
                  <a:pt x="872" y="818"/>
                </a:lnTo>
                <a:lnTo>
                  <a:pt x="872" y="813"/>
                </a:lnTo>
                <a:lnTo>
                  <a:pt x="874" y="808"/>
                </a:lnTo>
                <a:lnTo>
                  <a:pt x="877" y="806"/>
                </a:lnTo>
                <a:lnTo>
                  <a:pt x="872" y="808"/>
                </a:lnTo>
                <a:lnTo>
                  <a:pt x="867" y="825"/>
                </a:lnTo>
                <a:lnTo>
                  <a:pt x="857" y="816"/>
                </a:lnTo>
                <a:lnTo>
                  <a:pt x="849" y="815"/>
                </a:lnTo>
                <a:lnTo>
                  <a:pt x="849" y="808"/>
                </a:lnTo>
                <a:lnTo>
                  <a:pt x="842" y="798"/>
                </a:lnTo>
                <a:lnTo>
                  <a:pt x="844" y="799"/>
                </a:lnTo>
                <a:lnTo>
                  <a:pt x="844" y="791"/>
                </a:lnTo>
                <a:lnTo>
                  <a:pt x="840" y="794"/>
                </a:lnTo>
                <a:lnTo>
                  <a:pt x="837" y="789"/>
                </a:lnTo>
                <a:lnTo>
                  <a:pt x="837" y="783"/>
                </a:lnTo>
                <a:lnTo>
                  <a:pt x="837" y="781"/>
                </a:lnTo>
                <a:lnTo>
                  <a:pt x="830" y="764"/>
                </a:lnTo>
                <a:lnTo>
                  <a:pt x="830" y="761"/>
                </a:lnTo>
                <a:lnTo>
                  <a:pt x="830" y="754"/>
                </a:lnTo>
                <a:lnTo>
                  <a:pt x="830" y="759"/>
                </a:lnTo>
                <a:lnTo>
                  <a:pt x="829" y="763"/>
                </a:lnTo>
                <a:lnTo>
                  <a:pt x="825" y="763"/>
                </a:lnTo>
                <a:lnTo>
                  <a:pt x="830" y="769"/>
                </a:lnTo>
                <a:lnTo>
                  <a:pt x="832" y="776"/>
                </a:lnTo>
                <a:lnTo>
                  <a:pt x="829" y="769"/>
                </a:lnTo>
                <a:lnTo>
                  <a:pt x="825" y="768"/>
                </a:lnTo>
                <a:lnTo>
                  <a:pt x="830" y="774"/>
                </a:lnTo>
                <a:lnTo>
                  <a:pt x="830" y="783"/>
                </a:lnTo>
                <a:lnTo>
                  <a:pt x="837" y="801"/>
                </a:lnTo>
                <a:lnTo>
                  <a:pt x="835" y="803"/>
                </a:lnTo>
                <a:lnTo>
                  <a:pt x="839" y="811"/>
                </a:lnTo>
                <a:lnTo>
                  <a:pt x="840" y="823"/>
                </a:lnTo>
                <a:lnTo>
                  <a:pt x="832" y="821"/>
                </a:lnTo>
                <a:lnTo>
                  <a:pt x="829" y="810"/>
                </a:lnTo>
                <a:lnTo>
                  <a:pt x="829" y="816"/>
                </a:lnTo>
                <a:lnTo>
                  <a:pt x="823" y="813"/>
                </a:lnTo>
                <a:lnTo>
                  <a:pt x="815" y="815"/>
                </a:lnTo>
                <a:lnTo>
                  <a:pt x="817" y="811"/>
                </a:lnTo>
                <a:lnTo>
                  <a:pt x="813" y="811"/>
                </a:lnTo>
                <a:lnTo>
                  <a:pt x="817" y="811"/>
                </a:lnTo>
                <a:lnTo>
                  <a:pt x="815" y="804"/>
                </a:lnTo>
                <a:lnTo>
                  <a:pt x="818" y="803"/>
                </a:lnTo>
                <a:lnTo>
                  <a:pt x="810" y="791"/>
                </a:lnTo>
                <a:lnTo>
                  <a:pt x="818" y="786"/>
                </a:lnTo>
                <a:lnTo>
                  <a:pt x="813" y="786"/>
                </a:lnTo>
                <a:lnTo>
                  <a:pt x="812" y="789"/>
                </a:lnTo>
                <a:lnTo>
                  <a:pt x="812" y="786"/>
                </a:lnTo>
                <a:lnTo>
                  <a:pt x="807" y="779"/>
                </a:lnTo>
                <a:lnTo>
                  <a:pt x="808" y="783"/>
                </a:lnTo>
                <a:lnTo>
                  <a:pt x="805" y="786"/>
                </a:lnTo>
                <a:lnTo>
                  <a:pt x="808" y="784"/>
                </a:lnTo>
                <a:lnTo>
                  <a:pt x="810" y="789"/>
                </a:lnTo>
                <a:lnTo>
                  <a:pt x="805" y="794"/>
                </a:lnTo>
                <a:lnTo>
                  <a:pt x="802" y="793"/>
                </a:lnTo>
                <a:lnTo>
                  <a:pt x="805" y="791"/>
                </a:lnTo>
                <a:lnTo>
                  <a:pt x="798" y="789"/>
                </a:lnTo>
                <a:lnTo>
                  <a:pt x="798" y="783"/>
                </a:lnTo>
                <a:lnTo>
                  <a:pt x="795" y="786"/>
                </a:lnTo>
                <a:lnTo>
                  <a:pt x="792" y="781"/>
                </a:lnTo>
                <a:lnTo>
                  <a:pt x="795" y="786"/>
                </a:lnTo>
                <a:lnTo>
                  <a:pt x="793" y="788"/>
                </a:lnTo>
                <a:lnTo>
                  <a:pt x="782" y="778"/>
                </a:lnTo>
                <a:lnTo>
                  <a:pt x="787" y="786"/>
                </a:lnTo>
                <a:lnTo>
                  <a:pt x="782" y="786"/>
                </a:lnTo>
                <a:lnTo>
                  <a:pt x="780" y="791"/>
                </a:lnTo>
                <a:lnTo>
                  <a:pt x="783" y="786"/>
                </a:lnTo>
                <a:lnTo>
                  <a:pt x="795" y="789"/>
                </a:lnTo>
                <a:lnTo>
                  <a:pt x="798" y="793"/>
                </a:lnTo>
                <a:lnTo>
                  <a:pt x="793" y="791"/>
                </a:lnTo>
                <a:lnTo>
                  <a:pt x="797" y="798"/>
                </a:lnTo>
                <a:lnTo>
                  <a:pt x="800" y="799"/>
                </a:lnTo>
                <a:lnTo>
                  <a:pt x="798" y="794"/>
                </a:lnTo>
                <a:lnTo>
                  <a:pt x="802" y="799"/>
                </a:lnTo>
                <a:lnTo>
                  <a:pt x="797" y="803"/>
                </a:lnTo>
                <a:lnTo>
                  <a:pt x="803" y="803"/>
                </a:lnTo>
                <a:lnTo>
                  <a:pt x="803" y="799"/>
                </a:lnTo>
                <a:lnTo>
                  <a:pt x="808" y="806"/>
                </a:lnTo>
                <a:lnTo>
                  <a:pt x="807" y="808"/>
                </a:lnTo>
                <a:lnTo>
                  <a:pt x="810" y="808"/>
                </a:lnTo>
                <a:lnTo>
                  <a:pt x="812" y="816"/>
                </a:lnTo>
                <a:lnTo>
                  <a:pt x="810" y="818"/>
                </a:lnTo>
                <a:lnTo>
                  <a:pt x="805" y="820"/>
                </a:lnTo>
                <a:lnTo>
                  <a:pt x="803" y="815"/>
                </a:lnTo>
                <a:lnTo>
                  <a:pt x="798" y="813"/>
                </a:lnTo>
                <a:lnTo>
                  <a:pt x="798" y="816"/>
                </a:lnTo>
                <a:lnTo>
                  <a:pt x="797" y="816"/>
                </a:lnTo>
                <a:lnTo>
                  <a:pt x="798" y="818"/>
                </a:lnTo>
                <a:lnTo>
                  <a:pt x="800" y="816"/>
                </a:lnTo>
                <a:lnTo>
                  <a:pt x="802" y="821"/>
                </a:lnTo>
                <a:lnTo>
                  <a:pt x="795" y="816"/>
                </a:lnTo>
                <a:lnTo>
                  <a:pt x="793" y="818"/>
                </a:lnTo>
                <a:lnTo>
                  <a:pt x="797" y="823"/>
                </a:lnTo>
                <a:lnTo>
                  <a:pt x="793" y="825"/>
                </a:lnTo>
                <a:lnTo>
                  <a:pt x="792" y="823"/>
                </a:lnTo>
                <a:lnTo>
                  <a:pt x="793" y="820"/>
                </a:lnTo>
                <a:lnTo>
                  <a:pt x="788" y="820"/>
                </a:lnTo>
                <a:lnTo>
                  <a:pt x="787" y="816"/>
                </a:lnTo>
                <a:lnTo>
                  <a:pt x="787" y="818"/>
                </a:lnTo>
                <a:lnTo>
                  <a:pt x="785" y="815"/>
                </a:lnTo>
                <a:lnTo>
                  <a:pt x="780" y="816"/>
                </a:lnTo>
                <a:lnTo>
                  <a:pt x="765" y="803"/>
                </a:lnTo>
                <a:lnTo>
                  <a:pt x="770" y="799"/>
                </a:lnTo>
                <a:lnTo>
                  <a:pt x="763" y="803"/>
                </a:lnTo>
                <a:lnTo>
                  <a:pt x="757" y="793"/>
                </a:lnTo>
                <a:lnTo>
                  <a:pt x="755" y="786"/>
                </a:lnTo>
                <a:lnTo>
                  <a:pt x="745" y="776"/>
                </a:lnTo>
                <a:lnTo>
                  <a:pt x="737" y="774"/>
                </a:lnTo>
                <a:lnTo>
                  <a:pt x="740" y="774"/>
                </a:lnTo>
                <a:lnTo>
                  <a:pt x="742" y="769"/>
                </a:lnTo>
                <a:lnTo>
                  <a:pt x="737" y="773"/>
                </a:lnTo>
                <a:lnTo>
                  <a:pt x="720" y="763"/>
                </a:lnTo>
                <a:lnTo>
                  <a:pt x="721" y="763"/>
                </a:lnTo>
                <a:lnTo>
                  <a:pt x="720" y="759"/>
                </a:lnTo>
                <a:lnTo>
                  <a:pt x="716" y="761"/>
                </a:lnTo>
                <a:lnTo>
                  <a:pt x="701" y="749"/>
                </a:lnTo>
                <a:lnTo>
                  <a:pt x="710" y="746"/>
                </a:lnTo>
                <a:lnTo>
                  <a:pt x="713" y="741"/>
                </a:lnTo>
                <a:lnTo>
                  <a:pt x="708" y="731"/>
                </a:lnTo>
                <a:lnTo>
                  <a:pt x="713" y="724"/>
                </a:lnTo>
                <a:lnTo>
                  <a:pt x="718" y="733"/>
                </a:lnTo>
                <a:lnTo>
                  <a:pt x="716" y="739"/>
                </a:lnTo>
                <a:lnTo>
                  <a:pt x="718" y="746"/>
                </a:lnTo>
                <a:lnTo>
                  <a:pt x="716" y="746"/>
                </a:lnTo>
                <a:lnTo>
                  <a:pt x="718" y="748"/>
                </a:lnTo>
                <a:lnTo>
                  <a:pt x="720" y="746"/>
                </a:lnTo>
                <a:lnTo>
                  <a:pt x="718" y="734"/>
                </a:lnTo>
                <a:lnTo>
                  <a:pt x="730" y="736"/>
                </a:lnTo>
                <a:lnTo>
                  <a:pt x="720" y="731"/>
                </a:lnTo>
                <a:lnTo>
                  <a:pt x="711" y="721"/>
                </a:lnTo>
                <a:lnTo>
                  <a:pt x="710" y="728"/>
                </a:lnTo>
                <a:lnTo>
                  <a:pt x="703" y="734"/>
                </a:lnTo>
                <a:lnTo>
                  <a:pt x="686" y="741"/>
                </a:lnTo>
                <a:lnTo>
                  <a:pt x="670" y="734"/>
                </a:lnTo>
                <a:lnTo>
                  <a:pt x="656" y="729"/>
                </a:lnTo>
                <a:lnTo>
                  <a:pt x="663" y="724"/>
                </a:lnTo>
                <a:lnTo>
                  <a:pt x="663" y="717"/>
                </a:lnTo>
                <a:lnTo>
                  <a:pt x="658" y="714"/>
                </a:lnTo>
                <a:lnTo>
                  <a:pt x="656" y="716"/>
                </a:lnTo>
                <a:lnTo>
                  <a:pt x="660" y="721"/>
                </a:lnTo>
                <a:lnTo>
                  <a:pt x="650" y="724"/>
                </a:lnTo>
                <a:lnTo>
                  <a:pt x="621" y="714"/>
                </a:lnTo>
                <a:lnTo>
                  <a:pt x="588" y="719"/>
                </a:lnTo>
                <a:lnTo>
                  <a:pt x="581" y="716"/>
                </a:lnTo>
                <a:lnTo>
                  <a:pt x="584" y="716"/>
                </a:lnTo>
                <a:lnTo>
                  <a:pt x="579" y="709"/>
                </a:lnTo>
                <a:lnTo>
                  <a:pt x="581" y="706"/>
                </a:lnTo>
                <a:lnTo>
                  <a:pt x="569" y="706"/>
                </a:lnTo>
                <a:lnTo>
                  <a:pt x="566" y="701"/>
                </a:lnTo>
                <a:lnTo>
                  <a:pt x="561" y="699"/>
                </a:lnTo>
                <a:lnTo>
                  <a:pt x="564" y="691"/>
                </a:lnTo>
                <a:lnTo>
                  <a:pt x="566" y="687"/>
                </a:lnTo>
                <a:lnTo>
                  <a:pt x="563" y="689"/>
                </a:lnTo>
                <a:lnTo>
                  <a:pt x="566" y="679"/>
                </a:lnTo>
                <a:lnTo>
                  <a:pt x="571" y="676"/>
                </a:lnTo>
                <a:lnTo>
                  <a:pt x="568" y="677"/>
                </a:lnTo>
                <a:lnTo>
                  <a:pt x="564" y="682"/>
                </a:lnTo>
                <a:lnTo>
                  <a:pt x="553" y="694"/>
                </a:lnTo>
                <a:lnTo>
                  <a:pt x="549" y="694"/>
                </a:lnTo>
                <a:lnTo>
                  <a:pt x="541" y="687"/>
                </a:lnTo>
                <a:lnTo>
                  <a:pt x="532" y="686"/>
                </a:lnTo>
                <a:lnTo>
                  <a:pt x="542" y="676"/>
                </a:lnTo>
                <a:lnTo>
                  <a:pt x="536" y="677"/>
                </a:lnTo>
                <a:lnTo>
                  <a:pt x="537" y="676"/>
                </a:lnTo>
                <a:lnTo>
                  <a:pt x="536" y="676"/>
                </a:lnTo>
                <a:lnTo>
                  <a:pt x="537" y="674"/>
                </a:lnTo>
                <a:lnTo>
                  <a:pt x="532" y="677"/>
                </a:lnTo>
                <a:lnTo>
                  <a:pt x="536" y="674"/>
                </a:lnTo>
                <a:lnTo>
                  <a:pt x="526" y="676"/>
                </a:lnTo>
                <a:lnTo>
                  <a:pt x="532" y="671"/>
                </a:lnTo>
                <a:lnTo>
                  <a:pt x="532" y="667"/>
                </a:lnTo>
                <a:lnTo>
                  <a:pt x="526" y="672"/>
                </a:lnTo>
                <a:lnTo>
                  <a:pt x="524" y="669"/>
                </a:lnTo>
                <a:lnTo>
                  <a:pt x="519" y="674"/>
                </a:lnTo>
                <a:lnTo>
                  <a:pt x="514" y="671"/>
                </a:lnTo>
                <a:lnTo>
                  <a:pt x="514" y="669"/>
                </a:lnTo>
                <a:lnTo>
                  <a:pt x="531" y="666"/>
                </a:lnTo>
                <a:lnTo>
                  <a:pt x="527" y="662"/>
                </a:lnTo>
                <a:lnTo>
                  <a:pt x="522" y="666"/>
                </a:lnTo>
                <a:lnTo>
                  <a:pt x="516" y="664"/>
                </a:lnTo>
                <a:lnTo>
                  <a:pt x="517" y="662"/>
                </a:lnTo>
                <a:lnTo>
                  <a:pt x="512" y="657"/>
                </a:lnTo>
                <a:lnTo>
                  <a:pt x="517" y="659"/>
                </a:lnTo>
                <a:lnTo>
                  <a:pt x="514" y="656"/>
                </a:lnTo>
                <a:lnTo>
                  <a:pt x="516" y="652"/>
                </a:lnTo>
                <a:lnTo>
                  <a:pt x="519" y="654"/>
                </a:lnTo>
                <a:lnTo>
                  <a:pt x="517" y="651"/>
                </a:lnTo>
                <a:lnTo>
                  <a:pt x="527" y="651"/>
                </a:lnTo>
                <a:lnTo>
                  <a:pt x="526" y="647"/>
                </a:lnTo>
                <a:lnTo>
                  <a:pt x="519" y="647"/>
                </a:lnTo>
                <a:lnTo>
                  <a:pt x="507" y="657"/>
                </a:lnTo>
                <a:lnTo>
                  <a:pt x="506" y="656"/>
                </a:lnTo>
                <a:lnTo>
                  <a:pt x="507" y="654"/>
                </a:lnTo>
                <a:lnTo>
                  <a:pt x="504" y="652"/>
                </a:lnTo>
                <a:lnTo>
                  <a:pt x="502" y="656"/>
                </a:lnTo>
                <a:lnTo>
                  <a:pt x="501" y="652"/>
                </a:lnTo>
                <a:lnTo>
                  <a:pt x="499" y="652"/>
                </a:lnTo>
                <a:lnTo>
                  <a:pt x="499" y="657"/>
                </a:lnTo>
                <a:lnTo>
                  <a:pt x="496" y="659"/>
                </a:lnTo>
                <a:lnTo>
                  <a:pt x="494" y="657"/>
                </a:lnTo>
                <a:lnTo>
                  <a:pt x="496" y="654"/>
                </a:lnTo>
                <a:lnTo>
                  <a:pt x="494" y="654"/>
                </a:lnTo>
                <a:lnTo>
                  <a:pt x="496" y="651"/>
                </a:lnTo>
                <a:lnTo>
                  <a:pt x="491" y="657"/>
                </a:lnTo>
                <a:lnTo>
                  <a:pt x="494" y="649"/>
                </a:lnTo>
                <a:lnTo>
                  <a:pt x="492" y="642"/>
                </a:lnTo>
                <a:lnTo>
                  <a:pt x="491" y="651"/>
                </a:lnTo>
                <a:lnTo>
                  <a:pt x="489" y="651"/>
                </a:lnTo>
                <a:lnTo>
                  <a:pt x="491" y="652"/>
                </a:lnTo>
                <a:lnTo>
                  <a:pt x="489" y="659"/>
                </a:lnTo>
                <a:lnTo>
                  <a:pt x="486" y="657"/>
                </a:lnTo>
                <a:lnTo>
                  <a:pt x="487" y="654"/>
                </a:lnTo>
                <a:lnTo>
                  <a:pt x="484" y="659"/>
                </a:lnTo>
                <a:lnTo>
                  <a:pt x="486" y="661"/>
                </a:lnTo>
                <a:lnTo>
                  <a:pt x="482" y="661"/>
                </a:lnTo>
                <a:lnTo>
                  <a:pt x="477" y="652"/>
                </a:lnTo>
                <a:lnTo>
                  <a:pt x="489" y="641"/>
                </a:lnTo>
                <a:lnTo>
                  <a:pt x="487" y="639"/>
                </a:lnTo>
                <a:lnTo>
                  <a:pt x="489" y="635"/>
                </a:lnTo>
                <a:lnTo>
                  <a:pt x="477" y="649"/>
                </a:lnTo>
                <a:lnTo>
                  <a:pt x="476" y="642"/>
                </a:lnTo>
                <a:lnTo>
                  <a:pt x="469" y="646"/>
                </a:lnTo>
                <a:lnTo>
                  <a:pt x="471" y="647"/>
                </a:lnTo>
                <a:lnTo>
                  <a:pt x="467" y="651"/>
                </a:lnTo>
                <a:lnTo>
                  <a:pt x="476" y="646"/>
                </a:lnTo>
                <a:lnTo>
                  <a:pt x="472" y="652"/>
                </a:lnTo>
                <a:lnTo>
                  <a:pt x="471" y="651"/>
                </a:lnTo>
                <a:lnTo>
                  <a:pt x="471" y="654"/>
                </a:lnTo>
                <a:lnTo>
                  <a:pt x="469" y="659"/>
                </a:lnTo>
                <a:lnTo>
                  <a:pt x="467" y="657"/>
                </a:lnTo>
                <a:lnTo>
                  <a:pt x="469" y="659"/>
                </a:lnTo>
                <a:lnTo>
                  <a:pt x="459" y="659"/>
                </a:lnTo>
                <a:lnTo>
                  <a:pt x="466" y="661"/>
                </a:lnTo>
                <a:lnTo>
                  <a:pt x="461" y="662"/>
                </a:lnTo>
                <a:lnTo>
                  <a:pt x="461" y="664"/>
                </a:lnTo>
                <a:lnTo>
                  <a:pt x="459" y="667"/>
                </a:lnTo>
                <a:lnTo>
                  <a:pt x="467" y="662"/>
                </a:lnTo>
                <a:lnTo>
                  <a:pt x="466" y="671"/>
                </a:lnTo>
                <a:lnTo>
                  <a:pt x="471" y="662"/>
                </a:lnTo>
                <a:lnTo>
                  <a:pt x="471" y="671"/>
                </a:lnTo>
                <a:lnTo>
                  <a:pt x="467" y="676"/>
                </a:lnTo>
                <a:lnTo>
                  <a:pt x="464" y="672"/>
                </a:lnTo>
                <a:lnTo>
                  <a:pt x="457" y="679"/>
                </a:lnTo>
                <a:lnTo>
                  <a:pt x="457" y="679"/>
                </a:lnTo>
                <a:lnTo>
                  <a:pt x="457" y="679"/>
                </a:lnTo>
                <a:lnTo>
                  <a:pt x="464" y="674"/>
                </a:lnTo>
                <a:lnTo>
                  <a:pt x="469" y="681"/>
                </a:lnTo>
                <a:lnTo>
                  <a:pt x="469" y="676"/>
                </a:lnTo>
                <a:lnTo>
                  <a:pt x="472" y="674"/>
                </a:lnTo>
                <a:lnTo>
                  <a:pt x="471" y="677"/>
                </a:lnTo>
                <a:lnTo>
                  <a:pt x="474" y="672"/>
                </a:lnTo>
                <a:lnTo>
                  <a:pt x="477" y="681"/>
                </a:lnTo>
                <a:lnTo>
                  <a:pt x="472" y="684"/>
                </a:lnTo>
                <a:lnTo>
                  <a:pt x="471" y="682"/>
                </a:lnTo>
                <a:lnTo>
                  <a:pt x="471" y="686"/>
                </a:lnTo>
                <a:lnTo>
                  <a:pt x="467" y="684"/>
                </a:lnTo>
                <a:lnTo>
                  <a:pt x="469" y="687"/>
                </a:lnTo>
                <a:lnTo>
                  <a:pt x="466" y="691"/>
                </a:lnTo>
                <a:lnTo>
                  <a:pt x="464" y="689"/>
                </a:lnTo>
                <a:lnTo>
                  <a:pt x="464" y="692"/>
                </a:lnTo>
                <a:lnTo>
                  <a:pt x="461" y="696"/>
                </a:lnTo>
                <a:lnTo>
                  <a:pt x="467" y="692"/>
                </a:lnTo>
                <a:lnTo>
                  <a:pt x="467" y="692"/>
                </a:lnTo>
                <a:lnTo>
                  <a:pt x="469" y="694"/>
                </a:lnTo>
                <a:lnTo>
                  <a:pt x="467" y="697"/>
                </a:lnTo>
                <a:lnTo>
                  <a:pt x="471" y="692"/>
                </a:lnTo>
                <a:lnTo>
                  <a:pt x="467" y="699"/>
                </a:lnTo>
                <a:lnTo>
                  <a:pt x="464" y="696"/>
                </a:lnTo>
                <a:lnTo>
                  <a:pt x="461" y="704"/>
                </a:lnTo>
                <a:lnTo>
                  <a:pt x="459" y="707"/>
                </a:lnTo>
                <a:lnTo>
                  <a:pt x="457" y="702"/>
                </a:lnTo>
                <a:lnTo>
                  <a:pt x="457" y="707"/>
                </a:lnTo>
                <a:lnTo>
                  <a:pt x="455" y="707"/>
                </a:lnTo>
                <a:lnTo>
                  <a:pt x="454" y="709"/>
                </a:lnTo>
                <a:lnTo>
                  <a:pt x="442" y="706"/>
                </a:lnTo>
                <a:lnTo>
                  <a:pt x="440" y="704"/>
                </a:lnTo>
                <a:lnTo>
                  <a:pt x="444" y="701"/>
                </a:lnTo>
                <a:lnTo>
                  <a:pt x="442" y="699"/>
                </a:lnTo>
                <a:lnTo>
                  <a:pt x="435" y="709"/>
                </a:lnTo>
                <a:lnTo>
                  <a:pt x="435" y="701"/>
                </a:lnTo>
                <a:lnTo>
                  <a:pt x="434" y="696"/>
                </a:lnTo>
                <a:lnTo>
                  <a:pt x="434" y="702"/>
                </a:lnTo>
                <a:lnTo>
                  <a:pt x="425" y="711"/>
                </a:lnTo>
                <a:lnTo>
                  <a:pt x="427" y="717"/>
                </a:lnTo>
                <a:lnTo>
                  <a:pt x="424" y="714"/>
                </a:lnTo>
                <a:lnTo>
                  <a:pt x="425" y="706"/>
                </a:lnTo>
                <a:lnTo>
                  <a:pt x="424" y="702"/>
                </a:lnTo>
                <a:lnTo>
                  <a:pt x="422" y="709"/>
                </a:lnTo>
                <a:lnTo>
                  <a:pt x="419" y="709"/>
                </a:lnTo>
                <a:lnTo>
                  <a:pt x="420" y="712"/>
                </a:lnTo>
                <a:lnTo>
                  <a:pt x="420" y="719"/>
                </a:lnTo>
                <a:lnTo>
                  <a:pt x="414" y="711"/>
                </a:lnTo>
                <a:lnTo>
                  <a:pt x="417" y="716"/>
                </a:lnTo>
                <a:lnTo>
                  <a:pt x="415" y="717"/>
                </a:lnTo>
                <a:lnTo>
                  <a:pt x="412" y="719"/>
                </a:lnTo>
                <a:lnTo>
                  <a:pt x="410" y="716"/>
                </a:lnTo>
                <a:lnTo>
                  <a:pt x="410" y="722"/>
                </a:lnTo>
                <a:lnTo>
                  <a:pt x="409" y="721"/>
                </a:lnTo>
                <a:lnTo>
                  <a:pt x="407" y="724"/>
                </a:lnTo>
                <a:lnTo>
                  <a:pt x="402" y="728"/>
                </a:lnTo>
                <a:lnTo>
                  <a:pt x="407" y="714"/>
                </a:lnTo>
                <a:lnTo>
                  <a:pt x="399" y="728"/>
                </a:lnTo>
                <a:lnTo>
                  <a:pt x="397" y="722"/>
                </a:lnTo>
                <a:lnTo>
                  <a:pt x="399" y="719"/>
                </a:lnTo>
                <a:lnTo>
                  <a:pt x="394" y="722"/>
                </a:lnTo>
                <a:lnTo>
                  <a:pt x="395" y="726"/>
                </a:lnTo>
                <a:lnTo>
                  <a:pt x="394" y="728"/>
                </a:lnTo>
                <a:lnTo>
                  <a:pt x="395" y="728"/>
                </a:lnTo>
                <a:lnTo>
                  <a:pt x="385" y="733"/>
                </a:lnTo>
                <a:lnTo>
                  <a:pt x="385" y="736"/>
                </a:lnTo>
                <a:lnTo>
                  <a:pt x="382" y="739"/>
                </a:lnTo>
                <a:lnTo>
                  <a:pt x="380" y="734"/>
                </a:lnTo>
                <a:lnTo>
                  <a:pt x="375" y="731"/>
                </a:lnTo>
                <a:lnTo>
                  <a:pt x="379" y="738"/>
                </a:lnTo>
                <a:lnTo>
                  <a:pt x="370" y="734"/>
                </a:lnTo>
                <a:lnTo>
                  <a:pt x="360" y="738"/>
                </a:lnTo>
                <a:lnTo>
                  <a:pt x="360" y="734"/>
                </a:lnTo>
                <a:lnTo>
                  <a:pt x="355" y="731"/>
                </a:lnTo>
                <a:lnTo>
                  <a:pt x="357" y="728"/>
                </a:lnTo>
                <a:lnTo>
                  <a:pt x="360" y="728"/>
                </a:lnTo>
                <a:lnTo>
                  <a:pt x="357" y="724"/>
                </a:lnTo>
                <a:lnTo>
                  <a:pt x="365" y="721"/>
                </a:lnTo>
                <a:lnTo>
                  <a:pt x="374" y="724"/>
                </a:lnTo>
                <a:lnTo>
                  <a:pt x="372" y="719"/>
                </a:lnTo>
                <a:lnTo>
                  <a:pt x="380" y="717"/>
                </a:lnTo>
                <a:lnTo>
                  <a:pt x="380" y="714"/>
                </a:lnTo>
                <a:lnTo>
                  <a:pt x="387" y="707"/>
                </a:lnTo>
                <a:lnTo>
                  <a:pt x="374" y="712"/>
                </a:lnTo>
                <a:lnTo>
                  <a:pt x="372" y="712"/>
                </a:lnTo>
                <a:lnTo>
                  <a:pt x="374" y="716"/>
                </a:lnTo>
                <a:lnTo>
                  <a:pt x="362" y="706"/>
                </a:lnTo>
                <a:lnTo>
                  <a:pt x="369" y="691"/>
                </a:lnTo>
                <a:lnTo>
                  <a:pt x="379" y="682"/>
                </a:lnTo>
                <a:lnTo>
                  <a:pt x="380" y="674"/>
                </a:lnTo>
                <a:lnTo>
                  <a:pt x="384" y="672"/>
                </a:lnTo>
                <a:lnTo>
                  <a:pt x="385" y="664"/>
                </a:lnTo>
                <a:lnTo>
                  <a:pt x="384" y="652"/>
                </a:lnTo>
                <a:lnTo>
                  <a:pt x="394" y="651"/>
                </a:lnTo>
                <a:lnTo>
                  <a:pt x="414" y="639"/>
                </a:lnTo>
                <a:lnTo>
                  <a:pt x="422" y="647"/>
                </a:lnTo>
                <a:lnTo>
                  <a:pt x="430" y="646"/>
                </a:lnTo>
                <a:lnTo>
                  <a:pt x="450" y="656"/>
                </a:lnTo>
                <a:lnTo>
                  <a:pt x="447" y="649"/>
                </a:lnTo>
                <a:lnTo>
                  <a:pt x="442" y="649"/>
                </a:lnTo>
                <a:lnTo>
                  <a:pt x="424" y="634"/>
                </a:lnTo>
                <a:lnTo>
                  <a:pt x="437" y="622"/>
                </a:lnTo>
                <a:lnTo>
                  <a:pt x="449" y="617"/>
                </a:lnTo>
                <a:lnTo>
                  <a:pt x="437" y="617"/>
                </a:lnTo>
                <a:lnTo>
                  <a:pt x="430" y="622"/>
                </a:lnTo>
                <a:lnTo>
                  <a:pt x="427" y="629"/>
                </a:lnTo>
                <a:lnTo>
                  <a:pt x="414" y="627"/>
                </a:lnTo>
                <a:lnTo>
                  <a:pt x="412" y="620"/>
                </a:lnTo>
                <a:lnTo>
                  <a:pt x="410" y="624"/>
                </a:lnTo>
                <a:lnTo>
                  <a:pt x="400" y="627"/>
                </a:lnTo>
                <a:lnTo>
                  <a:pt x="400" y="627"/>
                </a:lnTo>
                <a:lnTo>
                  <a:pt x="392" y="635"/>
                </a:lnTo>
                <a:lnTo>
                  <a:pt x="375" y="641"/>
                </a:lnTo>
                <a:lnTo>
                  <a:pt x="374" y="646"/>
                </a:lnTo>
                <a:lnTo>
                  <a:pt x="375" y="651"/>
                </a:lnTo>
                <a:lnTo>
                  <a:pt x="370" y="649"/>
                </a:lnTo>
                <a:lnTo>
                  <a:pt x="365" y="652"/>
                </a:lnTo>
                <a:lnTo>
                  <a:pt x="357" y="661"/>
                </a:lnTo>
                <a:lnTo>
                  <a:pt x="355" y="664"/>
                </a:lnTo>
                <a:lnTo>
                  <a:pt x="357" y="667"/>
                </a:lnTo>
                <a:lnTo>
                  <a:pt x="352" y="672"/>
                </a:lnTo>
                <a:lnTo>
                  <a:pt x="345" y="676"/>
                </a:lnTo>
                <a:lnTo>
                  <a:pt x="338" y="672"/>
                </a:lnTo>
                <a:lnTo>
                  <a:pt x="338" y="669"/>
                </a:lnTo>
                <a:lnTo>
                  <a:pt x="333" y="669"/>
                </a:lnTo>
                <a:lnTo>
                  <a:pt x="337" y="671"/>
                </a:lnTo>
                <a:lnTo>
                  <a:pt x="337" y="672"/>
                </a:lnTo>
                <a:lnTo>
                  <a:pt x="345" y="682"/>
                </a:lnTo>
                <a:lnTo>
                  <a:pt x="340" y="691"/>
                </a:lnTo>
                <a:lnTo>
                  <a:pt x="325" y="692"/>
                </a:lnTo>
                <a:lnTo>
                  <a:pt x="323" y="694"/>
                </a:lnTo>
                <a:lnTo>
                  <a:pt x="330" y="696"/>
                </a:lnTo>
                <a:lnTo>
                  <a:pt x="328" y="701"/>
                </a:lnTo>
                <a:lnTo>
                  <a:pt x="323" y="704"/>
                </a:lnTo>
                <a:lnTo>
                  <a:pt x="317" y="702"/>
                </a:lnTo>
                <a:lnTo>
                  <a:pt x="322" y="699"/>
                </a:lnTo>
                <a:lnTo>
                  <a:pt x="318" y="694"/>
                </a:lnTo>
                <a:lnTo>
                  <a:pt x="315" y="702"/>
                </a:lnTo>
                <a:lnTo>
                  <a:pt x="313" y="704"/>
                </a:lnTo>
                <a:lnTo>
                  <a:pt x="313" y="699"/>
                </a:lnTo>
                <a:lnTo>
                  <a:pt x="308" y="702"/>
                </a:lnTo>
                <a:lnTo>
                  <a:pt x="313" y="704"/>
                </a:lnTo>
                <a:lnTo>
                  <a:pt x="312" y="707"/>
                </a:lnTo>
                <a:lnTo>
                  <a:pt x="303" y="706"/>
                </a:lnTo>
                <a:lnTo>
                  <a:pt x="307" y="707"/>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4961" name="Freeform 33"/>
          <p:cNvSpPr>
            <a:spLocks/>
          </p:cNvSpPr>
          <p:nvPr/>
        </p:nvSpPr>
        <p:spPr bwMode="auto">
          <a:xfrm>
            <a:off x="2138363" y="838203"/>
            <a:ext cx="1630362" cy="1065213"/>
          </a:xfrm>
          <a:custGeom>
            <a:avLst/>
            <a:gdLst/>
            <a:ahLst/>
            <a:cxnLst>
              <a:cxn ang="0">
                <a:pos x="276" y="561"/>
              </a:cxn>
              <a:cxn ang="0">
                <a:pos x="276" y="572"/>
              </a:cxn>
              <a:cxn ang="0">
                <a:pos x="257" y="569"/>
              </a:cxn>
              <a:cxn ang="0">
                <a:pos x="237" y="566"/>
              </a:cxn>
              <a:cxn ang="0">
                <a:pos x="225" y="566"/>
              </a:cxn>
              <a:cxn ang="0">
                <a:pos x="214" y="559"/>
              </a:cxn>
              <a:cxn ang="0">
                <a:pos x="197" y="567"/>
              </a:cxn>
              <a:cxn ang="0">
                <a:pos x="175" y="559"/>
              </a:cxn>
              <a:cxn ang="0">
                <a:pos x="164" y="567"/>
              </a:cxn>
              <a:cxn ang="0">
                <a:pos x="155" y="566"/>
              </a:cxn>
              <a:cxn ang="0">
                <a:pos x="152" y="552"/>
              </a:cxn>
              <a:cxn ang="0">
                <a:pos x="152" y="534"/>
              </a:cxn>
              <a:cxn ang="0">
                <a:pos x="140" y="516"/>
              </a:cxn>
              <a:cxn ang="0">
                <a:pos x="127" y="511"/>
              </a:cxn>
              <a:cxn ang="0">
                <a:pos x="127" y="497"/>
              </a:cxn>
              <a:cxn ang="0">
                <a:pos x="127" y="482"/>
              </a:cxn>
              <a:cxn ang="0">
                <a:pos x="120" y="474"/>
              </a:cxn>
              <a:cxn ang="0">
                <a:pos x="115" y="455"/>
              </a:cxn>
              <a:cxn ang="0">
                <a:pos x="113" y="432"/>
              </a:cxn>
              <a:cxn ang="0">
                <a:pos x="112" y="417"/>
              </a:cxn>
              <a:cxn ang="0">
                <a:pos x="105" y="407"/>
              </a:cxn>
              <a:cxn ang="0">
                <a:pos x="98" y="408"/>
              </a:cxn>
              <a:cxn ang="0">
                <a:pos x="87" y="417"/>
              </a:cxn>
              <a:cxn ang="0">
                <a:pos x="75" y="424"/>
              </a:cxn>
              <a:cxn ang="0">
                <a:pos x="63" y="417"/>
              </a:cxn>
              <a:cxn ang="0">
                <a:pos x="56" y="405"/>
              </a:cxn>
              <a:cxn ang="0">
                <a:pos x="58" y="392"/>
              </a:cxn>
              <a:cxn ang="0">
                <a:pos x="67" y="380"/>
              </a:cxn>
              <a:cxn ang="0">
                <a:pos x="72" y="372"/>
              </a:cxn>
              <a:cxn ang="0">
                <a:pos x="70" y="360"/>
              </a:cxn>
              <a:cxn ang="0">
                <a:pos x="70" y="347"/>
              </a:cxn>
              <a:cxn ang="0">
                <a:pos x="77" y="335"/>
              </a:cxn>
              <a:cxn ang="0">
                <a:pos x="88" y="316"/>
              </a:cxn>
              <a:cxn ang="0">
                <a:pos x="98" y="295"/>
              </a:cxn>
              <a:cxn ang="0">
                <a:pos x="80" y="288"/>
              </a:cxn>
              <a:cxn ang="0">
                <a:pos x="72" y="276"/>
              </a:cxn>
              <a:cxn ang="0">
                <a:pos x="62" y="268"/>
              </a:cxn>
              <a:cxn ang="0">
                <a:pos x="56" y="253"/>
              </a:cxn>
              <a:cxn ang="0">
                <a:pos x="48" y="236"/>
              </a:cxn>
              <a:cxn ang="0">
                <a:pos x="35" y="216"/>
              </a:cxn>
              <a:cxn ang="0">
                <a:pos x="23" y="201"/>
              </a:cxn>
              <a:cxn ang="0">
                <a:pos x="13" y="184"/>
              </a:cxn>
              <a:cxn ang="0">
                <a:pos x="18" y="178"/>
              </a:cxn>
              <a:cxn ang="0">
                <a:pos x="16" y="161"/>
              </a:cxn>
              <a:cxn ang="0">
                <a:pos x="10" y="142"/>
              </a:cxn>
              <a:cxn ang="0">
                <a:pos x="3" y="121"/>
              </a:cxn>
              <a:cxn ang="0">
                <a:pos x="25" y="0"/>
              </a:cxn>
              <a:cxn ang="0">
                <a:pos x="419" y="79"/>
              </a:cxn>
              <a:cxn ang="0">
                <a:pos x="846" y="137"/>
              </a:cxn>
              <a:cxn ang="0">
                <a:pos x="906" y="328"/>
              </a:cxn>
              <a:cxn ang="0">
                <a:pos x="891" y="494"/>
              </a:cxn>
              <a:cxn ang="0">
                <a:pos x="801" y="594"/>
              </a:cxn>
              <a:cxn ang="0">
                <a:pos x="542" y="562"/>
              </a:cxn>
              <a:cxn ang="0">
                <a:pos x="368" y="536"/>
              </a:cxn>
              <a:cxn ang="0">
                <a:pos x="302" y="582"/>
              </a:cxn>
              <a:cxn ang="0">
                <a:pos x="296" y="569"/>
              </a:cxn>
              <a:cxn ang="0">
                <a:pos x="292" y="559"/>
              </a:cxn>
              <a:cxn ang="0">
                <a:pos x="287" y="552"/>
              </a:cxn>
            </a:cxnLst>
            <a:rect l="0" t="0" r="r" b="b"/>
            <a:pathLst>
              <a:path w="921" h="603">
                <a:moveTo>
                  <a:pt x="279" y="554"/>
                </a:moveTo>
                <a:lnTo>
                  <a:pt x="279" y="557"/>
                </a:lnTo>
                <a:lnTo>
                  <a:pt x="279" y="561"/>
                </a:lnTo>
                <a:lnTo>
                  <a:pt x="279" y="561"/>
                </a:lnTo>
                <a:lnTo>
                  <a:pt x="276" y="561"/>
                </a:lnTo>
                <a:lnTo>
                  <a:pt x="276" y="564"/>
                </a:lnTo>
                <a:lnTo>
                  <a:pt x="274" y="566"/>
                </a:lnTo>
                <a:lnTo>
                  <a:pt x="274" y="571"/>
                </a:lnTo>
                <a:lnTo>
                  <a:pt x="277" y="572"/>
                </a:lnTo>
                <a:lnTo>
                  <a:pt x="276" y="572"/>
                </a:lnTo>
                <a:lnTo>
                  <a:pt x="274" y="574"/>
                </a:lnTo>
                <a:lnTo>
                  <a:pt x="269" y="569"/>
                </a:lnTo>
                <a:lnTo>
                  <a:pt x="266" y="571"/>
                </a:lnTo>
                <a:lnTo>
                  <a:pt x="259" y="567"/>
                </a:lnTo>
                <a:lnTo>
                  <a:pt x="257" y="569"/>
                </a:lnTo>
                <a:lnTo>
                  <a:pt x="252" y="571"/>
                </a:lnTo>
                <a:lnTo>
                  <a:pt x="249" y="571"/>
                </a:lnTo>
                <a:lnTo>
                  <a:pt x="247" y="572"/>
                </a:lnTo>
                <a:lnTo>
                  <a:pt x="244" y="566"/>
                </a:lnTo>
                <a:lnTo>
                  <a:pt x="237" y="566"/>
                </a:lnTo>
                <a:lnTo>
                  <a:pt x="235" y="566"/>
                </a:lnTo>
                <a:lnTo>
                  <a:pt x="232" y="566"/>
                </a:lnTo>
                <a:lnTo>
                  <a:pt x="230" y="566"/>
                </a:lnTo>
                <a:lnTo>
                  <a:pt x="227" y="566"/>
                </a:lnTo>
                <a:lnTo>
                  <a:pt x="225" y="566"/>
                </a:lnTo>
                <a:lnTo>
                  <a:pt x="224" y="564"/>
                </a:lnTo>
                <a:lnTo>
                  <a:pt x="217" y="562"/>
                </a:lnTo>
                <a:lnTo>
                  <a:pt x="215" y="562"/>
                </a:lnTo>
                <a:lnTo>
                  <a:pt x="215" y="559"/>
                </a:lnTo>
                <a:lnTo>
                  <a:pt x="214" y="559"/>
                </a:lnTo>
                <a:lnTo>
                  <a:pt x="210" y="561"/>
                </a:lnTo>
                <a:lnTo>
                  <a:pt x="205" y="561"/>
                </a:lnTo>
                <a:lnTo>
                  <a:pt x="205" y="566"/>
                </a:lnTo>
                <a:lnTo>
                  <a:pt x="202" y="569"/>
                </a:lnTo>
                <a:lnTo>
                  <a:pt x="197" y="567"/>
                </a:lnTo>
                <a:lnTo>
                  <a:pt x="194" y="566"/>
                </a:lnTo>
                <a:lnTo>
                  <a:pt x="192" y="566"/>
                </a:lnTo>
                <a:lnTo>
                  <a:pt x="189" y="564"/>
                </a:lnTo>
                <a:lnTo>
                  <a:pt x="180" y="562"/>
                </a:lnTo>
                <a:lnTo>
                  <a:pt x="175" y="559"/>
                </a:lnTo>
                <a:lnTo>
                  <a:pt x="174" y="559"/>
                </a:lnTo>
                <a:lnTo>
                  <a:pt x="170" y="561"/>
                </a:lnTo>
                <a:lnTo>
                  <a:pt x="169" y="562"/>
                </a:lnTo>
                <a:lnTo>
                  <a:pt x="164" y="566"/>
                </a:lnTo>
                <a:lnTo>
                  <a:pt x="164" y="567"/>
                </a:lnTo>
                <a:lnTo>
                  <a:pt x="164" y="572"/>
                </a:lnTo>
                <a:lnTo>
                  <a:pt x="162" y="572"/>
                </a:lnTo>
                <a:lnTo>
                  <a:pt x="160" y="571"/>
                </a:lnTo>
                <a:lnTo>
                  <a:pt x="159" y="567"/>
                </a:lnTo>
                <a:lnTo>
                  <a:pt x="155" y="566"/>
                </a:lnTo>
                <a:lnTo>
                  <a:pt x="152" y="561"/>
                </a:lnTo>
                <a:lnTo>
                  <a:pt x="150" y="561"/>
                </a:lnTo>
                <a:lnTo>
                  <a:pt x="152" y="559"/>
                </a:lnTo>
                <a:lnTo>
                  <a:pt x="150" y="556"/>
                </a:lnTo>
                <a:lnTo>
                  <a:pt x="152" y="552"/>
                </a:lnTo>
                <a:lnTo>
                  <a:pt x="150" y="549"/>
                </a:lnTo>
                <a:lnTo>
                  <a:pt x="152" y="547"/>
                </a:lnTo>
                <a:lnTo>
                  <a:pt x="148" y="544"/>
                </a:lnTo>
                <a:lnTo>
                  <a:pt x="152" y="539"/>
                </a:lnTo>
                <a:lnTo>
                  <a:pt x="152" y="534"/>
                </a:lnTo>
                <a:lnTo>
                  <a:pt x="148" y="531"/>
                </a:lnTo>
                <a:lnTo>
                  <a:pt x="150" y="529"/>
                </a:lnTo>
                <a:lnTo>
                  <a:pt x="147" y="526"/>
                </a:lnTo>
                <a:lnTo>
                  <a:pt x="147" y="522"/>
                </a:lnTo>
                <a:lnTo>
                  <a:pt x="140" y="516"/>
                </a:lnTo>
                <a:lnTo>
                  <a:pt x="138" y="514"/>
                </a:lnTo>
                <a:lnTo>
                  <a:pt x="133" y="517"/>
                </a:lnTo>
                <a:lnTo>
                  <a:pt x="130" y="517"/>
                </a:lnTo>
                <a:lnTo>
                  <a:pt x="130" y="514"/>
                </a:lnTo>
                <a:lnTo>
                  <a:pt x="127" y="511"/>
                </a:lnTo>
                <a:lnTo>
                  <a:pt x="125" y="507"/>
                </a:lnTo>
                <a:lnTo>
                  <a:pt x="122" y="497"/>
                </a:lnTo>
                <a:lnTo>
                  <a:pt x="123" y="497"/>
                </a:lnTo>
                <a:lnTo>
                  <a:pt x="125" y="497"/>
                </a:lnTo>
                <a:lnTo>
                  <a:pt x="127" y="497"/>
                </a:lnTo>
                <a:lnTo>
                  <a:pt x="128" y="490"/>
                </a:lnTo>
                <a:lnTo>
                  <a:pt x="128" y="487"/>
                </a:lnTo>
                <a:lnTo>
                  <a:pt x="128" y="485"/>
                </a:lnTo>
                <a:lnTo>
                  <a:pt x="127" y="484"/>
                </a:lnTo>
                <a:lnTo>
                  <a:pt x="127" y="482"/>
                </a:lnTo>
                <a:lnTo>
                  <a:pt x="123" y="480"/>
                </a:lnTo>
                <a:lnTo>
                  <a:pt x="125" y="479"/>
                </a:lnTo>
                <a:lnTo>
                  <a:pt x="122" y="477"/>
                </a:lnTo>
                <a:lnTo>
                  <a:pt x="120" y="475"/>
                </a:lnTo>
                <a:lnTo>
                  <a:pt x="120" y="474"/>
                </a:lnTo>
                <a:lnTo>
                  <a:pt x="120" y="470"/>
                </a:lnTo>
                <a:lnTo>
                  <a:pt x="120" y="469"/>
                </a:lnTo>
                <a:lnTo>
                  <a:pt x="117" y="464"/>
                </a:lnTo>
                <a:lnTo>
                  <a:pt x="115" y="459"/>
                </a:lnTo>
                <a:lnTo>
                  <a:pt x="115" y="455"/>
                </a:lnTo>
                <a:lnTo>
                  <a:pt x="112" y="450"/>
                </a:lnTo>
                <a:lnTo>
                  <a:pt x="113" y="444"/>
                </a:lnTo>
                <a:lnTo>
                  <a:pt x="112" y="439"/>
                </a:lnTo>
                <a:lnTo>
                  <a:pt x="110" y="435"/>
                </a:lnTo>
                <a:lnTo>
                  <a:pt x="113" y="432"/>
                </a:lnTo>
                <a:lnTo>
                  <a:pt x="113" y="429"/>
                </a:lnTo>
                <a:lnTo>
                  <a:pt x="113" y="427"/>
                </a:lnTo>
                <a:lnTo>
                  <a:pt x="110" y="427"/>
                </a:lnTo>
                <a:lnTo>
                  <a:pt x="113" y="419"/>
                </a:lnTo>
                <a:lnTo>
                  <a:pt x="112" y="417"/>
                </a:lnTo>
                <a:lnTo>
                  <a:pt x="110" y="417"/>
                </a:lnTo>
                <a:lnTo>
                  <a:pt x="107" y="415"/>
                </a:lnTo>
                <a:lnTo>
                  <a:pt x="107" y="412"/>
                </a:lnTo>
                <a:lnTo>
                  <a:pt x="105" y="410"/>
                </a:lnTo>
                <a:lnTo>
                  <a:pt x="105" y="407"/>
                </a:lnTo>
                <a:lnTo>
                  <a:pt x="103" y="405"/>
                </a:lnTo>
                <a:lnTo>
                  <a:pt x="102" y="405"/>
                </a:lnTo>
                <a:lnTo>
                  <a:pt x="98" y="405"/>
                </a:lnTo>
                <a:lnTo>
                  <a:pt x="98" y="405"/>
                </a:lnTo>
                <a:lnTo>
                  <a:pt x="98" y="408"/>
                </a:lnTo>
                <a:lnTo>
                  <a:pt x="98" y="410"/>
                </a:lnTo>
                <a:lnTo>
                  <a:pt x="95" y="410"/>
                </a:lnTo>
                <a:lnTo>
                  <a:pt x="92" y="415"/>
                </a:lnTo>
                <a:lnTo>
                  <a:pt x="88" y="417"/>
                </a:lnTo>
                <a:lnTo>
                  <a:pt x="87" y="417"/>
                </a:lnTo>
                <a:lnTo>
                  <a:pt x="83" y="417"/>
                </a:lnTo>
                <a:lnTo>
                  <a:pt x="82" y="419"/>
                </a:lnTo>
                <a:lnTo>
                  <a:pt x="78" y="417"/>
                </a:lnTo>
                <a:lnTo>
                  <a:pt x="77" y="422"/>
                </a:lnTo>
                <a:lnTo>
                  <a:pt x="75" y="424"/>
                </a:lnTo>
                <a:lnTo>
                  <a:pt x="68" y="425"/>
                </a:lnTo>
                <a:lnTo>
                  <a:pt x="67" y="425"/>
                </a:lnTo>
                <a:lnTo>
                  <a:pt x="67" y="422"/>
                </a:lnTo>
                <a:lnTo>
                  <a:pt x="63" y="419"/>
                </a:lnTo>
                <a:lnTo>
                  <a:pt x="63" y="417"/>
                </a:lnTo>
                <a:lnTo>
                  <a:pt x="60" y="414"/>
                </a:lnTo>
                <a:lnTo>
                  <a:pt x="56" y="412"/>
                </a:lnTo>
                <a:lnTo>
                  <a:pt x="56" y="410"/>
                </a:lnTo>
                <a:lnTo>
                  <a:pt x="53" y="410"/>
                </a:lnTo>
                <a:lnTo>
                  <a:pt x="56" y="405"/>
                </a:lnTo>
                <a:lnTo>
                  <a:pt x="55" y="403"/>
                </a:lnTo>
                <a:lnTo>
                  <a:pt x="60" y="400"/>
                </a:lnTo>
                <a:lnTo>
                  <a:pt x="60" y="397"/>
                </a:lnTo>
                <a:lnTo>
                  <a:pt x="62" y="395"/>
                </a:lnTo>
                <a:lnTo>
                  <a:pt x="58" y="392"/>
                </a:lnTo>
                <a:lnTo>
                  <a:pt x="58" y="388"/>
                </a:lnTo>
                <a:lnTo>
                  <a:pt x="56" y="387"/>
                </a:lnTo>
                <a:lnTo>
                  <a:pt x="63" y="383"/>
                </a:lnTo>
                <a:lnTo>
                  <a:pt x="65" y="378"/>
                </a:lnTo>
                <a:lnTo>
                  <a:pt x="67" y="380"/>
                </a:lnTo>
                <a:lnTo>
                  <a:pt x="68" y="378"/>
                </a:lnTo>
                <a:lnTo>
                  <a:pt x="72" y="380"/>
                </a:lnTo>
                <a:lnTo>
                  <a:pt x="73" y="378"/>
                </a:lnTo>
                <a:lnTo>
                  <a:pt x="73" y="373"/>
                </a:lnTo>
                <a:lnTo>
                  <a:pt x="72" y="372"/>
                </a:lnTo>
                <a:lnTo>
                  <a:pt x="75" y="368"/>
                </a:lnTo>
                <a:lnTo>
                  <a:pt x="75" y="365"/>
                </a:lnTo>
                <a:lnTo>
                  <a:pt x="70" y="363"/>
                </a:lnTo>
                <a:lnTo>
                  <a:pt x="70" y="362"/>
                </a:lnTo>
                <a:lnTo>
                  <a:pt x="70" y="360"/>
                </a:lnTo>
                <a:lnTo>
                  <a:pt x="73" y="357"/>
                </a:lnTo>
                <a:lnTo>
                  <a:pt x="75" y="353"/>
                </a:lnTo>
                <a:lnTo>
                  <a:pt x="73" y="350"/>
                </a:lnTo>
                <a:lnTo>
                  <a:pt x="70" y="348"/>
                </a:lnTo>
                <a:lnTo>
                  <a:pt x="70" y="347"/>
                </a:lnTo>
                <a:lnTo>
                  <a:pt x="72" y="343"/>
                </a:lnTo>
                <a:lnTo>
                  <a:pt x="75" y="345"/>
                </a:lnTo>
                <a:lnTo>
                  <a:pt x="78" y="343"/>
                </a:lnTo>
                <a:lnTo>
                  <a:pt x="78" y="338"/>
                </a:lnTo>
                <a:lnTo>
                  <a:pt x="77" y="335"/>
                </a:lnTo>
                <a:lnTo>
                  <a:pt x="77" y="333"/>
                </a:lnTo>
                <a:lnTo>
                  <a:pt x="80" y="332"/>
                </a:lnTo>
                <a:lnTo>
                  <a:pt x="85" y="320"/>
                </a:lnTo>
                <a:lnTo>
                  <a:pt x="87" y="320"/>
                </a:lnTo>
                <a:lnTo>
                  <a:pt x="88" y="316"/>
                </a:lnTo>
                <a:lnTo>
                  <a:pt x="88" y="310"/>
                </a:lnTo>
                <a:lnTo>
                  <a:pt x="92" y="308"/>
                </a:lnTo>
                <a:lnTo>
                  <a:pt x="92" y="306"/>
                </a:lnTo>
                <a:lnTo>
                  <a:pt x="95" y="300"/>
                </a:lnTo>
                <a:lnTo>
                  <a:pt x="98" y="295"/>
                </a:lnTo>
                <a:lnTo>
                  <a:pt x="98" y="291"/>
                </a:lnTo>
                <a:lnTo>
                  <a:pt x="93" y="288"/>
                </a:lnTo>
                <a:lnTo>
                  <a:pt x="88" y="290"/>
                </a:lnTo>
                <a:lnTo>
                  <a:pt x="85" y="291"/>
                </a:lnTo>
                <a:lnTo>
                  <a:pt x="80" y="288"/>
                </a:lnTo>
                <a:lnTo>
                  <a:pt x="75" y="288"/>
                </a:lnTo>
                <a:lnTo>
                  <a:pt x="73" y="285"/>
                </a:lnTo>
                <a:lnTo>
                  <a:pt x="77" y="283"/>
                </a:lnTo>
                <a:lnTo>
                  <a:pt x="73" y="276"/>
                </a:lnTo>
                <a:lnTo>
                  <a:pt x="72" y="276"/>
                </a:lnTo>
                <a:lnTo>
                  <a:pt x="67" y="280"/>
                </a:lnTo>
                <a:lnTo>
                  <a:pt x="63" y="278"/>
                </a:lnTo>
                <a:lnTo>
                  <a:pt x="67" y="273"/>
                </a:lnTo>
                <a:lnTo>
                  <a:pt x="65" y="271"/>
                </a:lnTo>
                <a:lnTo>
                  <a:pt x="62" y="268"/>
                </a:lnTo>
                <a:lnTo>
                  <a:pt x="60" y="266"/>
                </a:lnTo>
                <a:lnTo>
                  <a:pt x="56" y="266"/>
                </a:lnTo>
                <a:lnTo>
                  <a:pt x="55" y="258"/>
                </a:lnTo>
                <a:lnTo>
                  <a:pt x="56" y="255"/>
                </a:lnTo>
                <a:lnTo>
                  <a:pt x="56" y="253"/>
                </a:lnTo>
                <a:lnTo>
                  <a:pt x="56" y="250"/>
                </a:lnTo>
                <a:lnTo>
                  <a:pt x="53" y="246"/>
                </a:lnTo>
                <a:lnTo>
                  <a:pt x="50" y="246"/>
                </a:lnTo>
                <a:lnTo>
                  <a:pt x="50" y="245"/>
                </a:lnTo>
                <a:lnTo>
                  <a:pt x="48" y="236"/>
                </a:lnTo>
                <a:lnTo>
                  <a:pt x="46" y="233"/>
                </a:lnTo>
                <a:lnTo>
                  <a:pt x="46" y="228"/>
                </a:lnTo>
                <a:lnTo>
                  <a:pt x="45" y="228"/>
                </a:lnTo>
                <a:lnTo>
                  <a:pt x="43" y="224"/>
                </a:lnTo>
                <a:lnTo>
                  <a:pt x="35" y="216"/>
                </a:lnTo>
                <a:lnTo>
                  <a:pt x="35" y="208"/>
                </a:lnTo>
                <a:lnTo>
                  <a:pt x="35" y="206"/>
                </a:lnTo>
                <a:lnTo>
                  <a:pt x="30" y="204"/>
                </a:lnTo>
                <a:lnTo>
                  <a:pt x="28" y="204"/>
                </a:lnTo>
                <a:lnTo>
                  <a:pt x="23" y="201"/>
                </a:lnTo>
                <a:lnTo>
                  <a:pt x="21" y="199"/>
                </a:lnTo>
                <a:lnTo>
                  <a:pt x="21" y="194"/>
                </a:lnTo>
                <a:lnTo>
                  <a:pt x="18" y="189"/>
                </a:lnTo>
                <a:lnTo>
                  <a:pt x="15" y="188"/>
                </a:lnTo>
                <a:lnTo>
                  <a:pt x="13" y="184"/>
                </a:lnTo>
                <a:lnTo>
                  <a:pt x="8" y="181"/>
                </a:lnTo>
                <a:lnTo>
                  <a:pt x="10" y="179"/>
                </a:lnTo>
                <a:lnTo>
                  <a:pt x="15" y="181"/>
                </a:lnTo>
                <a:lnTo>
                  <a:pt x="16" y="179"/>
                </a:lnTo>
                <a:lnTo>
                  <a:pt x="18" y="178"/>
                </a:lnTo>
                <a:lnTo>
                  <a:pt x="13" y="174"/>
                </a:lnTo>
                <a:lnTo>
                  <a:pt x="13" y="171"/>
                </a:lnTo>
                <a:lnTo>
                  <a:pt x="11" y="169"/>
                </a:lnTo>
                <a:lnTo>
                  <a:pt x="16" y="163"/>
                </a:lnTo>
                <a:lnTo>
                  <a:pt x="16" y="161"/>
                </a:lnTo>
                <a:lnTo>
                  <a:pt x="15" y="158"/>
                </a:lnTo>
                <a:lnTo>
                  <a:pt x="16" y="151"/>
                </a:lnTo>
                <a:lnTo>
                  <a:pt x="13" y="149"/>
                </a:lnTo>
                <a:lnTo>
                  <a:pt x="13" y="144"/>
                </a:lnTo>
                <a:lnTo>
                  <a:pt x="10" y="142"/>
                </a:lnTo>
                <a:lnTo>
                  <a:pt x="11" y="137"/>
                </a:lnTo>
                <a:lnTo>
                  <a:pt x="10" y="134"/>
                </a:lnTo>
                <a:lnTo>
                  <a:pt x="6" y="131"/>
                </a:lnTo>
                <a:lnTo>
                  <a:pt x="5" y="129"/>
                </a:lnTo>
                <a:lnTo>
                  <a:pt x="3" y="121"/>
                </a:lnTo>
                <a:lnTo>
                  <a:pt x="1" y="116"/>
                </a:lnTo>
                <a:lnTo>
                  <a:pt x="0" y="114"/>
                </a:lnTo>
                <a:lnTo>
                  <a:pt x="5" y="87"/>
                </a:lnTo>
                <a:lnTo>
                  <a:pt x="13" y="55"/>
                </a:lnTo>
                <a:lnTo>
                  <a:pt x="25" y="0"/>
                </a:lnTo>
                <a:lnTo>
                  <a:pt x="123" y="22"/>
                </a:lnTo>
                <a:lnTo>
                  <a:pt x="174" y="32"/>
                </a:lnTo>
                <a:lnTo>
                  <a:pt x="312" y="59"/>
                </a:lnTo>
                <a:lnTo>
                  <a:pt x="379" y="72"/>
                </a:lnTo>
                <a:lnTo>
                  <a:pt x="419" y="79"/>
                </a:lnTo>
                <a:lnTo>
                  <a:pt x="513" y="94"/>
                </a:lnTo>
                <a:lnTo>
                  <a:pt x="607" y="107"/>
                </a:lnTo>
                <a:lnTo>
                  <a:pt x="687" y="119"/>
                </a:lnTo>
                <a:lnTo>
                  <a:pt x="767" y="129"/>
                </a:lnTo>
                <a:lnTo>
                  <a:pt x="846" y="137"/>
                </a:lnTo>
                <a:lnTo>
                  <a:pt x="921" y="144"/>
                </a:lnTo>
                <a:lnTo>
                  <a:pt x="918" y="186"/>
                </a:lnTo>
                <a:lnTo>
                  <a:pt x="916" y="214"/>
                </a:lnTo>
                <a:lnTo>
                  <a:pt x="913" y="260"/>
                </a:lnTo>
                <a:lnTo>
                  <a:pt x="906" y="328"/>
                </a:lnTo>
                <a:lnTo>
                  <a:pt x="906" y="335"/>
                </a:lnTo>
                <a:lnTo>
                  <a:pt x="898" y="415"/>
                </a:lnTo>
                <a:lnTo>
                  <a:pt x="896" y="427"/>
                </a:lnTo>
                <a:lnTo>
                  <a:pt x="895" y="457"/>
                </a:lnTo>
                <a:lnTo>
                  <a:pt x="891" y="494"/>
                </a:lnTo>
                <a:lnTo>
                  <a:pt x="890" y="502"/>
                </a:lnTo>
                <a:lnTo>
                  <a:pt x="885" y="577"/>
                </a:lnTo>
                <a:lnTo>
                  <a:pt x="881" y="603"/>
                </a:lnTo>
                <a:lnTo>
                  <a:pt x="879" y="603"/>
                </a:lnTo>
                <a:lnTo>
                  <a:pt x="801" y="594"/>
                </a:lnTo>
                <a:lnTo>
                  <a:pt x="798" y="594"/>
                </a:lnTo>
                <a:lnTo>
                  <a:pt x="722" y="586"/>
                </a:lnTo>
                <a:lnTo>
                  <a:pt x="704" y="584"/>
                </a:lnTo>
                <a:lnTo>
                  <a:pt x="572" y="566"/>
                </a:lnTo>
                <a:lnTo>
                  <a:pt x="542" y="562"/>
                </a:lnTo>
                <a:lnTo>
                  <a:pt x="513" y="557"/>
                </a:lnTo>
                <a:lnTo>
                  <a:pt x="418" y="544"/>
                </a:lnTo>
                <a:lnTo>
                  <a:pt x="403" y="541"/>
                </a:lnTo>
                <a:lnTo>
                  <a:pt x="371" y="536"/>
                </a:lnTo>
                <a:lnTo>
                  <a:pt x="368" y="536"/>
                </a:lnTo>
                <a:lnTo>
                  <a:pt x="319" y="527"/>
                </a:lnTo>
                <a:lnTo>
                  <a:pt x="311" y="566"/>
                </a:lnTo>
                <a:lnTo>
                  <a:pt x="309" y="586"/>
                </a:lnTo>
                <a:lnTo>
                  <a:pt x="306" y="584"/>
                </a:lnTo>
                <a:lnTo>
                  <a:pt x="302" y="582"/>
                </a:lnTo>
                <a:lnTo>
                  <a:pt x="302" y="577"/>
                </a:lnTo>
                <a:lnTo>
                  <a:pt x="301" y="576"/>
                </a:lnTo>
                <a:lnTo>
                  <a:pt x="301" y="574"/>
                </a:lnTo>
                <a:lnTo>
                  <a:pt x="297" y="572"/>
                </a:lnTo>
                <a:lnTo>
                  <a:pt x="296" y="569"/>
                </a:lnTo>
                <a:lnTo>
                  <a:pt x="297" y="567"/>
                </a:lnTo>
                <a:lnTo>
                  <a:pt x="297" y="566"/>
                </a:lnTo>
                <a:lnTo>
                  <a:pt x="294" y="564"/>
                </a:lnTo>
                <a:lnTo>
                  <a:pt x="294" y="561"/>
                </a:lnTo>
                <a:lnTo>
                  <a:pt x="292" y="559"/>
                </a:lnTo>
                <a:lnTo>
                  <a:pt x="291" y="556"/>
                </a:lnTo>
                <a:lnTo>
                  <a:pt x="291" y="554"/>
                </a:lnTo>
                <a:lnTo>
                  <a:pt x="291" y="554"/>
                </a:lnTo>
                <a:lnTo>
                  <a:pt x="289" y="551"/>
                </a:lnTo>
                <a:lnTo>
                  <a:pt x="287" y="552"/>
                </a:lnTo>
                <a:lnTo>
                  <a:pt x="286" y="554"/>
                </a:lnTo>
                <a:lnTo>
                  <a:pt x="281" y="554"/>
                </a:lnTo>
                <a:lnTo>
                  <a:pt x="279" y="554"/>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4962" name="Freeform 34"/>
          <p:cNvSpPr>
            <a:spLocks/>
          </p:cNvSpPr>
          <p:nvPr/>
        </p:nvSpPr>
        <p:spPr bwMode="auto">
          <a:xfrm>
            <a:off x="3713165" y="1090613"/>
            <a:ext cx="1057275" cy="673100"/>
          </a:xfrm>
          <a:custGeom>
            <a:avLst/>
            <a:gdLst/>
            <a:ahLst/>
            <a:cxnLst>
              <a:cxn ang="0">
                <a:pos x="345" y="373"/>
              </a:cxn>
              <a:cxn ang="0">
                <a:pos x="162" y="363"/>
              </a:cxn>
              <a:cxn ang="0">
                <a:pos x="0" y="350"/>
              </a:cxn>
              <a:cxn ang="0">
                <a:pos x="7" y="271"/>
              </a:cxn>
              <a:cxn ang="0">
                <a:pos x="22" y="116"/>
              </a:cxn>
              <a:cxn ang="0">
                <a:pos x="30" y="0"/>
              </a:cxn>
              <a:cxn ang="0">
                <a:pos x="224" y="17"/>
              </a:cxn>
              <a:cxn ang="0">
                <a:pos x="413" y="25"/>
              </a:cxn>
              <a:cxn ang="0">
                <a:pos x="547" y="37"/>
              </a:cxn>
              <a:cxn ang="0">
                <a:pos x="551" y="49"/>
              </a:cxn>
              <a:cxn ang="0">
                <a:pos x="554" y="55"/>
              </a:cxn>
              <a:cxn ang="0">
                <a:pos x="556" y="60"/>
              </a:cxn>
              <a:cxn ang="0">
                <a:pos x="557" y="67"/>
              </a:cxn>
              <a:cxn ang="0">
                <a:pos x="556" y="72"/>
              </a:cxn>
              <a:cxn ang="0">
                <a:pos x="552" y="77"/>
              </a:cxn>
              <a:cxn ang="0">
                <a:pos x="552" y="80"/>
              </a:cxn>
              <a:cxn ang="0">
                <a:pos x="554" y="92"/>
              </a:cxn>
              <a:cxn ang="0">
                <a:pos x="552" y="95"/>
              </a:cxn>
              <a:cxn ang="0">
                <a:pos x="552" y="99"/>
              </a:cxn>
              <a:cxn ang="0">
                <a:pos x="552" y="102"/>
              </a:cxn>
              <a:cxn ang="0">
                <a:pos x="556" y="107"/>
              </a:cxn>
              <a:cxn ang="0">
                <a:pos x="556" y="111"/>
              </a:cxn>
              <a:cxn ang="0">
                <a:pos x="556" y="112"/>
              </a:cxn>
              <a:cxn ang="0">
                <a:pos x="554" y="117"/>
              </a:cxn>
              <a:cxn ang="0">
                <a:pos x="556" y="121"/>
              </a:cxn>
              <a:cxn ang="0">
                <a:pos x="554" y="124"/>
              </a:cxn>
              <a:cxn ang="0">
                <a:pos x="554" y="126"/>
              </a:cxn>
              <a:cxn ang="0">
                <a:pos x="557" y="132"/>
              </a:cxn>
              <a:cxn ang="0">
                <a:pos x="559" y="149"/>
              </a:cxn>
              <a:cxn ang="0">
                <a:pos x="564" y="159"/>
              </a:cxn>
              <a:cxn ang="0">
                <a:pos x="567" y="167"/>
              </a:cxn>
              <a:cxn ang="0">
                <a:pos x="572" y="181"/>
              </a:cxn>
              <a:cxn ang="0">
                <a:pos x="574" y="194"/>
              </a:cxn>
              <a:cxn ang="0">
                <a:pos x="574" y="201"/>
              </a:cxn>
              <a:cxn ang="0">
                <a:pos x="574" y="211"/>
              </a:cxn>
              <a:cxn ang="0">
                <a:pos x="574" y="218"/>
              </a:cxn>
              <a:cxn ang="0">
                <a:pos x="576" y="224"/>
              </a:cxn>
              <a:cxn ang="0">
                <a:pos x="577" y="239"/>
              </a:cxn>
              <a:cxn ang="0">
                <a:pos x="576" y="249"/>
              </a:cxn>
              <a:cxn ang="0">
                <a:pos x="577" y="258"/>
              </a:cxn>
              <a:cxn ang="0">
                <a:pos x="579" y="263"/>
              </a:cxn>
              <a:cxn ang="0">
                <a:pos x="581" y="266"/>
              </a:cxn>
              <a:cxn ang="0">
                <a:pos x="581" y="276"/>
              </a:cxn>
              <a:cxn ang="0">
                <a:pos x="579" y="293"/>
              </a:cxn>
              <a:cxn ang="0">
                <a:pos x="579" y="303"/>
              </a:cxn>
              <a:cxn ang="0">
                <a:pos x="582" y="316"/>
              </a:cxn>
              <a:cxn ang="0">
                <a:pos x="587" y="325"/>
              </a:cxn>
              <a:cxn ang="0">
                <a:pos x="592" y="335"/>
              </a:cxn>
              <a:cxn ang="0">
                <a:pos x="594" y="351"/>
              </a:cxn>
              <a:cxn ang="0">
                <a:pos x="596" y="370"/>
              </a:cxn>
              <a:cxn ang="0">
                <a:pos x="542" y="380"/>
              </a:cxn>
              <a:cxn ang="0">
                <a:pos x="423" y="378"/>
              </a:cxn>
            </a:cxnLst>
            <a:rect l="0" t="0" r="r" b="b"/>
            <a:pathLst>
              <a:path w="597" h="380">
                <a:moveTo>
                  <a:pt x="423" y="378"/>
                </a:moveTo>
                <a:lnTo>
                  <a:pt x="400" y="377"/>
                </a:lnTo>
                <a:lnTo>
                  <a:pt x="345" y="373"/>
                </a:lnTo>
                <a:lnTo>
                  <a:pt x="331" y="373"/>
                </a:lnTo>
                <a:lnTo>
                  <a:pt x="281" y="370"/>
                </a:lnTo>
                <a:lnTo>
                  <a:pt x="162" y="363"/>
                </a:lnTo>
                <a:lnTo>
                  <a:pt x="87" y="358"/>
                </a:lnTo>
                <a:lnTo>
                  <a:pt x="84" y="358"/>
                </a:lnTo>
                <a:lnTo>
                  <a:pt x="0" y="350"/>
                </a:lnTo>
                <a:lnTo>
                  <a:pt x="4" y="313"/>
                </a:lnTo>
                <a:lnTo>
                  <a:pt x="5" y="283"/>
                </a:lnTo>
                <a:lnTo>
                  <a:pt x="7" y="271"/>
                </a:lnTo>
                <a:lnTo>
                  <a:pt x="15" y="191"/>
                </a:lnTo>
                <a:lnTo>
                  <a:pt x="15" y="184"/>
                </a:lnTo>
                <a:lnTo>
                  <a:pt x="22" y="116"/>
                </a:lnTo>
                <a:lnTo>
                  <a:pt x="25" y="70"/>
                </a:lnTo>
                <a:lnTo>
                  <a:pt x="27" y="42"/>
                </a:lnTo>
                <a:lnTo>
                  <a:pt x="30" y="0"/>
                </a:lnTo>
                <a:lnTo>
                  <a:pt x="116" y="8"/>
                </a:lnTo>
                <a:lnTo>
                  <a:pt x="186" y="14"/>
                </a:lnTo>
                <a:lnTo>
                  <a:pt x="224" y="17"/>
                </a:lnTo>
                <a:lnTo>
                  <a:pt x="323" y="22"/>
                </a:lnTo>
                <a:lnTo>
                  <a:pt x="373" y="24"/>
                </a:lnTo>
                <a:lnTo>
                  <a:pt x="413" y="25"/>
                </a:lnTo>
                <a:lnTo>
                  <a:pt x="494" y="29"/>
                </a:lnTo>
                <a:lnTo>
                  <a:pt x="547" y="29"/>
                </a:lnTo>
                <a:lnTo>
                  <a:pt x="547" y="37"/>
                </a:lnTo>
                <a:lnTo>
                  <a:pt x="552" y="44"/>
                </a:lnTo>
                <a:lnTo>
                  <a:pt x="552" y="49"/>
                </a:lnTo>
                <a:lnTo>
                  <a:pt x="551" y="49"/>
                </a:lnTo>
                <a:lnTo>
                  <a:pt x="552" y="50"/>
                </a:lnTo>
                <a:lnTo>
                  <a:pt x="554" y="54"/>
                </a:lnTo>
                <a:lnTo>
                  <a:pt x="554" y="55"/>
                </a:lnTo>
                <a:lnTo>
                  <a:pt x="554" y="57"/>
                </a:lnTo>
                <a:lnTo>
                  <a:pt x="556" y="59"/>
                </a:lnTo>
                <a:lnTo>
                  <a:pt x="556" y="60"/>
                </a:lnTo>
                <a:lnTo>
                  <a:pt x="557" y="62"/>
                </a:lnTo>
                <a:lnTo>
                  <a:pt x="556" y="64"/>
                </a:lnTo>
                <a:lnTo>
                  <a:pt x="557" y="67"/>
                </a:lnTo>
                <a:lnTo>
                  <a:pt x="557" y="70"/>
                </a:lnTo>
                <a:lnTo>
                  <a:pt x="556" y="70"/>
                </a:lnTo>
                <a:lnTo>
                  <a:pt x="556" y="72"/>
                </a:lnTo>
                <a:lnTo>
                  <a:pt x="554" y="72"/>
                </a:lnTo>
                <a:lnTo>
                  <a:pt x="554" y="77"/>
                </a:lnTo>
                <a:lnTo>
                  <a:pt x="552" y="77"/>
                </a:lnTo>
                <a:lnTo>
                  <a:pt x="552" y="79"/>
                </a:lnTo>
                <a:lnTo>
                  <a:pt x="554" y="80"/>
                </a:lnTo>
                <a:lnTo>
                  <a:pt x="552" y="80"/>
                </a:lnTo>
                <a:lnTo>
                  <a:pt x="554" y="82"/>
                </a:lnTo>
                <a:lnTo>
                  <a:pt x="554" y="84"/>
                </a:lnTo>
                <a:lnTo>
                  <a:pt x="554" y="92"/>
                </a:lnTo>
                <a:lnTo>
                  <a:pt x="556" y="92"/>
                </a:lnTo>
                <a:lnTo>
                  <a:pt x="556" y="95"/>
                </a:lnTo>
                <a:lnTo>
                  <a:pt x="552" y="95"/>
                </a:lnTo>
                <a:lnTo>
                  <a:pt x="552" y="97"/>
                </a:lnTo>
                <a:lnTo>
                  <a:pt x="554" y="97"/>
                </a:lnTo>
                <a:lnTo>
                  <a:pt x="552" y="99"/>
                </a:lnTo>
                <a:lnTo>
                  <a:pt x="554" y="101"/>
                </a:lnTo>
                <a:lnTo>
                  <a:pt x="554" y="102"/>
                </a:lnTo>
                <a:lnTo>
                  <a:pt x="552" y="102"/>
                </a:lnTo>
                <a:lnTo>
                  <a:pt x="554" y="102"/>
                </a:lnTo>
                <a:lnTo>
                  <a:pt x="554" y="106"/>
                </a:lnTo>
                <a:lnTo>
                  <a:pt x="556" y="107"/>
                </a:lnTo>
                <a:lnTo>
                  <a:pt x="554" y="107"/>
                </a:lnTo>
                <a:lnTo>
                  <a:pt x="556" y="109"/>
                </a:lnTo>
                <a:lnTo>
                  <a:pt x="556" y="111"/>
                </a:lnTo>
                <a:lnTo>
                  <a:pt x="554" y="111"/>
                </a:lnTo>
                <a:lnTo>
                  <a:pt x="556" y="111"/>
                </a:lnTo>
                <a:lnTo>
                  <a:pt x="556" y="112"/>
                </a:lnTo>
                <a:lnTo>
                  <a:pt x="554" y="112"/>
                </a:lnTo>
                <a:lnTo>
                  <a:pt x="556" y="114"/>
                </a:lnTo>
                <a:lnTo>
                  <a:pt x="554" y="117"/>
                </a:lnTo>
                <a:lnTo>
                  <a:pt x="556" y="117"/>
                </a:lnTo>
                <a:lnTo>
                  <a:pt x="554" y="119"/>
                </a:lnTo>
                <a:lnTo>
                  <a:pt x="556" y="121"/>
                </a:lnTo>
                <a:lnTo>
                  <a:pt x="554" y="121"/>
                </a:lnTo>
                <a:lnTo>
                  <a:pt x="554" y="122"/>
                </a:lnTo>
                <a:lnTo>
                  <a:pt x="554" y="124"/>
                </a:lnTo>
                <a:lnTo>
                  <a:pt x="554" y="124"/>
                </a:lnTo>
                <a:lnTo>
                  <a:pt x="556" y="126"/>
                </a:lnTo>
                <a:lnTo>
                  <a:pt x="554" y="126"/>
                </a:lnTo>
                <a:lnTo>
                  <a:pt x="556" y="127"/>
                </a:lnTo>
                <a:lnTo>
                  <a:pt x="556" y="131"/>
                </a:lnTo>
                <a:lnTo>
                  <a:pt x="557" y="132"/>
                </a:lnTo>
                <a:lnTo>
                  <a:pt x="557" y="136"/>
                </a:lnTo>
                <a:lnTo>
                  <a:pt x="557" y="137"/>
                </a:lnTo>
                <a:lnTo>
                  <a:pt x="559" y="149"/>
                </a:lnTo>
                <a:lnTo>
                  <a:pt x="562" y="154"/>
                </a:lnTo>
                <a:lnTo>
                  <a:pt x="562" y="157"/>
                </a:lnTo>
                <a:lnTo>
                  <a:pt x="564" y="159"/>
                </a:lnTo>
                <a:lnTo>
                  <a:pt x="566" y="164"/>
                </a:lnTo>
                <a:lnTo>
                  <a:pt x="566" y="166"/>
                </a:lnTo>
                <a:lnTo>
                  <a:pt x="567" y="167"/>
                </a:lnTo>
                <a:lnTo>
                  <a:pt x="567" y="171"/>
                </a:lnTo>
                <a:lnTo>
                  <a:pt x="569" y="177"/>
                </a:lnTo>
                <a:lnTo>
                  <a:pt x="572" y="181"/>
                </a:lnTo>
                <a:lnTo>
                  <a:pt x="572" y="188"/>
                </a:lnTo>
                <a:lnTo>
                  <a:pt x="576" y="189"/>
                </a:lnTo>
                <a:lnTo>
                  <a:pt x="574" y="194"/>
                </a:lnTo>
                <a:lnTo>
                  <a:pt x="576" y="198"/>
                </a:lnTo>
                <a:lnTo>
                  <a:pt x="574" y="198"/>
                </a:lnTo>
                <a:lnTo>
                  <a:pt x="574" y="201"/>
                </a:lnTo>
                <a:lnTo>
                  <a:pt x="574" y="206"/>
                </a:lnTo>
                <a:lnTo>
                  <a:pt x="574" y="209"/>
                </a:lnTo>
                <a:lnTo>
                  <a:pt x="574" y="211"/>
                </a:lnTo>
                <a:lnTo>
                  <a:pt x="576" y="211"/>
                </a:lnTo>
                <a:lnTo>
                  <a:pt x="576" y="214"/>
                </a:lnTo>
                <a:lnTo>
                  <a:pt x="574" y="218"/>
                </a:lnTo>
                <a:lnTo>
                  <a:pt x="576" y="219"/>
                </a:lnTo>
                <a:lnTo>
                  <a:pt x="576" y="223"/>
                </a:lnTo>
                <a:lnTo>
                  <a:pt x="576" y="224"/>
                </a:lnTo>
                <a:lnTo>
                  <a:pt x="574" y="229"/>
                </a:lnTo>
                <a:lnTo>
                  <a:pt x="576" y="231"/>
                </a:lnTo>
                <a:lnTo>
                  <a:pt x="577" y="239"/>
                </a:lnTo>
                <a:lnTo>
                  <a:pt x="576" y="241"/>
                </a:lnTo>
                <a:lnTo>
                  <a:pt x="577" y="248"/>
                </a:lnTo>
                <a:lnTo>
                  <a:pt x="576" y="249"/>
                </a:lnTo>
                <a:lnTo>
                  <a:pt x="577" y="254"/>
                </a:lnTo>
                <a:lnTo>
                  <a:pt x="576" y="258"/>
                </a:lnTo>
                <a:lnTo>
                  <a:pt x="577" y="258"/>
                </a:lnTo>
                <a:lnTo>
                  <a:pt x="577" y="261"/>
                </a:lnTo>
                <a:lnTo>
                  <a:pt x="579" y="261"/>
                </a:lnTo>
                <a:lnTo>
                  <a:pt x="579" y="263"/>
                </a:lnTo>
                <a:lnTo>
                  <a:pt x="579" y="264"/>
                </a:lnTo>
                <a:lnTo>
                  <a:pt x="579" y="266"/>
                </a:lnTo>
                <a:lnTo>
                  <a:pt x="581" y="266"/>
                </a:lnTo>
                <a:lnTo>
                  <a:pt x="581" y="268"/>
                </a:lnTo>
                <a:lnTo>
                  <a:pt x="579" y="273"/>
                </a:lnTo>
                <a:lnTo>
                  <a:pt x="581" y="276"/>
                </a:lnTo>
                <a:lnTo>
                  <a:pt x="579" y="281"/>
                </a:lnTo>
                <a:lnTo>
                  <a:pt x="579" y="286"/>
                </a:lnTo>
                <a:lnTo>
                  <a:pt x="579" y="293"/>
                </a:lnTo>
                <a:lnTo>
                  <a:pt x="579" y="295"/>
                </a:lnTo>
                <a:lnTo>
                  <a:pt x="579" y="301"/>
                </a:lnTo>
                <a:lnTo>
                  <a:pt x="579" y="303"/>
                </a:lnTo>
                <a:lnTo>
                  <a:pt x="579" y="305"/>
                </a:lnTo>
                <a:lnTo>
                  <a:pt x="581" y="305"/>
                </a:lnTo>
                <a:lnTo>
                  <a:pt x="582" y="316"/>
                </a:lnTo>
                <a:lnTo>
                  <a:pt x="584" y="320"/>
                </a:lnTo>
                <a:lnTo>
                  <a:pt x="584" y="325"/>
                </a:lnTo>
                <a:lnTo>
                  <a:pt x="587" y="325"/>
                </a:lnTo>
                <a:lnTo>
                  <a:pt x="589" y="333"/>
                </a:lnTo>
                <a:lnTo>
                  <a:pt x="592" y="333"/>
                </a:lnTo>
                <a:lnTo>
                  <a:pt x="592" y="335"/>
                </a:lnTo>
                <a:lnTo>
                  <a:pt x="592" y="346"/>
                </a:lnTo>
                <a:lnTo>
                  <a:pt x="594" y="348"/>
                </a:lnTo>
                <a:lnTo>
                  <a:pt x="594" y="351"/>
                </a:lnTo>
                <a:lnTo>
                  <a:pt x="596" y="353"/>
                </a:lnTo>
                <a:lnTo>
                  <a:pt x="597" y="362"/>
                </a:lnTo>
                <a:lnTo>
                  <a:pt x="596" y="370"/>
                </a:lnTo>
                <a:lnTo>
                  <a:pt x="596" y="378"/>
                </a:lnTo>
                <a:lnTo>
                  <a:pt x="596" y="380"/>
                </a:lnTo>
                <a:lnTo>
                  <a:pt x="542" y="380"/>
                </a:lnTo>
                <a:lnTo>
                  <a:pt x="484" y="378"/>
                </a:lnTo>
                <a:lnTo>
                  <a:pt x="480" y="378"/>
                </a:lnTo>
                <a:lnTo>
                  <a:pt x="423" y="378"/>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4963" name="Freeform 35"/>
          <p:cNvSpPr>
            <a:spLocks/>
          </p:cNvSpPr>
          <p:nvPr/>
        </p:nvSpPr>
        <p:spPr bwMode="auto">
          <a:xfrm>
            <a:off x="3657600" y="1712913"/>
            <a:ext cx="1125538" cy="747712"/>
          </a:xfrm>
          <a:custGeom>
            <a:avLst/>
            <a:gdLst/>
            <a:ahLst/>
            <a:cxnLst>
              <a:cxn ang="0">
                <a:pos x="47" y="338"/>
              </a:cxn>
              <a:cxn ang="0">
                <a:pos x="5" y="278"/>
              </a:cxn>
              <a:cxn ang="0">
                <a:pos x="12" y="201"/>
              </a:cxn>
              <a:cxn ang="0">
                <a:pos x="22" y="109"/>
              </a:cxn>
              <a:cxn ang="0">
                <a:pos x="32" y="0"/>
              </a:cxn>
              <a:cxn ang="0">
                <a:pos x="194" y="13"/>
              </a:cxn>
              <a:cxn ang="0">
                <a:pos x="377" y="23"/>
              </a:cxn>
              <a:cxn ang="0">
                <a:pos x="512" y="28"/>
              </a:cxn>
              <a:cxn ang="0">
                <a:pos x="628" y="30"/>
              </a:cxn>
              <a:cxn ang="0">
                <a:pos x="621" y="53"/>
              </a:cxn>
              <a:cxn ang="0">
                <a:pos x="604" y="72"/>
              </a:cxn>
              <a:cxn ang="0">
                <a:pos x="618" y="92"/>
              </a:cxn>
              <a:cxn ang="0">
                <a:pos x="634" y="100"/>
              </a:cxn>
              <a:cxn ang="0">
                <a:pos x="636" y="140"/>
              </a:cxn>
              <a:cxn ang="0">
                <a:pos x="636" y="191"/>
              </a:cxn>
              <a:cxn ang="0">
                <a:pos x="634" y="308"/>
              </a:cxn>
              <a:cxn ang="0">
                <a:pos x="623" y="316"/>
              </a:cxn>
              <a:cxn ang="0">
                <a:pos x="629" y="326"/>
              </a:cxn>
              <a:cxn ang="0">
                <a:pos x="624" y="336"/>
              </a:cxn>
              <a:cxn ang="0">
                <a:pos x="626" y="339"/>
              </a:cxn>
              <a:cxn ang="0">
                <a:pos x="634" y="351"/>
              </a:cxn>
              <a:cxn ang="0">
                <a:pos x="633" y="358"/>
              </a:cxn>
              <a:cxn ang="0">
                <a:pos x="629" y="368"/>
              </a:cxn>
              <a:cxn ang="0">
                <a:pos x="628" y="378"/>
              </a:cxn>
              <a:cxn ang="0">
                <a:pos x="623" y="385"/>
              </a:cxn>
              <a:cxn ang="0">
                <a:pos x="619" y="395"/>
              </a:cxn>
              <a:cxn ang="0">
                <a:pos x="628" y="403"/>
              </a:cxn>
              <a:cxn ang="0">
                <a:pos x="631" y="413"/>
              </a:cxn>
              <a:cxn ang="0">
                <a:pos x="636" y="423"/>
              </a:cxn>
              <a:cxn ang="0">
                <a:pos x="623" y="421"/>
              </a:cxn>
              <a:cxn ang="0">
                <a:pos x="619" y="416"/>
              </a:cxn>
              <a:cxn ang="0">
                <a:pos x="614" y="405"/>
              </a:cxn>
              <a:cxn ang="0">
                <a:pos x="604" y="401"/>
              </a:cxn>
              <a:cxn ang="0">
                <a:pos x="591" y="398"/>
              </a:cxn>
              <a:cxn ang="0">
                <a:pos x="589" y="393"/>
              </a:cxn>
              <a:cxn ang="0">
                <a:pos x="576" y="388"/>
              </a:cxn>
              <a:cxn ang="0">
                <a:pos x="567" y="381"/>
              </a:cxn>
              <a:cxn ang="0">
                <a:pos x="557" y="380"/>
              </a:cxn>
              <a:cxn ang="0">
                <a:pos x="547" y="380"/>
              </a:cxn>
              <a:cxn ang="0">
                <a:pos x="532" y="383"/>
              </a:cxn>
              <a:cxn ang="0">
                <a:pos x="522" y="381"/>
              </a:cxn>
              <a:cxn ang="0">
                <a:pos x="516" y="383"/>
              </a:cxn>
              <a:cxn ang="0">
                <a:pos x="504" y="390"/>
              </a:cxn>
              <a:cxn ang="0">
                <a:pos x="494" y="385"/>
              </a:cxn>
              <a:cxn ang="0">
                <a:pos x="479" y="376"/>
              </a:cxn>
              <a:cxn ang="0">
                <a:pos x="464" y="365"/>
              </a:cxn>
              <a:cxn ang="0">
                <a:pos x="322" y="358"/>
              </a:cxn>
              <a:cxn ang="0">
                <a:pos x="106" y="344"/>
              </a:cxn>
            </a:cxnLst>
            <a:rect l="0" t="0" r="r" b="b"/>
            <a:pathLst>
              <a:path w="636" h="423">
                <a:moveTo>
                  <a:pt x="106" y="344"/>
                </a:moveTo>
                <a:lnTo>
                  <a:pt x="87" y="343"/>
                </a:lnTo>
                <a:lnTo>
                  <a:pt x="47" y="338"/>
                </a:lnTo>
                <a:lnTo>
                  <a:pt x="0" y="334"/>
                </a:lnTo>
                <a:lnTo>
                  <a:pt x="5" y="281"/>
                </a:lnTo>
                <a:lnTo>
                  <a:pt x="5" y="278"/>
                </a:lnTo>
                <a:lnTo>
                  <a:pt x="9" y="237"/>
                </a:lnTo>
                <a:lnTo>
                  <a:pt x="12" y="204"/>
                </a:lnTo>
                <a:lnTo>
                  <a:pt x="12" y="201"/>
                </a:lnTo>
                <a:lnTo>
                  <a:pt x="15" y="155"/>
                </a:lnTo>
                <a:lnTo>
                  <a:pt x="20" y="109"/>
                </a:lnTo>
                <a:lnTo>
                  <a:pt x="22" y="109"/>
                </a:lnTo>
                <a:lnTo>
                  <a:pt x="26" y="83"/>
                </a:lnTo>
                <a:lnTo>
                  <a:pt x="31" y="8"/>
                </a:lnTo>
                <a:lnTo>
                  <a:pt x="32" y="0"/>
                </a:lnTo>
                <a:lnTo>
                  <a:pt x="116" y="8"/>
                </a:lnTo>
                <a:lnTo>
                  <a:pt x="119" y="8"/>
                </a:lnTo>
                <a:lnTo>
                  <a:pt x="194" y="13"/>
                </a:lnTo>
                <a:lnTo>
                  <a:pt x="313" y="20"/>
                </a:lnTo>
                <a:lnTo>
                  <a:pt x="363" y="23"/>
                </a:lnTo>
                <a:lnTo>
                  <a:pt x="377" y="23"/>
                </a:lnTo>
                <a:lnTo>
                  <a:pt x="432" y="27"/>
                </a:lnTo>
                <a:lnTo>
                  <a:pt x="455" y="28"/>
                </a:lnTo>
                <a:lnTo>
                  <a:pt x="512" y="28"/>
                </a:lnTo>
                <a:lnTo>
                  <a:pt x="516" y="28"/>
                </a:lnTo>
                <a:lnTo>
                  <a:pt x="574" y="30"/>
                </a:lnTo>
                <a:lnTo>
                  <a:pt x="628" y="30"/>
                </a:lnTo>
                <a:lnTo>
                  <a:pt x="626" y="43"/>
                </a:lnTo>
                <a:lnTo>
                  <a:pt x="624" y="45"/>
                </a:lnTo>
                <a:lnTo>
                  <a:pt x="621" y="53"/>
                </a:lnTo>
                <a:lnTo>
                  <a:pt x="606" y="63"/>
                </a:lnTo>
                <a:lnTo>
                  <a:pt x="604" y="68"/>
                </a:lnTo>
                <a:lnTo>
                  <a:pt x="604" y="72"/>
                </a:lnTo>
                <a:lnTo>
                  <a:pt x="611" y="78"/>
                </a:lnTo>
                <a:lnTo>
                  <a:pt x="613" y="85"/>
                </a:lnTo>
                <a:lnTo>
                  <a:pt x="618" y="92"/>
                </a:lnTo>
                <a:lnTo>
                  <a:pt x="624" y="92"/>
                </a:lnTo>
                <a:lnTo>
                  <a:pt x="631" y="94"/>
                </a:lnTo>
                <a:lnTo>
                  <a:pt x="634" y="100"/>
                </a:lnTo>
                <a:lnTo>
                  <a:pt x="636" y="104"/>
                </a:lnTo>
                <a:lnTo>
                  <a:pt x="636" y="105"/>
                </a:lnTo>
                <a:lnTo>
                  <a:pt x="636" y="140"/>
                </a:lnTo>
                <a:lnTo>
                  <a:pt x="636" y="160"/>
                </a:lnTo>
                <a:lnTo>
                  <a:pt x="636" y="179"/>
                </a:lnTo>
                <a:lnTo>
                  <a:pt x="636" y="191"/>
                </a:lnTo>
                <a:lnTo>
                  <a:pt x="634" y="229"/>
                </a:lnTo>
                <a:lnTo>
                  <a:pt x="634" y="269"/>
                </a:lnTo>
                <a:lnTo>
                  <a:pt x="634" y="308"/>
                </a:lnTo>
                <a:lnTo>
                  <a:pt x="623" y="308"/>
                </a:lnTo>
                <a:lnTo>
                  <a:pt x="624" y="311"/>
                </a:lnTo>
                <a:lnTo>
                  <a:pt x="623" y="316"/>
                </a:lnTo>
                <a:lnTo>
                  <a:pt x="626" y="319"/>
                </a:lnTo>
                <a:lnTo>
                  <a:pt x="629" y="323"/>
                </a:lnTo>
                <a:lnTo>
                  <a:pt x="629" y="326"/>
                </a:lnTo>
                <a:lnTo>
                  <a:pt x="628" y="331"/>
                </a:lnTo>
                <a:lnTo>
                  <a:pt x="624" y="333"/>
                </a:lnTo>
                <a:lnTo>
                  <a:pt x="624" y="336"/>
                </a:lnTo>
                <a:lnTo>
                  <a:pt x="626" y="336"/>
                </a:lnTo>
                <a:lnTo>
                  <a:pt x="626" y="338"/>
                </a:lnTo>
                <a:lnTo>
                  <a:pt x="626" y="339"/>
                </a:lnTo>
                <a:lnTo>
                  <a:pt x="633" y="341"/>
                </a:lnTo>
                <a:lnTo>
                  <a:pt x="633" y="341"/>
                </a:lnTo>
                <a:lnTo>
                  <a:pt x="634" y="351"/>
                </a:lnTo>
                <a:lnTo>
                  <a:pt x="634" y="356"/>
                </a:lnTo>
                <a:lnTo>
                  <a:pt x="634" y="358"/>
                </a:lnTo>
                <a:lnTo>
                  <a:pt x="633" y="358"/>
                </a:lnTo>
                <a:lnTo>
                  <a:pt x="629" y="360"/>
                </a:lnTo>
                <a:lnTo>
                  <a:pt x="631" y="365"/>
                </a:lnTo>
                <a:lnTo>
                  <a:pt x="629" y="368"/>
                </a:lnTo>
                <a:lnTo>
                  <a:pt x="629" y="371"/>
                </a:lnTo>
                <a:lnTo>
                  <a:pt x="628" y="376"/>
                </a:lnTo>
                <a:lnTo>
                  <a:pt x="628" y="378"/>
                </a:lnTo>
                <a:lnTo>
                  <a:pt x="626" y="383"/>
                </a:lnTo>
                <a:lnTo>
                  <a:pt x="624" y="385"/>
                </a:lnTo>
                <a:lnTo>
                  <a:pt x="623" y="385"/>
                </a:lnTo>
                <a:lnTo>
                  <a:pt x="621" y="390"/>
                </a:lnTo>
                <a:lnTo>
                  <a:pt x="621" y="390"/>
                </a:lnTo>
                <a:lnTo>
                  <a:pt x="619" y="395"/>
                </a:lnTo>
                <a:lnTo>
                  <a:pt x="621" y="400"/>
                </a:lnTo>
                <a:lnTo>
                  <a:pt x="626" y="403"/>
                </a:lnTo>
                <a:lnTo>
                  <a:pt x="628" y="403"/>
                </a:lnTo>
                <a:lnTo>
                  <a:pt x="629" y="408"/>
                </a:lnTo>
                <a:lnTo>
                  <a:pt x="633" y="413"/>
                </a:lnTo>
                <a:lnTo>
                  <a:pt x="631" y="413"/>
                </a:lnTo>
                <a:lnTo>
                  <a:pt x="633" y="415"/>
                </a:lnTo>
                <a:lnTo>
                  <a:pt x="633" y="421"/>
                </a:lnTo>
                <a:lnTo>
                  <a:pt x="636" y="423"/>
                </a:lnTo>
                <a:lnTo>
                  <a:pt x="631" y="423"/>
                </a:lnTo>
                <a:lnTo>
                  <a:pt x="626" y="421"/>
                </a:lnTo>
                <a:lnTo>
                  <a:pt x="623" y="421"/>
                </a:lnTo>
                <a:lnTo>
                  <a:pt x="621" y="421"/>
                </a:lnTo>
                <a:lnTo>
                  <a:pt x="621" y="420"/>
                </a:lnTo>
                <a:lnTo>
                  <a:pt x="619" y="416"/>
                </a:lnTo>
                <a:lnTo>
                  <a:pt x="613" y="410"/>
                </a:lnTo>
                <a:lnTo>
                  <a:pt x="614" y="406"/>
                </a:lnTo>
                <a:lnTo>
                  <a:pt x="614" y="405"/>
                </a:lnTo>
                <a:lnTo>
                  <a:pt x="611" y="403"/>
                </a:lnTo>
                <a:lnTo>
                  <a:pt x="606" y="403"/>
                </a:lnTo>
                <a:lnTo>
                  <a:pt x="604" y="401"/>
                </a:lnTo>
                <a:lnTo>
                  <a:pt x="604" y="400"/>
                </a:lnTo>
                <a:lnTo>
                  <a:pt x="598" y="396"/>
                </a:lnTo>
                <a:lnTo>
                  <a:pt x="591" y="398"/>
                </a:lnTo>
                <a:lnTo>
                  <a:pt x="589" y="396"/>
                </a:lnTo>
                <a:lnTo>
                  <a:pt x="591" y="393"/>
                </a:lnTo>
                <a:lnTo>
                  <a:pt x="589" y="393"/>
                </a:lnTo>
                <a:lnTo>
                  <a:pt x="588" y="393"/>
                </a:lnTo>
                <a:lnTo>
                  <a:pt x="579" y="390"/>
                </a:lnTo>
                <a:lnTo>
                  <a:pt x="576" y="388"/>
                </a:lnTo>
                <a:lnTo>
                  <a:pt x="571" y="386"/>
                </a:lnTo>
                <a:lnTo>
                  <a:pt x="569" y="383"/>
                </a:lnTo>
                <a:lnTo>
                  <a:pt x="567" y="381"/>
                </a:lnTo>
                <a:lnTo>
                  <a:pt x="567" y="381"/>
                </a:lnTo>
                <a:lnTo>
                  <a:pt x="562" y="380"/>
                </a:lnTo>
                <a:lnTo>
                  <a:pt x="557" y="380"/>
                </a:lnTo>
                <a:lnTo>
                  <a:pt x="551" y="381"/>
                </a:lnTo>
                <a:lnTo>
                  <a:pt x="547" y="380"/>
                </a:lnTo>
                <a:lnTo>
                  <a:pt x="547" y="380"/>
                </a:lnTo>
                <a:lnTo>
                  <a:pt x="541" y="381"/>
                </a:lnTo>
                <a:lnTo>
                  <a:pt x="536" y="380"/>
                </a:lnTo>
                <a:lnTo>
                  <a:pt x="532" y="383"/>
                </a:lnTo>
                <a:lnTo>
                  <a:pt x="527" y="380"/>
                </a:lnTo>
                <a:lnTo>
                  <a:pt x="526" y="381"/>
                </a:lnTo>
                <a:lnTo>
                  <a:pt x="522" y="381"/>
                </a:lnTo>
                <a:lnTo>
                  <a:pt x="521" y="380"/>
                </a:lnTo>
                <a:lnTo>
                  <a:pt x="516" y="380"/>
                </a:lnTo>
                <a:lnTo>
                  <a:pt x="516" y="383"/>
                </a:lnTo>
                <a:lnTo>
                  <a:pt x="511" y="388"/>
                </a:lnTo>
                <a:lnTo>
                  <a:pt x="507" y="390"/>
                </a:lnTo>
                <a:lnTo>
                  <a:pt x="504" y="390"/>
                </a:lnTo>
                <a:lnTo>
                  <a:pt x="502" y="390"/>
                </a:lnTo>
                <a:lnTo>
                  <a:pt x="494" y="386"/>
                </a:lnTo>
                <a:lnTo>
                  <a:pt x="494" y="385"/>
                </a:lnTo>
                <a:lnTo>
                  <a:pt x="494" y="381"/>
                </a:lnTo>
                <a:lnTo>
                  <a:pt x="492" y="381"/>
                </a:lnTo>
                <a:lnTo>
                  <a:pt x="479" y="376"/>
                </a:lnTo>
                <a:lnTo>
                  <a:pt x="472" y="371"/>
                </a:lnTo>
                <a:lnTo>
                  <a:pt x="467" y="370"/>
                </a:lnTo>
                <a:lnTo>
                  <a:pt x="464" y="365"/>
                </a:lnTo>
                <a:lnTo>
                  <a:pt x="400" y="361"/>
                </a:lnTo>
                <a:lnTo>
                  <a:pt x="377" y="360"/>
                </a:lnTo>
                <a:lnTo>
                  <a:pt x="322" y="358"/>
                </a:lnTo>
                <a:lnTo>
                  <a:pt x="236" y="355"/>
                </a:lnTo>
                <a:lnTo>
                  <a:pt x="164" y="348"/>
                </a:lnTo>
                <a:lnTo>
                  <a:pt x="106" y="34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64" name="Freeform 36"/>
          <p:cNvSpPr>
            <a:spLocks/>
          </p:cNvSpPr>
          <p:nvPr/>
        </p:nvSpPr>
        <p:spPr bwMode="auto">
          <a:xfrm>
            <a:off x="2562227" y="1771653"/>
            <a:ext cx="1130300" cy="931863"/>
          </a:xfrm>
          <a:custGeom>
            <a:avLst/>
            <a:gdLst/>
            <a:ahLst/>
            <a:cxnLst>
              <a:cxn ang="0">
                <a:pos x="606" y="450"/>
              </a:cxn>
              <a:cxn ang="0">
                <a:pos x="603" y="464"/>
              </a:cxn>
              <a:cxn ang="0">
                <a:pos x="603" y="484"/>
              </a:cxn>
              <a:cxn ang="0">
                <a:pos x="599" y="527"/>
              </a:cxn>
              <a:cxn ang="0">
                <a:pos x="522" y="522"/>
              </a:cxn>
              <a:cxn ang="0">
                <a:pos x="494" y="517"/>
              </a:cxn>
              <a:cxn ang="0">
                <a:pos x="414" y="509"/>
              </a:cxn>
              <a:cxn ang="0">
                <a:pos x="402" y="507"/>
              </a:cxn>
              <a:cxn ang="0">
                <a:pos x="358" y="502"/>
              </a:cxn>
              <a:cxn ang="0">
                <a:pos x="320" y="497"/>
              </a:cxn>
              <a:cxn ang="0">
                <a:pos x="266" y="491"/>
              </a:cxn>
              <a:cxn ang="0">
                <a:pos x="171" y="475"/>
              </a:cxn>
              <a:cxn ang="0">
                <a:pos x="89" y="464"/>
              </a:cxn>
              <a:cxn ang="0">
                <a:pos x="84" y="464"/>
              </a:cxn>
              <a:cxn ang="0">
                <a:pos x="0" y="449"/>
              </a:cxn>
              <a:cxn ang="0">
                <a:pos x="6" y="420"/>
              </a:cxn>
              <a:cxn ang="0">
                <a:pos x="12" y="383"/>
              </a:cxn>
              <a:cxn ang="0">
                <a:pos x="19" y="337"/>
              </a:cxn>
              <a:cxn ang="0">
                <a:pos x="29" y="281"/>
              </a:cxn>
              <a:cxn ang="0">
                <a:pos x="39" y="221"/>
              </a:cxn>
              <a:cxn ang="0">
                <a:pos x="46" y="193"/>
              </a:cxn>
              <a:cxn ang="0">
                <a:pos x="51" y="166"/>
              </a:cxn>
              <a:cxn ang="0">
                <a:pos x="59" y="114"/>
              </a:cxn>
              <a:cxn ang="0">
                <a:pos x="69" y="59"/>
              </a:cxn>
              <a:cxn ang="0">
                <a:pos x="71" y="39"/>
              </a:cxn>
              <a:cxn ang="0">
                <a:pos x="79" y="0"/>
              </a:cxn>
              <a:cxn ang="0">
                <a:pos x="128" y="9"/>
              </a:cxn>
              <a:cxn ang="0">
                <a:pos x="131" y="9"/>
              </a:cxn>
              <a:cxn ang="0">
                <a:pos x="163" y="14"/>
              </a:cxn>
              <a:cxn ang="0">
                <a:pos x="178" y="17"/>
              </a:cxn>
              <a:cxn ang="0">
                <a:pos x="273" y="30"/>
              </a:cxn>
              <a:cxn ang="0">
                <a:pos x="302" y="35"/>
              </a:cxn>
              <a:cxn ang="0">
                <a:pos x="332" y="39"/>
              </a:cxn>
              <a:cxn ang="0">
                <a:pos x="464" y="57"/>
              </a:cxn>
              <a:cxn ang="0">
                <a:pos x="482" y="59"/>
              </a:cxn>
              <a:cxn ang="0">
                <a:pos x="558" y="67"/>
              </a:cxn>
              <a:cxn ang="0">
                <a:pos x="561" y="67"/>
              </a:cxn>
              <a:cxn ang="0">
                <a:pos x="639" y="76"/>
              </a:cxn>
              <a:cxn ang="0">
                <a:pos x="634" y="122"/>
              </a:cxn>
              <a:cxn ang="0">
                <a:pos x="631" y="168"/>
              </a:cxn>
              <a:cxn ang="0">
                <a:pos x="631" y="171"/>
              </a:cxn>
              <a:cxn ang="0">
                <a:pos x="628" y="204"/>
              </a:cxn>
              <a:cxn ang="0">
                <a:pos x="624" y="245"/>
              </a:cxn>
              <a:cxn ang="0">
                <a:pos x="624" y="248"/>
              </a:cxn>
              <a:cxn ang="0">
                <a:pos x="619" y="301"/>
              </a:cxn>
              <a:cxn ang="0">
                <a:pos x="614" y="347"/>
              </a:cxn>
              <a:cxn ang="0">
                <a:pos x="609" y="415"/>
              </a:cxn>
              <a:cxn ang="0">
                <a:pos x="606" y="450"/>
              </a:cxn>
            </a:cxnLst>
            <a:rect l="0" t="0" r="r" b="b"/>
            <a:pathLst>
              <a:path w="639" h="527">
                <a:moveTo>
                  <a:pt x="606" y="450"/>
                </a:moveTo>
                <a:lnTo>
                  <a:pt x="603" y="464"/>
                </a:lnTo>
                <a:lnTo>
                  <a:pt x="603" y="484"/>
                </a:lnTo>
                <a:lnTo>
                  <a:pt x="599" y="527"/>
                </a:lnTo>
                <a:lnTo>
                  <a:pt x="522" y="522"/>
                </a:lnTo>
                <a:lnTo>
                  <a:pt x="494" y="517"/>
                </a:lnTo>
                <a:lnTo>
                  <a:pt x="414" y="509"/>
                </a:lnTo>
                <a:lnTo>
                  <a:pt x="402" y="507"/>
                </a:lnTo>
                <a:lnTo>
                  <a:pt x="358" y="502"/>
                </a:lnTo>
                <a:lnTo>
                  <a:pt x="320" y="497"/>
                </a:lnTo>
                <a:lnTo>
                  <a:pt x="266" y="491"/>
                </a:lnTo>
                <a:lnTo>
                  <a:pt x="171" y="475"/>
                </a:lnTo>
                <a:lnTo>
                  <a:pt x="89" y="464"/>
                </a:lnTo>
                <a:lnTo>
                  <a:pt x="84" y="464"/>
                </a:lnTo>
                <a:lnTo>
                  <a:pt x="0" y="449"/>
                </a:lnTo>
                <a:lnTo>
                  <a:pt x="6" y="420"/>
                </a:lnTo>
                <a:lnTo>
                  <a:pt x="12" y="383"/>
                </a:lnTo>
                <a:lnTo>
                  <a:pt x="19" y="337"/>
                </a:lnTo>
                <a:lnTo>
                  <a:pt x="29" y="281"/>
                </a:lnTo>
                <a:lnTo>
                  <a:pt x="39" y="221"/>
                </a:lnTo>
                <a:lnTo>
                  <a:pt x="46" y="193"/>
                </a:lnTo>
                <a:lnTo>
                  <a:pt x="51" y="166"/>
                </a:lnTo>
                <a:lnTo>
                  <a:pt x="59" y="114"/>
                </a:lnTo>
                <a:lnTo>
                  <a:pt x="69" y="59"/>
                </a:lnTo>
                <a:lnTo>
                  <a:pt x="71" y="39"/>
                </a:lnTo>
                <a:lnTo>
                  <a:pt x="79" y="0"/>
                </a:lnTo>
                <a:lnTo>
                  <a:pt x="128" y="9"/>
                </a:lnTo>
                <a:lnTo>
                  <a:pt x="131" y="9"/>
                </a:lnTo>
                <a:lnTo>
                  <a:pt x="163" y="14"/>
                </a:lnTo>
                <a:lnTo>
                  <a:pt x="178" y="17"/>
                </a:lnTo>
                <a:lnTo>
                  <a:pt x="273" y="30"/>
                </a:lnTo>
                <a:lnTo>
                  <a:pt x="302" y="35"/>
                </a:lnTo>
                <a:lnTo>
                  <a:pt x="332" y="39"/>
                </a:lnTo>
                <a:lnTo>
                  <a:pt x="464" y="57"/>
                </a:lnTo>
                <a:lnTo>
                  <a:pt x="482" y="59"/>
                </a:lnTo>
                <a:lnTo>
                  <a:pt x="558" y="67"/>
                </a:lnTo>
                <a:lnTo>
                  <a:pt x="561" y="67"/>
                </a:lnTo>
                <a:lnTo>
                  <a:pt x="639" y="76"/>
                </a:lnTo>
                <a:lnTo>
                  <a:pt x="634" y="122"/>
                </a:lnTo>
                <a:lnTo>
                  <a:pt x="631" y="168"/>
                </a:lnTo>
                <a:lnTo>
                  <a:pt x="631" y="171"/>
                </a:lnTo>
                <a:lnTo>
                  <a:pt x="628" y="204"/>
                </a:lnTo>
                <a:lnTo>
                  <a:pt x="624" y="245"/>
                </a:lnTo>
                <a:lnTo>
                  <a:pt x="624" y="248"/>
                </a:lnTo>
                <a:lnTo>
                  <a:pt x="619" y="301"/>
                </a:lnTo>
                <a:lnTo>
                  <a:pt x="614" y="347"/>
                </a:lnTo>
                <a:lnTo>
                  <a:pt x="609" y="415"/>
                </a:lnTo>
                <a:lnTo>
                  <a:pt x="606" y="45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65" name="Freeform 37"/>
          <p:cNvSpPr>
            <a:spLocks/>
          </p:cNvSpPr>
          <p:nvPr/>
        </p:nvSpPr>
        <p:spPr bwMode="auto">
          <a:xfrm>
            <a:off x="5287964" y="1536704"/>
            <a:ext cx="806451" cy="898525"/>
          </a:xfrm>
          <a:custGeom>
            <a:avLst/>
            <a:gdLst/>
            <a:ahLst/>
            <a:cxnLst>
              <a:cxn ang="0">
                <a:pos x="402" y="239"/>
              </a:cxn>
              <a:cxn ang="0">
                <a:pos x="400" y="249"/>
              </a:cxn>
              <a:cxn ang="0">
                <a:pos x="412" y="249"/>
              </a:cxn>
              <a:cxn ang="0">
                <a:pos x="435" y="221"/>
              </a:cxn>
              <a:cxn ang="0">
                <a:pos x="455" y="224"/>
              </a:cxn>
              <a:cxn ang="0">
                <a:pos x="445" y="298"/>
              </a:cxn>
              <a:cxn ang="0">
                <a:pos x="432" y="372"/>
              </a:cxn>
              <a:cxn ang="0">
                <a:pos x="430" y="425"/>
              </a:cxn>
              <a:cxn ang="0">
                <a:pos x="442" y="457"/>
              </a:cxn>
              <a:cxn ang="0">
                <a:pos x="400" y="494"/>
              </a:cxn>
              <a:cxn ang="0">
                <a:pos x="310" y="500"/>
              </a:cxn>
              <a:cxn ang="0">
                <a:pos x="219" y="505"/>
              </a:cxn>
              <a:cxn ang="0">
                <a:pos x="199" y="500"/>
              </a:cxn>
              <a:cxn ang="0">
                <a:pos x="177" y="489"/>
              </a:cxn>
              <a:cxn ang="0">
                <a:pos x="162" y="469"/>
              </a:cxn>
              <a:cxn ang="0">
                <a:pos x="154" y="445"/>
              </a:cxn>
              <a:cxn ang="0">
                <a:pos x="159" y="417"/>
              </a:cxn>
              <a:cxn ang="0">
                <a:pos x="146" y="402"/>
              </a:cxn>
              <a:cxn ang="0">
                <a:pos x="144" y="377"/>
              </a:cxn>
              <a:cxn ang="0">
                <a:pos x="132" y="346"/>
              </a:cxn>
              <a:cxn ang="0">
                <a:pos x="114" y="338"/>
              </a:cxn>
              <a:cxn ang="0">
                <a:pos x="87" y="313"/>
              </a:cxn>
              <a:cxn ang="0">
                <a:pos x="80" y="301"/>
              </a:cxn>
              <a:cxn ang="0">
                <a:pos x="52" y="288"/>
              </a:cxn>
              <a:cxn ang="0">
                <a:pos x="27" y="276"/>
              </a:cxn>
              <a:cxn ang="0">
                <a:pos x="13" y="251"/>
              </a:cxn>
              <a:cxn ang="0">
                <a:pos x="15" y="239"/>
              </a:cxn>
              <a:cxn ang="0">
                <a:pos x="13" y="219"/>
              </a:cxn>
              <a:cxn ang="0">
                <a:pos x="13" y="198"/>
              </a:cxn>
              <a:cxn ang="0">
                <a:pos x="20" y="181"/>
              </a:cxn>
              <a:cxn ang="0">
                <a:pos x="10" y="167"/>
              </a:cxn>
              <a:cxn ang="0">
                <a:pos x="2" y="151"/>
              </a:cxn>
              <a:cxn ang="0">
                <a:pos x="12" y="136"/>
              </a:cxn>
              <a:cxn ang="0">
                <a:pos x="29" y="119"/>
              </a:cxn>
              <a:cxn ang="0">
                <a:pos x="42" y="114"/>
              </a:cxn>
              <a:cxn ang="0">
                <a:pos x="44" y="69"/>
              </a:cxn>
              <a:cxn ang="0">
                <a:pos x="65" y="37"/>
              </a:cxn>
              <a:cxn ang="0">
                <a:pos x="161" y="5"/>
              </a:cxn>
              <a:cxn ang="0">
                <a:pos x="181" y="42"/>
              </a:cxn>
              <a:cxn ang="0">
                <a:pos x="199" y="45"/>
              </a:cxn>
              <a:cxn ang="0">
                <a:pos x="209" y="50"/>
              </a:cxn>
              <a:cxn ang="0">
                <a:pos x="218" y="67"/>
              </a:cxn>
              <a:cxn ang="0">
                <a:pos x="313" y="90"/>
              </a:cxn>
              <a:cxn ang="0">
                <a:pos x="326" y="95"/>
              </a:cxn>
              <a:cxn ang="0">
                <a:pos x="336" y="99"/>
              </a:cxn>
              <a:cxn ang="0">
                <a:pos x="345" y="95"/>
              </a:cxn>
              <a:cxn ang="0">
                <a:pos x="351" y="95"/>
              </a:cxn>
              <a:cxn ang="0">
                <a:pos x="365" y="99"/>
              </a:cxn>
              <a:cxn ang="0">
                <a:pos x="376" y="102"/>
              </a:cxn>
              <a:cxn ang="0">
                <a:pos x="383" y="107"/>
              </a:cxn>
              <a:cxn ang="0">
                <a:pos x="385" y="117"/>
              </a:cxn>
              <a:cxn ang="0">
                <a:pos x="402" y="124"/>
              </a:cxn>
              <a:cxn ang="0">
                <a:pos x="405" y="131"/>
              </a:cxn>
              <a:cxn ang="0">
                <a:pos x="405" y="141"/>
              </a:cxn>
              <a:cxn ang="0">
                <a:pos x="405" y="156"/>
              </a:cxn>
              <a:cxn ang="0">
                <a:pos x="407" y="167"/>
              </a:cxn>
              <a:cxn ang="0">
                <a:pos x="422" y="162"/>
              </a:cxn>
              <a:cxn ang="0">
                <a:pos x="418" y="179"/>
              </a:cxn>
              <a:cxn ang="0">
                <a:pos x="422" y="189"/>
              </a:cxn>
              <a:cxn ang="0">
                <a:pos x="428" y="204"/>
              </a:cxn>
            </a:cxnLst>
            <a:rect l="0" t="0" r="r" b="b"/>
            <a:pathLst>
              <a:path w="455" h="507">
                <a:moveTo>
                  <a:pt x="418" y="209"/>
                </a:moveTo>
                <a:lnTo>
                  <a:pt x="412" y="213"/>
                </a:lnTo>
                <a:lnTo>
                  <a:pt x="412" y="221"/>
                </a:lnTo>
                <a:lnTo>
                  <a:pt x="402" y="239"/>
                </a:lnTo>
                <a:lnTo>
                  <a:pt x="402" y="244"/>
                </a:lnTo>
                <a:lnTo>
                  <a:pt x="400" y="248"/>
                </a:lnTo>
                <a:lnTo>
                  <a:pt x="403" y="253"/>
                </a:lnTo>
                <a:lnTo>
                  <a:pt x="400" y="249"/>
                </a:lnTo>
                <a:lnTo>
                  <a:pt x="400" y="256"/>
                </a:lnTo>
                <a:lnTo>
                  <a:pt x="405" y="259"/>
                </a:lnTo>
                <a:lnTo>
                  <a:pt x="408" y="258"/>
                </a:lnTo>
                <a:lnTo>
                  <a:pt x="412" y="249"/>
                </a:lnTo>
                <a:lnTo>
                  <a:pt x="422" y="244"/>
                </a:lnTo>
                <a:lnTo>
                  <a:pt x="423" y="241"/>
                </a:lnTo>
                <a:lnTo>
                  <a:pt x="432" y="223"/>
                </a:lnTo>
                <a:lnTo>
                  <a:pt x="435" y="221"/>
                </a:lnTo>
                <a:lnTo>
                  <a:pt x="435" y="223"/>
                </a:lnTo>
                <a:lnTo>
                  <a:pt x="443" y="214"/>
                </a:lnTo>
                <a:lnTo>
                  <a:pt x="452" y="223"/>
                </a:lnTo>
                <a:lnTo>
                  <a:pt x="455" y="224"/>
                </a:lnTo>
                <a:lnTo>
                  <a:pt x="453" y="239"/>
                </a:lnTo>
                <a:lnTo>
                  <a:pt x="445" y="254"/>
                </a:lnTo>
                <a:lnTo>
                  <a:pt x="443" y="280"/>
                </a:lnTo>
                <a:lnTo>
                  <a:pt x="445" y="298"/>
                </a:lnTo>
                <a:lnTo>
                  <a:pt x="437" y="308"/>
                </a:lnTo>
                <a:lnTo>
                  <a:pt x="433" y="330"/>
                </a:lnTo>
                <a:lnTo>
                  <a:pt x="437" y="355"/>
                </a:lnTo>
                <a:lnTo>
                  <a:pt x="432" y="372"/>
                </a:lnTo>
                <a:lnTo>
                  <a:pt x="430" y="382"/>
                </a:lnTo>
                <a:lnTo>
                  <a:pt x="425" y="393"/>
                </a:lnTo>
                <a:lnTo>
                  <a:pt x="425" y="412"/>
                </a:lnTo>
                <a:lnTo>
                  <a:pt x="430" y="425"/>
                </a:lnTo>
                <a:lnTo>
                  <a:pt x="428" y="430"/>
                </a:lnTo>
                <a:lnTo>
                  <a:pt x="433" y="437"/>
                </a:lnTo>
                <a:lnTo>
                  <a:pt x="435" y="450"/>
                </a:lnTo>
                <a:lnTo>
                  <a:pt x="442" y="457"/>
                </a:lnTo>
                <a:lnTo>
                  <a:pt x="440" y="470"/>
                </a:lnTo>
                <a:lnTo>
                  <a:pt x="442" y="490"/>
                </a:lnTo>
                <a:lnTo>
                  <a:pt x="408" y="494"/>
                </a:lnTo>
                <a:lnTo>
                  <a:pt x="400" y="494"/>
                </a:lnTo>
                <a:lnTo>
                  <a:pt x="365" y="497"/>
                </a:lnTo>
                <a:lnTo>
                  <a:pt x="360" y="499"/>
                </a:lnTo>
                <a:lnTo>
                  <a:pt x="346" y="499"/>
                </a:lnTo>
                <a:lnTo>
                  <a:pt x="310" y="500"/>
                </a:lnTo>
                <a:lnTo>
                  <a:pt x="306" y="500"/>
                </a:lnTo>
                <a:lnTo>
                  <a:pt x="269" y="502"/>
                </a:lnTo>
                <a:lnTo>
                  <a:pt x="263" y="504"/>
                </a:lnTo>
                <a:lnTo>
                  <a:pt x="219" y="505"/>
                </a:lnTo>
                <a:lnTo>
                  <a:pt x="203" y="507"/>
                </a:lnTo>
                <a:lnTo>
                  <a:pt x="203" y="504"/>
                </a:lnTo>
                <a:lnTo>
                  <a:pt x="201" y="500"/>
                </a:lnTo>
                <a:lnTo>
                  <a:pt x="199" y="500"/>
                </a:lnTo>
                <a:lnTo>
                  <a:pt x="198" y="492"/>
                </a:lnTo>
                <a:lnTo>
                  <a:pt x="192" y="490"/>
                </a:lnTo>
                <a:lnTo>
                  <a:pt x="179" y="489"/>
                </a:lnTo>
                <a:lnTo>
                  <a:pt x="177" y="489"/>
                </a:lnTo>
                <a:lnTo>
                  <a:pt x="171" y="487"/>
                </a:lnTo>
                <a:lnTo>
                  <a:pt x="166" y="482"/>
                </a:lnTo>
                <a:lnTo>
                  <a:pt x="164" y="479"/>
                </a:lnTo>
                <a:lnTo>
                  <a:pt x="162" y="469"/>
                </a:lnTo>
                <a:lnTo>
                  <a:pt x="157" y="462"/>
                </a:lnTo>
                <a:lnTo>
                  <a:pt x="156" y="454"/>
                </a:lnTo>
                <a:lnTo>
                  <a:pt x="156" y="445"/>
                </a:lnTo>
                <a:lnTo>
                  <a:pt x="154" y="445"/>
                </a:lnTo>
                <a:lnTo>
                  <a:pt x="154" y="437"/>
                </a:lnTo>
                <a:lnTo>
                  <a:pt x="161" y="425"/>
                </a:lnTo>
                <a:lnTo>
                  <a:pt x="161" y="422"/>
                </a:lnTo>
                <a:lnTo>
                  <a:pt x="159" y="417"/>
                </a:lnTo>
                <a:lnTo>
                  <a:pt x="152" y="413"/>
                </a:lnTo>
                <a:lnTo>
                  <a:pt x="149" y="412"/>
                </a:lnTo>
                <a:lnTo>
                  <a:pt x="147" y="405"/>
                </a:lnTo>
                <a:lnTo>
                  <a:pt x="146" y="402"/>
                </a:lnTo>
                <a:lnTo>
                  <a:pt x="146" y="397"/>
                </a:lnTo>
                <a:lnTo>
                  <a:pt x="146" y="392"/>
                </a:lnTo>
                <a:lnTo>
                  <a:pt x="146" y="385"/>
                </a:lnTo>
                <a:lnTo>
                  <a:pt x="144" y="377"/>
                </a:lnTo>
                <a:lnTo>
                  <a:pt x="142" y="372"/>
                </a:lnTo>
                <a:lnTo>
                  <a:pt x="144" y="363"/>
                </a:lnTo>
                <a:lnTo>
                  <a:pt x="139" y="358"/>
                </a:lnTo>
                <a:lnTo>
                  <a:pt x="132" y="346"/>
                </a:lnTo>
                <a:lnTo>
                  <a:pt x="127" y="341"/>
                </a:lnTo>
                <a:lnTo>
                  <a:pt x="119" y="338"/>
                </a:lnTo>
                <a:lnTo>
                  <a:pt x="114" y="338"/>
                </a:lnTo>
                <a:lnTo>
                  <a:pt x="114" y="338"/>
                </a:lnTo>
                <a:lnTo>
                  <a:pt x="109" y="335"/>
                </a:lnTo>
                <a:lnTo>
                  <a:pt x="100" y="326"/>
                </a:lnTo>
                <a:lnTo>
                  <a:pt x="92" y="320"/>
                </a:lnTo>
                <a:lnTo>
                  <a:pt x="87" y="313"/>
                </a:lnTo>
                <a:lnTo>
                  <a:pt x="84" y="310"/>
                </a:lnTo>
                <a:lnTo>
                  <a:pt x="84" y="308"/>
                </a:lnTo>
                <a:lnTo>
                  <a:pt x="82" y="305"/>
                </a:lnTo>
                <a:lnTo>
                  <a:pt x="80" y="301"/>
                </a:lnTo>
                <a:lnTo>
                  <a:pt x="70" y="296"/>
                </a:lnTo>
                <a:lnTo>
                  <a:pt x="60" y="295"/>
                </a:lnTo>
                <a:lnTo>
                  <a:pt x="57" y="293"/>
                </a:lnTo>
                <a:lnTo>
                  <a:pt x="52" y="288"/>
                </a:lnTo>
                <a:lnTo>
                  <a:pt x="50" y="283"/>
                </a:lnTo>
                <a:lnTo>
                  <a:pt x="50" y="281"/>
                </a:lnTo>
                <a:lnTo>
                  <a:pt x="35" y="280"/>
                </a:lnTo>
                <a:lnTo>
                  <a:pt x="27" y="276"/>
                </a:lnTo>
                <a:lnTo>
                  <a:pt x="25" y="273"/>
                </a:lnTo>
                <a:lnTo>
                  <a:pt x="17" y="264"/>
                </a:lnTo>
                <a:lnTo>
                  <a:pt x="10" y="261"/>
                </a:lnTo>
                <a:lnTo>
                  <a:pt x="13" y="251"/>
                </a:lnTo>
                <a:lnTo>
                  <a:pt x="13" y="248"/>
                </a:lnTo>
                <a:lnTo>
                  <a:pt x="12" y="244"/>
                </a:lnTo>
                <a:lnTo>
                  <a:pt x="13" y="241"/>
                </a:lnTo>
                <a:lnTo>
                  <a:pt x="15" y="239"/>
                </a:lnTo>
                <a:lnTo>
                  <a:pt x="12" y="233"/>
                </a:lnTo>
                <a:lnTo>
                  <a:pt x="13" y="229"/>
                </a:lnTo>
                <a:lnTo>
                  <a:pt x="10" y="224"/>
                </a:lnTo>
                <a:lnTo>
                  <a:pt x="13" y="219"/>
                </a:lnTo>
                <a:lnTo>
                  <a:pt x="13" y="213"/>
                </a:lnTo>
                <a:lnTo>
                  <a:pt x="12" y="211"/>
                </a:lnTo>
                <a:lnTo>
                  <a:pt x="12" y="208"/>
                </a:lnTo>
                <a:lnTo>
                  <a:pt x="13" y="198"/>
                </a:lnTo>
                <a:lnTo>
                  <a:pt x="17" y="196"/>
                </a:lnTo>
                <a:lnTo>
                  <a:pt x="19" y="191"/>
                </a:lnTo>
                <a:lnTo>
                  <a:pt x="20" y="186"/>
                </a:lnTo>
                <a:lnTo>
                  <a:pt x="20" y="181"/>
                </a:lnTo>
                <a:lnTo>
                  <a:pt x="19" y="181"/>
                </a:lnTo>
                <a:lnTo>
                  <a:pt x="19" y="179"/>
                </a:lnTo>
                <a:lnTo>
                  <a:pt x="13" y="171"/>
                </a:lnTo>
                <a:lnTo>
                  <a:pt x="10" y="167"/>
                </a:lnTo>
                <a:lnTo>
                  <a:pt x="5" y="167"/>
                </a:lnTo>
                <a:lnTo>
                  <a:pt x="2" y="166"/>
                </a:lnTo>
                <a:lnTo>
                  <a:pt x="0" y="159"/>
                </a:lnTo>
                <a:lnTo>
                  <a:pt x="2" y="151"/>
                </a:lnTo>
                <a:lnTo>
                  <a:pt x="5" y="149"/>
                </a:lnTo>
                <a:lnTo>
                  <a:pt x="8" y="146"/>
                </a:lnTo>
                <a:lnTo>
                  <a:pt x="10" y="137"/>
                </a:lnTo>
                <a:lnTo>
                  <a:pt x="12" y="136"/>
                </a:lnTo>
                <a:lnTo>
                  <a:pt x="13" y="129"/>
                </a:lnTo>
                <a:lnTo>
                  <a:pt x="17" y="127"/>
                </a:lnTo>
                <a:lnTo>
                  <a:pt x="25" y="122"/>
                </a:lnTo>
                <a:lnTo>
                  <a:pt x="29" y="119"/>
                </a:lnTo>
                <a:lnTo>
                  <a:pt x="32" y="119"/>
                </a:lnTo>
                <a:lnTo>
                  <a:pt x="35" y="114"/>
                </a:lnTo>
                <a:lnTo>
                  <a:pt x="40" y="116"/>
                </a:lnTo>
                <a:lnTo>
                  <a:pt x="42" y="114"/>
                </a:lnTo>
                <a:lnTo>
                  <a:pt x="44" y="109"/>
                </a:lnTo>
                <a:lnTo>
                  <a:pt x="47" y="107"/>
                </a:lnTo>
                <a:lnTo>
                  <a:pt x="45" y="97"/>
                </a:lnTo>
                <a:lnTo>
                  <a:pt x="44" y="69"/>
                </a:lnTo>
                <a:lnTo>
                  <a:pt x="44" y="42"/>
                </a:lnTo>
                <a:lnTo>
                  <a:pt x="50" y="42"/>
                </a:lnTo>
                <a:lnTo>
                  <a:pt x="59" y="32"/>
                </a:lnTo>
                <a:lnTo>
                  <a:pt x="65" y="37"/>
                </a:lnTo>
                <a:lnTo>
                  <a:pt x="72" y="37"/>
                </a:lnTo>
                <a:lnTo>
                  <a:pt x="100" y="27"/>
                </a:lnTo>
                <a:lnTo>
                  <a:pt x="154" y="0"/>
                </a:lnTo>
                <a:lnTo>
                  <a:pt x="161" y="5"/>
                </a:lnTo>
                <a:lnTo>
                  <a:pt x="161" y="10"/>
                </a:lnTo>
                <a:lnTo>
                  <a:pt x="151" y="44"/>
                </a:lnTo>
                <a:lnTo>
                  <a:pt x="167" y="35"/>
                </a:lnTo>
                <a:lnTo>
                  <a:pt x="181" y="42"/>
                </a:lnTo>
                <a:lnTo>
                  <a:pt x="192" y="42"/>
                </a:lnTo>
                <a:lnTo>
                  <a:pt x="194" y="47"/>
                </a:lnTo>
                <a:lnTo>
                  <a:pt x="199" y="44"/>
                </a:lnTo>
                <a:lnTo>
                  <a:pt x="199" y="45"/>
                </a:lnTo>
                <a:lnTo>
                  <a:pt x="201" y="47"/>
                </a:lnTo>
                <a:lnTo>
                  <a:pt x="203" y="47"/>
                </a:lnTo>
                <a:lnTo>
                  <a:pt x="204" y="50"/>
                </a:lnTo>
                <a:lnTo>
                  <a:pt x="209" y="50"/>
                </a:lnTo>
                <a:lnTo>
                  <a:pt x="213" y="55"/>
                </a:lnTo>
                <a:lnTo>
                  <a:pt x="214" y="62"/>
                </a:lnTo>
                <a:lnTo>
                  <a:pt x="218" y="64"/>
                </a:lnTo>
                <a:lnTo>
                  <a:pt x="218" y="67"/>
                </a:lnTo>
                <a:lnTo>
                  <a:pt x="231" y="70"/>
                </a:lnTo>
                <a:lnTo>
                  <a:pt x="298" y="85"/>
                </a:lnTo>
                <a:lnTo>
                  <a:pt x="308" y="89"/>
                </a:lnTo>
                <a:lnTo>
                  <a:pt x="313" y="90"/>
                </a:lnTo>
                <a:lnTo>
                  <a:pt x="323" y="95"/>
                </a:lnTo>
                <a:lnTo>
                  <a:pt x="325" y="95"/>
                </a:lnTo>
                <a:lnTo>
                  <a:pt x="326" y="95"/>
                </a:lnTo>
                <a:lnTo>
                  <a:pt x="326" y="95"/>
                </a:lnTo>
                <a:lnTo>
                  <a:pt x="330" y="95"/>
                </a:lnTo>
                <a:lnTo>
                  <a:pt x="331" y="95"/>
                </a:lnTo>
                <a:lnTo>
                  <a:pt x="333" y="95"/>
                </a:lnTo>
                <a:lnTo>
                  <a:pt x="336" y="99"/>
                </a:lnTo>
                <a:lnTo>
                  <a:pt x="338" y="97"/>
                </a:lnTo>
                <a:lnTo>
                  <a:pt x="340" y="95"/>
                </a:lnTo>
                <a:lnTo>
                  <a:pt x="341" y="95"/>
                </a:lnTo>
                <a:lnTo>
                  <a:pt x="345" y="95"/>
                </a:lnTo>
                <a:lnTo>
                  <a:pt x="346" y="95"/>
                </a:lnTo>
                <a:lnTo>
                  <a:pt x="348" y="95"/>
                </a:lnTo>
                <a:lnTo>
                  <a:pt x="348" y="95"/>
                </a:lnTo>
                <a:lnTo>
                  <a:pt x="351" y="95"/>
                </a:lnTo>
                <a:lnTo>
                  <a:pt x="356" y="97"/>
                </a:lnTo>
                <a:lnTo>
                  <a:pt x="358" y="95"/>
                </a:lnTo>
                <a:lnTo>
                  <a:pt x="361" y="99"/>
                </a:lnTo>
                <a:lnTo>
                  <a:pt x="365" y="99"/>
                </a:lnTo>
                <a:lnTo>
                  <a:pt x="368" y="99"/>
                </a:lnTo>
                <a:lnTo>
                  <a:pt x="370" y="100"/>
                </a:lnTo>
                <a:lnTo>
                  <a:pt x="373" y="99"/>
                </a:lnTo>
                <a:lnTo>
                  <a:pt x="376" y="102"/>
                </a:lnTo>
                <a:lnTo>
                  <a:pt x="380" y="102"/>
                </a:lnTo>
                <a:lnTo>
                  <a:pt x="380" y="104"/>
                </a:lnTo>
                <a:lnTo>
                  <a:pt x="380" y="107"/>
                </a:lnTo>
                <a:lnTo>
                  <a:pt x="383" y="107"/>
                </a:lnTo>
                <a:lnTo>
                  <a:pt x="380" y="114"/>
                </a:lnTo>
                <a:lnTo>
                  <a:pt x="380" y="116"/>
                </a:lnTo>
                <a:lnTo>
                  <a:pt x="382" y="117"/>
                </a:lnTo>
                <a:lnTo>
                  <a:pt x="385" y="117"/>
                </a:lnTo>
                <a:lnTo>
                  <a:pt x="390" y="117"/>
                </a:lnTo>
                <a:lnTo>
                  <a:pt x="392" y="119"/>
                </a:lnTo>
                <a:lnTo>
                  <a:pt x="400" y="121"/>
                </a:lnTo>
                <a:lnTo>
                  <a:pt x="402" y="124"/>
                </a:lnTo>
                <a:lnTo>
                  <a:pt x="407" y="126"/>
                </a:lnTo>
                <a:lnTo>
                  <a:pt x="408" y="127"/>
                </a:lnTo>
                <a:lnTo>
                  <a:pt x="405" y="129"/>
                </a:lnTo>
                <a:lnTo>
                  <a:pt x="405" y="131"/>
                </a:lnTo>
                <a:lnTo>
                  <a:pt x="410" y="136"/>
                </a:lnTo>
                <a:lnTo>
                  <a:pt x="410" y="137"/>
                </a:lnTo>
                <a:lnTo>
                  <a:pt x="410" y="141"/>
                </a:lnTo>
                <a:lnTo>
                  <a:pt x="405" y="141"/>
                </a:lnTo>
                <a:lnTo>
                  <a:pt x="408" y="144"/>
                </a:lnTo>
                <a:lnTo>
                  <a:pt x="410" y="149"/>
                </a:lnTo>
                <a:lnTo>
                  <a:pt x="408" y="152"/>
                </a:lnTo>
                <a:lnTo>
                  <a:pt x="405" y="156"/>
                </a:lnTo>
                <a:lnTo>
                  <a:pt x="405" y="159"/>
                </a:lnTo>
                <a:lnTo>
                  <a:pt x="403" y="164"/>
                </a:lnTo>
                <a:lnTo>
                  <a:pt x="405" y="164"/>
                </a:lnTo>
                <a:lnTo>
                  <a:pt x="407" y="167"/>
                </a:lnTo>
                <a:lnTo>
                  <a:pt x="408" y="166"/>
                </a:lnTo>
                <a:lnTo>
                  <a:pt x="413" y="166"/>
                </a:lnTo>
                <a:lnTo>
                  <a:pt x="418" y="159"/>
                </a:lnTo>
                <a:lnTo>
                  <a:pt x="422" y="162"/>
                </a:lnTo>
                <a:lnTo>
                  <a:pt x="422" y="164"/>
                </a:lnTo>
                <a:lnTo>
                  <a:pt x="418" y="174"/>
                </a:lnTo>
                <a:lnTo>
                  <a:pt x="420" y="177"/>
                </a:lnTo>
                <a:lnTo>
                  <a:pt x="418" y="179"/>
                </a:lnTo>
                <a:lnTo>
                  <a:pt x="418" y="181"/>
                </a:lnTo>
                <a:lnTo>
                  <a:pt x="417" y="182"/>
                </a:lnTo>
                <a:lnTo>
                  <a:pt x="418" y="184"/>
                </a:lnTo>
                <a:lnTo>
                  <a:pt x="422" y="189"/>
                </a:lnTo>
                <a:lnTo>
                  <a:pt x="423" y="191"/>
                </a:lnTo>
                <a:lnTo>
                  <a:pt x="432" y="193"/>
                </a:lnTo>
                <a:lnTo>
                  <a:pt x="428" y="198"/>
                </a:lnTo>
                <a:lnTo>
                  <a:pt x="428" y="204"/>
                </a:lnTo>
                <a:lnTo>
                  <a:pt x="418" y="20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66" name="Freeform 38"/>
          <p:cNvSpPr>
            <a:spLocks/>
          </p:cNvSpPr>
          <p:nvPr/>
        </p:nvSpPr>
        <p:spPr bwMode="auto">
          <a:xfrm>
            <a:off x="4681539" y="1066804"/>
            <a:ext cx="1047751" cy="1192213"/>
          </a:xfrm>
          <a:custGeom>
            <a:avLst/>
            <a:gdLst/>
            <a:ahLst/>
            <a:cxnLst>
              <a:cxn ang="0">
                <a:pos x="340" y="669"/>
              </a:cxn>
              <a:cxn ang="0">
                <a:pos x="239" y="673"/>
              </a:cxn>
              <a:cxn ang="0">
                <a:pos x="137" y="673"/>
              </a:cxn>
              <a:cxn ang="0">
                <a:pos x="55" y="594"/>
              </a:cxn>
              <a:cxn ang="0">
                <a:pos x="57" y="470"/>
              </a:cxn>
              <a:cxn ang="0">
                <a:pos x="39" y="457"/>
              </a:cxn>
              <a:cxn ang="0">
                <a:pos x="27" y="428"/>
              </a:cxn>
              <a:cxn ang="0">
                <a:pos x="49" y="393"/>
              </a:cxn>
              <a:cxn ang="0">
                <a:pos x="47" y="363"/>
              </a:cxn>
              <a:cxn ang="0">
                <a:pos x="40" y="340"/>
              </a:cxn>
              <a:cxn ang="0">
                <a:pos x="32" y="320"/>
              </a:cxn>
              <a:cxn ang="0">
                <a:pos x="32" y="301"/>
              </a:cxn>
              <a:cxn ang="0">
                <a:pos x="34" y="281"/>
              </a:cxn>
              <a:cxn ang="0">
                <a:pos x="30" y="276"/>
              </a:cxn>
              <a:cxn ang="0">
                <a:pos x="30" y="263"/>
              </a:cxn>
              <a:cxn ang="0">
                <a:pos x="29" y="239"/>
              </a:cxn>
              <a:cxn ang="0">
                <a:pos x="29" y="226"/>
              </a:cxn>
              <a:cxn ang="0">
                <a:pos x="27" y="213"/>
              </a:cxn>
              <a:cxn ang="0">
                <a:pos x="25" y="196"/>
              </a:cxn>
              <a:cxn ang="0">
                <a:pos x="19" y="179"/>
              </a:cxn>
              <a:cxn ang="0">
                <a:pos x="10" y="152"/>
              </a:cxn>
              <a:cxn ang="0">
                <a:pos x="7" y="141"/>
              </a:cxn>
              <a:cxn ang="0">
                <a:pos x="7" y="136"/>
              </a:cxn>
              <a:cxn ang="0">
                <a:pos x="9" y="129"/>
              </a:cxn>
              <a:cxn ang="0">
                <a:pos x="9" y="126"/>
              </a:cxn>
              <a:cxn ang="0">
                <a:pos x="7" y="117"/>
              </a:cxn>
              <a:cxn ang="0">
                <a:pos x="7" y="112"/>
              </a:cxn>
              <a:cxn ang="0">
                <a:pos x="7" y="107"/>
              </a:cxn>
              <a:cxn ang="0">
                <a:pos x="5" y="94"/>
              </a:cxn>
              <a:cxn ang="0">
                <a:pos x="9" y="85"/>
              </a:cxn>
              <a:cxn ang="0">
                <a:pos x="9" y="75"/>
              </a:cxn>
              <a:cxn ang="0">
                <a:pos x="5" y="65"/>
              </a:cxn>
              <a:cxn ang="0">
                <a:pos x="0" y="44"/>
              </a:cxn>
              <a:cxn ang="0">
                <a:pos x="181" y="5"/>
              </a:cxn>
              <a:cxn ang="0">
                <a:pos x="223" y="75"/>
              </a:cxn>
              <a:cxn ang="0">
                <a:pos x="285" y="95"/>
              </a:cxn>
              <a:cxn ang="0">
                <a:pos x="326" y="84"/>
              </a:cxn>
              <a:cxn ang="0">
                <a:pos x="345" y="102"/>
              </a:cxn>
              <a:cxn ang="0">
                <a:pos x="380" y="126"/>
              </a:cxn>
              <a:cxn ang="0">
                <a:pos x="403" y="124"/>
              </a:cxn>
              <a:cxn ang="0">
                <a:pos x="435" y="146"/>
              </a:cxn>
              <a:cxn ang="0">
                <a:pos x="510" y="132"/>
              </a:cxn>
              <a:cxn ang="0">
                <a:pos x="562" y="144"/>
              </a:cxn>
              <a:cxn ang="0">
                <a:pos x="557" y="162"/>
              </a:cxn>
              <a:cxn ang="0">
                <a:pos x="402" y="291"/>
              </a:cxn>
              <a:cxn ang="0">
                <a:pos x="388" y="363"/>
              </a:cxn>
              <a:cxn ang="0">
                <a:pos x="378" y="380"/>
              </a:cxn>
              <a:cxn ang="0">
                <a:pos x="356" y="395"/>
              </a:cxn>
              <a:cxn ang="0">
                <a:pos x="345" y="417"/>
              </a:cxn>
              <a:cxn ang="0">
                <a:pos x="356" y="437"/>
              </a:cxn>
              <a:cxn ang="0">
                <a:pos x="362" y="457"/>
              </a:cxn>
              <a:cxn ang="0">
                <a:pos x="356" y="479"/>
              </a:cxn>
              <a:cxn ang="0">
                <a:pos x="358" y="505"/>
              </a:cxn>
              <a:cxn ang="0">
                <a:pos x="353" y="527"/>
              </a:cxn>
              <a:cxn ang="0">
                <a:pos x="393" y="547"/>
              </a:cxn>
              <a:cxn ang="0">
                <a:pos x="413" y="562"/>
              </a:cxn>
              <a:cxn ang="0">
                <a:pos x="430" y="579"/>
              </a:cxn>
              <a:cxn ang="0">
                <a:pos x="457" y="604"/>
              </a:cxn>
              <a:cxn ang="0">
                <a:pos x="487" y="629"/>
              </a:cxn>
              <a:cxn ang="0">
                <a:pos x="489" y="663"/>
              </a:cxn>
            </a:cxnLst>
            <a:rect l="0" t="0" r="r" b="b"/>
            <a:pathLst>
              <a:path w="592" h="674">
                <a:moveTo>
                  <a:pt x="447" y="666"/>
                </a:moveTo>
                <a:lnTo>
                  <a:pt x="418" y="668"/>
                </a:lnTo>
                <a:lnTo>
                  <a:pt x="388" y="668"/>
                </a:lnTo>
                <a:lnTo>
                  <a:pt x="380" y="669"/>
                </a:lnTo>
                <a:lnTo>
                  <a:pt x="340" y="669"/>
                </a:lnTo>
                <a:lnTo>
                  <a:pt x="338" y="669"/>
                </a:lnTo>
                <a:lnTo>
                  <a:pt x="301" y="669"/>
                </a:lnTo>
                <a:lnTo>
                  <a:pt x="288" y="671"/>
                </a:lnTo>
                <a:lnTo>
                  <a:pt x="263" y="671"/>
                </a:lnTo>
                <a:lnTo>
                  <a:pt x="239" y="673"/>
                </a:lnTo>
                <a:lnTo>
                  <a:pt x="223" y="673"/>
                </a:lnTo>
                <a:lnTo>
                  <a:pt x="189" y="673"/>
                </a:lnTo>
                <a:lnTo>
                  <a:pt x="183" y="673"/>
                </a:lnTo>
                <a:lnTo>
                  <a:pt x="144" y="673"/>
                </a:lnTo>
                <a:lnTo>
                  <a:pt x="137" y="673"/>
                </a:lnTo>
                <a:lnTo>
                  <a:pt x="106" y="674"/>
                </a:lnTo>
                <a:lnTo>
                  <a:pt x="89" y="674"/>
                </a:lnTo>
                <a:lnTo>
                  <a:pt x="55" y="673"/>
                </a:lnTo>
                <a:lnTo>
                  <a:pt x="55" y="634"/>
                </a:lnTo>
                <a:lnTo>
                  <a:pt x="55" y="594"/>
                </a:lnTo>
                <a:lnTo>
                  <a:pt x="57" y="556"/>
                </a:lnTo>
                <a:lnTo>
                  <a:pt x="57" y="544"/>
                </a:lnTo>
                <a:lnTo>
                  <a:pt x="57" y="525"/>
                </a:lnTo>
                <a:lnTo>
                  <a:pt x="57" y="505"/>
                </a:lnTo>
                <a:lnTo>
                  <a:pt x="57" y="470"/>
                </a:lnTo>
                <a:lnTo>
                  <a:pt x="57" y="469"/>
                </a:lnTo>
                <a:lnTo>
                  <a:pt x="55" y="465"/>
                </a:lnTo>
                <a:lnTo>
                  <a:pt x="52" y="459"/>
                </a:lnTo>
                <a:lnTo>
                  <a:pt x="45" y="457"/>
                </a:lnTo>
                <a:lnTo>
                  <a:pt x="39" y="457"/>
                </a:lnTo>
                <a:lnTo>
                  <a:pt x="34" y="450"/>
                </a:lnTo>
                <a:lnTo>
                  <a:pt x="32" y="443"/>
                </a:lnTo>
                <a:lnTo>
                  <a:pt x="25" y="437"/>
                </a:lnTo>
                <a:lnTo>
                  <a:pt x="25" y="433"/>
                </a:lnTo>
                <a:lnTo>
                  <a:pt x="27" y="428"/>
                </a:lnTo>
                <a:lnTo>
                  <a:pt x="42" y="418"/>
                </a:lnTo>
                <a:lnTo>
                  <a:pt x="45" y="410"/>
                </a:lnTo>
                <a:lnTo>
                  <a:pt x="47" y="408"/>
                </a:lnTo>
                <a:lnTo>
                  <a:pt x="49" y="395"/>
                </a:lnTo>
                <a:lnTo>
                  <a:pt x="49" y="393"/>
                </a:lnTo>
                <a:lnTo>
                  <a:pt x="49" y="385"/>
                </a:lnTo>
                <a:lnTo>
                  <a:pt x="50" y="377"/>
                </a:lnTo>
                <a:lnTo>
                  <a:pt x="49" y="368"/>
                </a:lnTo>
                <a:lnTo>
                  <a:pt x="47" y="366"/>
                </a:lnTo>
                <a:lnTo>
                  <a:pt x="47" y="363"/>
                </a:lnTo>
                <a:lnTo>
                  <a:pt x="45" y="361"/>
                </a:lnTo>
                <a:lnTo>
                  <a:pt x="45" y="350"/>
                </a:lnTo>
                <a:lnTo>
                  <a:pt x="45" y="348"/>
                </a:lnTo>
                <a:lnTo>
                  <a:pt x="42" y="348"/>
                </a:lnTo>
                <a:lnTo>
                  <a:pt x="40" y="340"/>
                </a:lnTo>
                <a:lnTo>
                  <a:pt x="37" y="340"/>
                </a:lnTo>
                <a:lnTo>
                  <a:pt x="37" y="335"/>
                </a:lnTo>
                <a:lnTo>
                  <a:pt x="35" y="331"/>
                </a:lnTo>
                <a:lnTo>
                  <a:pt x="34" y="320"/>
                </a:lnTo>
                <a:lnTo>
                  <a:pt x="32" y="320"/>
                </a:lnTo>
                <a:lnTo>
                  <a:pt x="32" y="318"/>
                </a:lnTo>
                <a:lnTo>
                  <a:pt x="32" y="316"/>
                </a:lnTo>
                <a:lnTo>
                  <a:pt x="32" y="310"/>
                </a:lnTo>
                <a:lnTo>
                  <a:pt x="32" y="308"/>
                </a:lnTo>
                <a:lnTo>
                  <a:pt x="32" y="301"/>
                </a:lnTo>
                <a:lnTo>
                  <a:pt x="32" y="296"/>
                </a:lnTo>
                <a:lnTo>
                  <a:pt x="34" y="291"/>
                </a:lnTo>
                <a:lnTo>
                  <a:pt x="32" y="288"/>
                </a:lnTo>
                <a:lnTo>
                  <a:pt x="34" y="283"/>
                </a:lnTo>
                <a:lnTo>
                  <a:pt x="34" y="281"/>
                </a:lnTo>
                <a:lnTo>
                  <a:pt x="32" y="281"/>
                </a:lnTo>
                <a:lnTo>
                  <a:pt x="32" y="279"/>
                </a:lnTo>
                <a:lnTo>
                  <a:pt x="32" y="278"/>
                </a:lnTo>
                <a:lnTo>
                  <a:pt x="32" y="276"/>
                </a:lnTo>
                <a:lnTo>
                  <a:pt x="30" y="276"/>
                </a:lnTo>
                <a:lnTo>
                  <a:pt x="30" y="273"/>
                </a:lnTo>
                <a:lnTo>
                  <a:pt x="29" y="273"/>
                </a:lnTo>
                <a:lnTo>
                  <a:pt x="30" y="269"/>
                </a:lnTo>
                <a:lnTo>
                  <a:pt x="29" y="264"/>
                </a:lnTo>
                <a:lnTo>
                  <a:pt x="30" y="263"/>
                </a:lnTo>
                <a:lnTo>
                  <a:pt x="29" y="256"/>
                </a:lnTo>
                <a:lnTo>
                  <a:pt x="30" y="254"/>
                </a:lnTo>
                <a:lnTo>
                  <a:pt x="29" y="246"/>
                </a:lnTo>
                <a:lnTo>
                  <a:pt x="27" y="244"/>
                </a:lnTo>
                <a:lnTo>
                  <a:pt x="29" y="239"/>
                </a:lnTo>
                <a:lnTo>
                  <a:pt x="29" y="238"/>
                </a:lnTo>
                <a:lnTo>
                  <a:pt x="29" y="234"/>
                </a:lnTo>
                <a:lnTo>
                  <a:pt x="27" y="233"/>
                </a:lnTo>
                <a:lnTo>
                  <a:pt x="29" y="229"/>
                </a:lnTo>
                <a:lnTo>
                  <a:pt x="29" y="226"/>
                </a:lnTo>
                <a:lnTo>
                  <a:pt x="27" y="226"/>
                </a:lnTo>
                <a:lnTo>
                  <a:pt x="27" y="224"/>
                </a:lnTo>
                <a:lnTo>
                  <a:pt x="27" y="221"/>
                </a:lnTo>
                <a:lnTo>
                  <a:pt x="27" y="216"/>
                </a:lnTo>
                <a:lnTo>
                  <a:pt x="27" y="213"/>
                </a:lnTo>
                <a:lnTo>
                  <a:pt x="29" y="213"/>
                </a:lnTo>
                <a:lnTo>
                  <a:pt x="27" y="209"/>
                </a:lnTo>
                <a:lnTo>
                  <a:pt x="29" y="204"/>
                </a:lnTo>
                <a:lnTo>
                  <a:pt x="25" y="203"/>
                </a:lnTo>
                <a:lnTo>
                  <a:pt x="25" y="196"/>
                </a:lnTo>
                <a:lnTo>
                  <a:pt x="22" y="192"/>
                </a:lnTo>
                <a:lnTo>
                  <a:pt x="20" y="186"/>
                </a:lnTo>
                <a:lnTo>
                  <a:pt x="20" y="182"/>
                </a:lnTo>
                <a:lnTo>
                  <a:pt x="19" y="181"/>
                </a:lnTo>
                <a:lnTo>
                  <a:pt x="19" y="179"/>
                </a:lnTo>
                <a:lnTo>
                  <a:pt x="17" y="174"/>
                </a:lnTo>
                <a:lnTo>
                  <a:pt x="15" y="172"/>
                </a:lnTo>
                <a:lnTo>
                  <a:pt x="15" y="169"/>
                </a:lnTo>
                <a:lnTo>
                  <a:pt x="12" y="164"/>
                </a:lnTo>
                <a:lnTo>
                  <a:pt x="10" y="152"/>
                </a:lnTo>
                <a:lnTo>
                  <a:pt x="10" y="151"/>
                </a:lnTo>
                <a:lnTo>
                  <a:pt x="10" y="147"/>
                </a:lnTo>
                <a:lnTo>
                  <a:pt x="9" y="146"/>
                </a:lnTo>
                <a:lnTo>
                  <a:pt x="9" y="142"/>
                </a:lnTo>
                <a:lnTo>
                  <a:pt x="7" y="141"/>
                </a:lnTo>
                <a:lnTo>
                  <a:pt x="9" y="141"/>
                </a:lnTo>
                <a:lnTo>
                  <a:pt x="7" y="139"/>
                </a:lnTo>
                <a:lnTo>
                  <a:pt x="7" y="139"/>
                </a:lnTo>
                <a:lnTo>
                  <a:pt x="7" y="137"/>
                </a:lnTo>
                <a:lnTo>
                  <a:pt x="7" y="136"/>
                </a:lnTo>
                <a:lnTo>
                  <a:pt x="9" y="136"/>
                </a:lnTo>
                <a:lnTo>
                  <a:pt x="7" y="134"/>
                </a:lnTo>
                <a:lnTo>
                  <a:pt x="9" y="132"/>
                </a:lnTo>
                <a:lnTo>
                  <a:pt x="7" y="132"/>
                </a:lnTo>
                <a:lnTo>
                  <a:pt x="9" y="129"/>
                </a:lnTo>
                <a:lnTo>
                  <a:pt x="7" y="127"/>
                </a:lnTo>
                <a:lnTo>
                  <a:pt x="9" y="127"/>
                </a:lnTo>
                <a:lnTo>
                  <a:pt x="9" y="126"/>
                </a:lnTo>
                <a:lnTo>
                  <a:pt x="7" y="126"/>
                </a:lnTo>
                <a:lnTo>
                  <a:pt x="9" y="126"/>
                </a:lnTo>
                <a:lnTo>
                  <a:pt x="9" y="124"/>
                </a:lnTo>
                <a:lnTo>
                  <a:pt x="7" y="122"/>
                </a:lnTo>
                <a:lnTo>
                  <a:pt x="9" y="122"/>
                </a:lnTo>
                <a:lnTo>
                  <a:pt x="7" y="121"/>
                </a:lnTo>
                <a:lnTo>
                  <a:pt x="7" y="117"/>
                </a:lnTo>
                <a:lnTo>
                  <a:pt x="5" y="117"/>
                </a:lnTo>
                <a:lnTo>
                  <a:pt x="7" y="117"/>
                </a:lnTo>
                <a:lnTo>
                  <a:pt x="7" y="116"/>
                </a:lnTo>
                <a:lnTo>
                  <a:pt x="5" y="114"/>
                </a:lnTo>
                <a:lnTo>
                  <a:pt x="7" y="112"/>
                </a:lnTo>
                <a:lnTo>
                  <a:pt x="5" y="112"/>
                </a:lnTo>
                <a:lnTo>
                  <a:pt x="5" y="110"/>
                </a:lnTo>
                <a:lnTo>
                  <a:pt x="9" y="110"/>
                </a:lnTo>
                <a:lnTo>
                  <a:pt x="9" y="107"/>
                </a:lnTo>
                <a:lnTo>
                  <a:pt x="7" y="107"/>
                </a:lnTo>
                <a:lnTo>
                  <a:pt x="7" y="99"/>
                </a:lnTo>
                <a:lnTo>
                  <a:pt x="7" y="97"/>
                </a:lnTo>
                <a:lnTo>
                  <a:pt x="5" y="95"/>
                </a:lnTo>
                <a:lnTo>
                  <a:pt x="7" y="95"/>
                </a:lnTo>
                <a:lnTo>
                  <a:pt x="5" y="94"/>
                </a:lnTo>
                <a:lnTo>
                  <a:pt x="5" y="92"/>
                </a:lnTo>
                <a:lnTo>
                  <a:pt x="7" y="92"/>
                </a:lnTo>
                <a:lnTo>
                  <a:pt x="7" y="87"/>
                </a:lnTo>
                <a:lnTo>
                  <a:pt x="9" y="87"/>
                </a:lnTo>
                <a:lnTo>
                  <a:pt x="9" y="85"/>
                </a:lnTo>
                <a:lnTo>
                  <a:pt x="10" y="85"/>
                </a:lnTo>
                <a:lnTo>
                  <a:pt x="10" y="82"/>
                </a:lnTo>
                <a:lnTo>
                  <a:pt x="9" y="79"/>
                </a:lnTo>
                <a:lnTo>
                  <a:pt x="10" y="77"/>
                </a:lnTo>
                <a:lnTo>
                  <a:pt x="9" y="75"/>
                </a:lnTo>
                <a:lnTo>
                  <a:pt x="9" y="74"/>
                </a:lnTo>
                <a:lnTo>
                  <a:pt x="7" y="72"/>
                </a:lnTo>
                <a:lnTo>
                  <a:pt x="7" y="70"/>
                </a:lnTo>
                <a:lnTo>
                  <a:pt x="7" y="69"/>
                </a:lnTo>
                <a:lnTo>
                  <a:pt x="5" y="65"/>
                </a:lnTo>
                <a:lnTo>
                  <a:pt x="4" y="64"/>
                </a:lnTo>
                <a:lnTo>
                  <a:pt x="5" y="64"/>
                </a:lnTo>
                <a:lnTo>
                  <a:pt x="5" y="59"/>
                </a:lnTo>
                <a:lnTo>
                  <a:pt x="0" y="52"/>
                </a:lnTo>
                <a:lnTo>
                  <a:pt x="0" y="44"/>
                </a:lnTo>
                <a:lnTo>
                  <a:pt x="64" y="44"/>
                </a:lnTo>
                <a:lnTo>
                  <a:pt x="149" y="44"/>
                </a:lnTo>
                <a:lnTo>
                  <a:pt x="157" y="44"/>
                </a:lnTo>
                <a:lnTo>
                  <a:pt x="157" y="0"/>
                </a:lnTo>
                <a:lnTo>
                  <a:pt x="181" y="5"/>
                </a:lnTo>
                <a:lnTo>
                  <a:pt x="194" y="57"/>
                </a:lnTo>
                <a:lnTo>
                  <a:pt x="193" y="69"/>
                </a:lnTo>
                <a:lnTo>
                  <a:pt x="203" y="75"/>
                </a:lnTo>
                <a:lnTo>
                  <a:pt x="213" y="75"/>
                </a:lnTo>
                <a:lnTo>
                  <a:pt x="223" y="75"/>
                </a:lnTo>
                <a:lnTo>
                  <a:pt x="229" y="84"/>
                </a:lnTo>
                <a:lnTo>
                  <a:pt x="258" y="85"/>
                </a:lnTo>
                <a:lnTo>
                  <a:pt x="261" y="95"/>
                </a:lnTo>
                <a:lnTo>
                  <a:pt x="264" y="97"/>
                </a:lnTo>
                <a:lnTo>
                  <a:pt x="285" y="95"/>
                </a:lnTo>
                <a:lnTo>
                  <a:pt x="286" y="94"/>
                </a:lnTo>
                <a:lnTo>
                  <a:pt x="286" y="87"/>
                </a:lnTo>
                <a:lnTo>
                  <a:pt x="298" y="84"/>
                </a:lnTo>
                <a:lnTo>
                  <a:pt x="316" y="84"/>
                </a:lnTo>
                <a:lnTo>
                  <a:pt x="326" y="84"/>
                </a:lnTo>
                <a:lnTo>
                  <a:pt x="343" y="92"/>
                </a:lnTo>
                <a:lnTo>
                  <a:pt x="350" y="92"/>
                </a:lnTo>
                <a:lnTo>
                  <a:pt x="351" y="95"/>
                </a:lnTo>
                <a:lnTo>
                  <a:pt x="346" y="97"/>
                </a:lnTo>
                <a:lnTo>
                  <a:pt x="345" y="102"/>
                </a:lnTo>
                <a:lnTo>
                  <a:pt x="362" y="104"/>
                </a:lnTo>
                <a:lnTo>
                  <a:pt x="365" y="107"/>
                </a:lnTo>
                <a:lnTo>
                  <a:pt x="363" y="112"/>
                </a:lnTo>
                <a:lnTo>
                  <a:pt x="372" y="127"/>
                </a:lnTo>
                <a:lnTo>
                  <a:pt x="380" y="126"/>
                </a:lnTo>
                <a:lnTo>
                  <a:pt x="377" y="119"/>
                </a:lnTo>
                <a:lnTo>
                  <a:pt x="380" y="112"/>
                </a:lnTo>
                <a:lnTo>
                  <a:pt x="390" y="110"/>
                </a:lnTo>
                <a:lnTo>
                  <a:pt x="397" y="112"/>
                </a:lnTo>
                <a:lnTo>
                  <a:pt x="403" y="124"/>
                </a:lnTo>
                <a:lnTo>
                  <a:pt x="417" y="127"/>
                </a:lnTo>
                <a:lnTo>
                  <a:pt x="423" y="127"/>
                </a:lnTo>
                <a:lnTo>
                  <a:pt x="425" y="139"/>
                </a:lnTo>
                <a:lnTo>
                  <a:pt x="435" y="139"/>
                </a:lnTo>
                <a:lnTo>
                  <a:pt x="435" y="146"/>
                </a:lnTo>
                <a:lnTo>
                  <a:pt x="460" y="139"/>
                </a:lnTo>
                <a:lnTo>
                  <a:pt x="475" y="127"/>
                </a:lnTo>
                <a:lnTo>
                  <a:pt x="489" y="117"/>
                </a:lnTo>
                <a:lnTo>
                  <a:pt x="499" y="137"/>
                </a:lnTo>
                <a:lnTo>
                  <a:pt x="510" y="132"/>
                </a:lnTo>
                <a:lnTo>
                  <a:pt x="512" y="136"/>
                </a:lnTo>
                <a:lnTo>
                  <a:pt x="544" y="131"/>
                </a:lnTo>
                <a:lnTo>
                  <a:pt x="552" y="134"/>
                </a:lnTo>
                <a:lnTo>
                  <a:pt x="557" y="141"/>
                </a:lnTo>
                <a:lnTo>
                  <a:pt x="562" y="144"/>
                </a:lnTo>
                <a:lnTo>
                  <a:pt x="574" y="139"/>
                </a:lnTo>
                <a:lnTo>
                  <a:pt x="592" y="141"/>
                </a:lnTo>
                <a:lnTo>
                  <a:pt x="584" y="142"/>
                </a:lnTo>
                <a:lnTo>
                  <a:pt x="584" y="146"/>
                </a:lnTo>
                <a:lnTo>
                  <a:pt x="557" y="162"/>
                </a:lnTo>
                <a:lnTo>
                  <a:pt x="519" y="179"/>
                </a:lnTo>
                <a:lnTo>
                  <a:pt x="480" y="211"/>
                </a:lnTo>
                <a:lnTo>
                  <a:pt x="447" y="251"/>
                </a:lnTo>
                <a:lnTo>
                  <a:pt x="423" y="274"/>
                </a:lnTo>
                <a:lnTo>
                  <a:pt x="402" y="291"/>
                </a:lnTo>
                <a:lnTo>
                  <a:pt x="393" y="306"/>
                </a:lnTo>
                <a:lnTo>
                  <a:pt x="385" y="306"/>
                </a:lnTo>
                <a:lnTo>
                  <a:pt x="387" y="308"/>
                </a:lnTo>
                <a:lnTo>
                  <a:pt x="387" y="335"/>
                </a:lnTo>
                <a:lnTo>
                  <a:pt x="388" y="363"/>
                </a:lnTo>
                <a:lnTo>
                  <a:pt x="390" y="373"/>
                </a:lnTo>
                <a:lnTo>
                  <a:pt x="387" y="375"/>
                </a:lnTo>
                <a:lnTo>
                  <a:pt x="385" y="380"/>
                </a:lnTo>
                <a:lnTo>
                  <a:pt x="383" y="382"/>
                </a:lnTo>
                <a:lnTo>
                  <a:pt x="378" y="380"/>
                </a:lnTo>
                <a:lnTo>
                  <a:pt x="375" y="385"/>
                </a:lnTo>
                <a:lnTo>
                  <a:pt x="372" y="385"/>
                </a:lnTo>
                <a:lnTo>
                  <a:pt x="368" y="388"/>
                </a:lnTo>
                <a:lnTo>
                  <a:pt x="360" y="393"/>
                </a:lnTo>
                <a:lnTo>
                  <a:pt x="356" y="395"/>
                </a:lnTo>
                <a:lnTo>
                  <a:pt x="355" y="402"/>
                </a:lnTo>
                <a:lnTo>
                  <a:pt x="353" y="403"/>
                </a:lnTo>
                <a:lnTo>
                  <a:pt x="351" y="412"/>
                </a:lnTo>
                <a:lnTo>
                  <a:pt x="348" y="415"/>
                </a:lnTo>
                <a:lnTo>
                  <a:pt x="345" y="417"/>
                </a:lnTo>
                <a:lnTo>
                  <a:pt x="343" y="425"/>
                </a:lnTo>
                <a:lnTo>
                  <a:pt x="345" y="432"/>
                </a:lnTo>
                <a:lnTo>
                  <a:pt x="348" y="433"/>
                </a:lnTo>
                <a:lnTo>
                  <a:pt x="353" y="433"/>
                </a:lnTo>
                <a:lnTo>
                  <a:pt x="356" y="437"/>
                </a:lnTo>
                <a:lnTo>
                  <a:pt x="362" y="445"/>
                </a:lnTo>
                <a:lnTo>
                  <a:pt x="362" y="447"/>
                </a:lnTo>
                <a:lnTo>
                  <a:pt x="363" y="447"/>
                </a:lnTo>
                <a:lnTo>
                  <a:pt x="363" y="452"/>
                </a:lnTo>
                <a:lnTo>
                  <a:pt x="362" y="457"/>
                </a:lnTo>
                <a:lnTo>
                  <a:pt x="360" y="462"/>
                </a:lnTo>
                <a:lnTo>
                  <a:pt x="356" y="464"/>
                </a:lnTo>
                <a:lnTo>
                  <a:pt x="355" y="474"/>
                </a:lnTo>
                <a:lnTo>
                  <a:pt x="355" y="477"/>
                </a:lnTo>
                <a:lnTo>
                  <a:pt x="356" y="479"/>
                </a:lnTo>
                <a:lnTo>
                  <a:pt x="356" y="485"/>
                </a:lnTo>
                <a:lnTo>
                  <a:pt x="353" y="490"/>
                </a:lnTo>
                <a:lnTo>
                  <a:pt x="356" y="495"/>
                </a:lnTo>
                <a:lnTo>
                  <a:pt x="355" y="499"/>
                </a:lnTo>
                <a:lnTo>
                  <a:pt x="358" y="505"/>
                </a:lnTo>
                <a:lnTo>
                  <a:pt x="356" y="507"/>
                </a:lnTo>
                <a:lnTo>
                  <a:pt x="355" y="510"/>
                </a:lnTo>
                <a:lnTo>
                  <a:pt x="356" y="514"/>
                </a:lnTo>
                <a:lnTo>
                  <a:pt x="356" y="517"/>
                </a:lnTo>
                <a:lnTo>
                  <a:pt x="353" y="527"/>
                </a:lnTo>
                <a:lnTo>
                  <a:pt x="360" y="530"/>
                </a:lnTo>
                <a:lnTo>
                  <a:pt x="368" y="539"/>
                </a:lnTo>
                <a:lnTo>
                  <a:pt x="370" y="542"/>
                </a:lnTo>
                <a:lnTo>
                  <a:pt x="378" y="546"/>
                </a:lnTo>
                <a:lnTo>
                  <a:pt x="393" y="547"/>
                </a:lnTo>
                <a:lnTo>
                  <a:pt x="393" y="549"/>
                </a:lnTo>
                <a:lnTo>
                  <a:pt x="395" y="554"/>
                </a:lnTo>
                <a:lnTo>
                  <a:pt x="400" y="559"/>
                </a:lnTo>
                <a:lnTo>
                  <a:pt x="403" y="561"/>
                </a:lnTo>
                <a:lnTo>
                  <a:pt x="413" y="562"/>
                </a:lnTo>
                <a:lnTo>
                  <a:pt x="423" y="567"/>
                </a:lnTo>
                <a:lnTo>
                  <a:pt x="425" y="571"/>
                </a:lnTo>
                <a:lnTo>
                  <a:pt x="427" y="574"/>
                </a:lnTo>
                <a:lnTo>
                  <a:pt x="427" y="576"/>
                </a:lnTo>
                <a:lnTo>
                  <a:pt x="430" y="579"/>
                </a:lnTo>
                <a:lnTo>
                  <a:pt x="435" y="586"/>
                </a:lnTo>
                <a:lnTo>
                  <a:pt x="443" y="592"/>
                </a:lnTo>
                <a:lnTo>
                  <a:pt x="452" y="601"/>
                </a:lnTo>
                <a:lnTo>
                  <a:pt x="457" y="604"/>
                </a:lnTo>
                <a:lnTo>
                  <a:pt x="457" y="604"/>
                </a:lnTo>
                <a:lnTo>
                  <a:pt x="462" y="604"/>
                </a:lnTo>
                <a:lnTo>
                  <a:pt x="470" y="607"/>
                </a:lnTo>
                <a:lnTo>
                  <a:pt x="475" y="612"/>
                </a:lnTo>
                <a:lnTo>
                  <a:pt x="482" y="624"/>
                </a:lnTo>
                <a:lnTo>
                  <a:pt x="487" y="629"/>
                </a:lnTo>
                <a:lnTo>
                  <a:pt x="485" y="638"/>
                </a:lnTo>
                <a:lnTo>
                  <a:pt x="487" y="643"/>
                </a:lnTo>
                <a:lnTo>
                  <a:pt x="489" y="651"/>
                </a:lnTo>
                <a:lnTo>
                  <a:pt x="489" y="658"/>
                </a:lnTo>
                <a:lnTo>
                  <a:pt x="489" y="663"/>
                </a:lnTo>
                <a:lnTo>
                  <a:pt x="457" y="664"/>
                </a:lnTo>
                <a:lnTo>
                  <a:pt x="447" y="666"/>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4967" name="Freeform 39"/>
          <p:cNvSpPr>
            <a:spLocks/>
          </p:cNvSpPr>
          <p:nvPr/>
        </p:nvSpPr>
        <p:spPr bwMode="auto">
          <a:xfrm>
            <a:off x="4757740" y="2243138"/>
            <a:ext cx="974725" cy="635000"/>
          </a:xfrm>
          <a:custGeom>
            <a:avLst/>
            <a:gdLst/>
            <a:ahLst/>
            <a:cxnLst>
              <a:cxn ang="0">
                <a:pos x="469" y="326"/>
              </a:cxn>
              <a:cxn ang="0">
                <a:pos x="452" y="336"/>
              </a:cxn>
              <a:cxn ang="0">
                <a:pos x="457" y="353"/>
              </a:cxn>
              <a:cxn ang="0">
                <a:pos x="449" y="354"/>
              </a:cxn>
              <a:cxn ang="0">
                <a:pos x="442" y="349"/>
              </a:cxn>
              <a:cxn ang="0">
                <a:pos x="435" y="343"/>
              </a:cxn>
              <a:cxn ang="0">
                <a:pos x="425" y="333"/>
              </a:cxn>
              <a:cxn ang="0">
                <a:pos x="370" y="334"/>
              </a:cxn>
              <a:cxn ang="0">
                <a:pos x="281" y="339"/>
              </a:cxn>
              <a:cxn ang="0">
                <a:pos x="206" y="343"/>
              </a:cxn>
              <a:cxn ang="0">
                <a:pos x="121" y="343"/>
              </a:cxn>
              <a:cxn ang="0">
                <a:pos x="74" y="336"/>
              </a:cxn>
              <a:cxn ang="0">
                <a:pos x="67" y="311"/>
              </a:cxn>
              <a:cxn ang="0">
                <a:pos x="66" y="292"/>
              </a:cxn>
              <a:cxn ang="0">
                <a:pos x="66" y="276"/>
              </a:cxn>
              <a:cxn ang="0">
                <a:pos x="62" y="271"/>
              </a:cxn>
              <a:cxn ang="0">
                <a:pos x="64" y="262"/>
              </a:cxn>
              <a:cxn ang="0">
                <a:pos x="57" y="241"/>
              </a:cxn>
              <a:cxn ang="0">
                <a:pos x="56" y="236"/>
              </a:cxn>
              <a:cxn ang="0">
                <a:pos x="46" y="231"/>
              </a:cxn>
              <a:cxn ang="0">
                <a:pos x="44" y="219"/>
              </a:cxn>
              <a:cxn ang="0">
                <a:pos x="46" y="209"/>
              </a:cxn>
              <a:cxn ang="0">
                <a:pos x="42" y="190"/>
              </a:cxn>
              <a:cxn ang="0">
                <a:pos x="34" y="182"/>
              </a:cxn>
              <a:cxn ang="0">
                <a:pos x="24" y="162"/>
              </a:cxn>
              <a:cxn ang="0">
                <a:pos x="24" y="149"/>
              </a:cxn>
              <a:cxn ang="0">
                <a:pos x="19" y="139"/>
              </a:cxn>
              <a:cxn ang="0">
                <a:pos x="17" y="125"/>
              </a:cxn>
              <a:cxn ang="0">
                <a:pos x="14" y="115"/>
              </a:cxn>
              <a:cxn ang="0">
                <a:pos x="2" y="102"/>
              </a:cxn>
              <a:cxn ang="0">
                <a:pos x="4" y="87"/>
              </a:cxn>
              <a:cxn ang="0">
                <a:pos x="9" y="78"/>
              </a:cxn>
              <a:cxn ang="0">
                <a:pos x="10" y="62"/>
              </a:cxn>
              <a:cxn ang="0">
                <a:pos x="15" y="53"/>
              </a:cxn>
              <a:cxn ang="0">
                <a:pos x="7" y="40"/>
              </a:cxn>
              <a:cxn ang="0">
                <a:pos x="9" y="33"/>
              </a:cxn>
              <a:cxn ang="0">
                <a:pos x="4" y="18"/>
              </a:cxn>
              <a:cxn ang="0">
                <a:pos x="49" y="11"/>
              </a:cxn>
              <a:cxn ang="0">
                <a:pos x="143" y="10"/>
              </a:cxn>
              <a:cxn ang="0">
                <a:pos x="223" y="8"/>
              </a:cxn>
              <a:cxn ang="0">
                <a:pos x="300" y="6"/>
              </a:cxn>
              <a:cxn ang="0">
                <a:pos x="407" y="3"/>
              </a:cxn>
              <a:cxn ang="0">
                <a:pos x="450" y="8"/>
              </a:cxn>
              <a:cxn ang="0">
                <a:pos x="464" y="25"/>
              </a:cxn>
              <a:cxn ang="0">
                <a:pos x="459" y="48"/>
              </a:cxn>
              <a:cxn ang="0">
                <a:pos x="467" y="82"/>
              </a:cxn>
              <a:cxn ang="0">
                <a:pos x="482" y="92"/>
              </a:cxn>
              <a:cxn ang="0">
                <a:pos x="504" y="103"/>
              </a:cxn>
              <a:cxn ang="0">
                <a:pos x="504" y="113"/>
              </a:cxn>
              <a:cxn ang="0">
                <a:pos x="522" y="125"/>
              </a:cxn>
              <a:cxn ang="0">
                <a:pos x="531" y="144"/>
              </a:cxn>
              <a:cxn ang="0">
                <a:pos x="547" y="152"/>
              </a:cxn>
              <a:cxn ang="0">
                <a:pos x="551" y="167"/>
              </a:cxn>
              <a:cxn ang="0">
                <a:pos x="539" y="194"/>
              </a:cxn>
              <a:cxn ang="0">
                <a:pos x="536" y="212"/>
              </a:cxn>
              <a:cxn ang="0">
                <a:pos x="521" y="221"/>
              </a:cxn>
              <a:cxn ang="0">
                <a:pos x="501" y="231"/>
              </a:cxn>
              <a:cxn ang="0">
                <a:pos x="480" y="236"/>
              </a:cxn>
              <a:cxn ang="0">
                <a:pos x="474" y="257"/>
              </a:cxn>
              <a:cxn ang="0">
                <a:pos x="487" y="272"/>
              </a:cxn>
              <a:cxn ang="0">
                <a:pos x="480" y="297"/>
              </a:cxn>
            </a:cxnLst>
            <a:rect l="0" t="0" r="r" b="b"/>
            <a:pathLst>
              <a:path w="551" h="358">
                <a:moveTo>
                  <a:pt x="477" y="318"/>
                </a:moveTo>
                <a:lnTo>
                  <a:pt x="475" y="319"/>
                </a:lnTo>
                <a:lnTo>
                  <a:pt x="472" y="324"/>
                </a:lnTo>
                <a:lnTo>
                  <a:pt x="469" y="326"/>
                </a:lnTo>
                <a:lnTo>
                  <a:pt x="464" y="326"/>
                </a:lnTo>
                <a:lnTo>
                  <a:pt x="455" y="329"/>
                </a:lnTo>
                <a:lnTo>
                  <a:pt x="452" y="334"/>
                </a:lnTo>
                <a:lnTo>
                  <a:pt x="452" y="336"/>
                </a:lnTo>
                <a:lnTo>
                  <a:pt x="455" y="338"/>
                </a:lnTo>
                <a:lnTo>
                  <a:pt x="455" y="341"/>
                </a:lnTo>
                <a:lnTo>
                  <a:pt x="455" y="348"/>
                </a:lnTo>
                <a:lnTo>
                  <a:pt x="457" y="353"/>
                </a:lnTo>
                <a:lnTo>
                  <a:pt x="455" y="354"/>
                </a:lnTo>
                <a:lnTo>
                  <a:pt x="452" y="356"/>
                </a:lnTo>
                <a:lnTo>
                  <a:pt x="449" y="358"/>
                </a:lnTo>
                <a:lnTo>
                  <a:pt x="449" y="354"/>
                </a:lnTo>
                <a:lnTo>
                  <a:pt x="447" y="354"/>
                </a:lnTo>
                <a:lnTo>
                  <a:pt x="445" y="353"/>
                </a:lnTo>
                <a:lnTo>
                  <a:pt x="442" y="353"/>
                </a:lnTo>
                <a:lnTo>
                  <a:pt x="442" y="349"/>
                </a:lnTo>
                <a:lnTo>
                  <a:pt x="442" y="348"/>
                </a:lnTo>
                <a:lnTo>
                  <a:pt x="439" y="348"/>
                </a:lnTo>
                <a:lnTo>
                  <a:pt x="439" y="344"/>
                </a:lnTo>
                <a:lnTo>
                  <a:pt x="435" y="343"/>
                </a:lnTo>
                <a:lnTo>
                  <a:pt x="434" y="339"/>
                </a:lnTo>
                <a:lnTo>
                  <a:pt x="427" y="336"/>
                </a:lnTo>
                <a:lnTo>
                  <a:pt x="427" y="334"/>
                </a:lnTo>
                <a:lnTo>
                  <a:pt x="425" y="333"/>
                </a:lnTo>
                <a:lnTo>
                  <a:pt x="424" y="331"/>
                </a:lnTo>
                <a:lnTo>
                  <a:pt x="405" y="333"/>
                </a:lnTo>
                <a:lnTo>
                  <a:pt x="385" y="334"/>
                </a:lnTo>
                <a:lnTo>
                  <a:pt x="370" y="334"/>
                </a:lnTo>
                <a:lnTo>
                  <a:pt x="345" y="336"/>
                </a:lnTo>
                <a:lnTo>
                  <a:pt x="338" y="336"/>
                </a:lnTo>
                <a:lnTo>
                  <a:pt x="305" y="338"/>
                </a:lnTo>
                <a:lnTo>
                  <a:pt x="281" y="339"/>
                </a:lnTo>
                <a:lnTo>
                  <a:pt x="266" y="339"/>
                </a:lnTo>
                <a:lnTo>
                  <a:pt x="246" y="341"/>
                </a:lnTo>
                <a:lnTo>
                  <a:pt x="226" y="343"/>
                </a:lnTo>
                <a:lnTo>
                  <a:pt x="206" y="343"/>
                </a:lnTo>
                <a:lnTo>
                  <a:pt x="184" y="343"/>
                </a:lnTo>
                <a:lnTo>
                  <a:pt x="173" y="343"/>
                </a:lnTo>
                <a:lnTo>
                  <a:pt x="148" y="343"/>
                </a:lnTo>
                <a:lnTo>
                  <a:pt x="121" y="343"/>
                </a:lnTo>
                <a:lnTo>
                  <a:pt x="107" y="343"/>
                </a:lnTo>
                <a:lnTo>
                  <a:pt x="74" y="343"/>
                </a:lnTo>
                <a:lnTo>
                  <a:pt x="76" y="338"/>
                </a:lnTo>
                <a:lnTo>
                  <a:pt x="74" y="336"/>
                </a:lnTo>
                <a:lnTo>
                  <a:pt x="66" y="326"/>
                </a:lnTo>
                <a:lnTo>
                  <a:pt x="66" y="319"/>
                </a:lnTo>
                <a:lnTo>
                  <a:pt x="66" y="313"/>
                </a:lnTo>
                <a:lnTo>
                  <a:pt x="67" y="311"/>
                </a:lnTo>
                <a:lnTo>
                  <a:pt x="67" y="306"/>
                </a:lnTo>
                <a:lnTo>
                  <a:pt x="67" y="299"/>
                </a:lnTo>
                <a:lnTo>
                  <a:pt x="66" y="294"/>
                </a:lnTo>
                <a:lnTo>
                  <a:pt x="66" y="292"/>
                </a:lnTo>
                <a:lnTo>
                  <a:pt x="66" y="287"/>
                </a:lnTo>
                <a:lnTo>
                  <a:pt x="66" y="284"/>
                </a:lnTo>
                <a:lnTo>
                  <a:pt x="66" y="277"/>
                </a:lnTo>
                <a:lnTo>
                  <a:pt x="66" y="276"/>
                </a:lnTo>
                <a:lnTo>
                  <a:pt x="66" y="274"/>
                </a:lnTo>
                <a:lnTo>
                  <a:pt x="61" y="272"/>
                </a:lnTo>
                <a:lnTo>
                  <a:pt x="61" y="272"/>
                </a:lnTo>
                <a:lnTo>
                  <a:pt x="62" y="271"/>
                </a:lnTo>
                <a:lnTo>
                  <a:pt x="59" y="262"/>
                </a:lnTo>
                <a:lnTo>
                  <a:pt x="62" y="261"/>
                </a:lnTo>
                <a:lnTo>
                  <a:pt x="62" y="262"/>
                </a:lnTo>
                <a:lnTo>
                  <a:pt x="64" y="262"/>
                </a:lnTo>
                <a:lnTo>
                  <a:pt x="59" y="257"/>
                </a:lnTo>
                <a:lnTo>
                  <a:pt x="59" y="251"/>
                </a:lnTo>
                <a:lnTo>
                  <a:pt x="59" y="242"/>
                </a:lnTo>
                <a:lnTo>
                  <a:pt x="57" y="241"/>
                </a:lnTo>
                <a:lnTo>
                  <a:pt x="54" y="241"/>
                </a:lnTo>
                <a:lnTo>
                  <a:pt x="52" y="241"/>
                </a:lnTo>
                <a:lnTo>
                  <a:pt x="54" y="237"/>
                </a:lnTo>
                <a:lnTo>
                  <a:pt x="56" y="236"/>
                </a:lnTo>
                <a:lnTo>
                  <a:pt x="54" y="234"/>
                </a:lnTo>
                <a:lnTo>
                  <a:pt x="49" y="236"/>
                </a:lnTo>
                <a:lnTo>
                  <a:pt x="46" y="234"/>
                </a:lnTo>
                <a:lnTo>
                  <a:pt x="46" y="231"/>
                </a:lnTo>
                <a:lnTo>
                  <a:pt x="47" y="231"/>
                </a:lnTo>
                <a:lnTo>
                  <a:pt x="46" y="227"/>
                </a:lnTo>
                <a:lnTo>
                  <a:pt x="46" y="221"/>
                </a:lnTo>
                <a:lnTo>
                  <a:pt x="44" y="219"/>
                </a:lnTo>
                <a:lnTo>
                  <a:pt x="44" y="217"/>
                </a:lnTo>
                <a:lnTo>
                  <a:pt x="46" y="215"/>
                </a:lnTo>
                <a:lnTo>
                  <a:pt x="46" y="212"/>
                </a:lnTo>
                <a:lnTo>
                  <a:pt x="46" y="209"/>
                </a:lnTo>
                <a:lnTo>
                  <a:pt x="47" y="205"/>
                </a:lnTo>
                <a:lnTo>
                  <a:pt x="42" y="199"/>
                </a:lnTo>
                <a:lnTo>
                  <a:pt x="40" y="192"/>
                </a:lnTo>
                <a:lnTo>
                  <a:pt x="42" y="190"/>
                </a:lnTo>
                <a:lnTo>
                  <a:pt x="42" y="185"/>
                </a:lnTo>
                <a:lnTo>
                  <a:pt x="37" y="184"/>
                </a:lnTo>
                <a:lnTo>
                  <a:pt x="35" y="182"/>
                </a:lnTo>
                <a:lnTo>
                  <a:pt x="34" y="182"/>
                </a:lnTo>
                <a:lnTo>
                  <a:pt x="34" y="177"/>
                </a:lnTo>
                <a:lnTo>
                  <a:pt x="32" y="177"/>
                </a:lnTo>
                <a:lnTo>
                  <a:pt x="30" y="167"/>
                </a:lnTo>
                <a:lnTo>
                  <a:pt x="24" y="162"/>
                </a:lnTo>
                <a:lnTo>
                  <a:pt x="24" y="157"/>
                </a:lnTo>
                <a:lnTo>
                  <a:pt x="25" y="155"/>
                </a:lnTo>
                <a:lnTo>
                  <a:pt x="25" y="152"/>
                </a:lnTo>
                <a:lnTo>
                  <a:pt x="24" y="149"/>
                </a:lnTo>
                <a:lnTo>
                  <a:pt x="24" y="147"/>
                </a:lnTo>
                <a:lnTo>
                  <a:pt x="20" y="145"/>
                </a:lnTo>
                <a:lnTo>
                  <a:pt x="17" y="142"/>
                </a:lnTo>
                <a:lnTo>
                  <a:pt x="19" y="139"/>
                </a:lnTo>
                <a:lnTo>
                  <a:pt x="19" y="135"/>
                </a:lnTo>
                <a:lnTo>
                  <a:pt x="20" y="132"/>
                </a:lnTo>
                <a:lnTo>
                  <a:pt x="20" y="128"/>
                </a:lnTo>
                <a:lnTo>
                  <a:pt x="17" y="125"/>
                </a:lnTo>
                <a:lnTo>
                  <a:pt x="14" y="123"/>
                </a:lnTo>
                <a:lnTo>
                  <a:pt x="14" y="117"/>
                </a:lnTo>
                <a:lnTo>
                  <a:pt x="12" y="115"/>
                </a:lnTo>
                <a:lnTo>
                  <a:pt x="14" y="115"/>
                </a:lnTo>
                <a:lnTo>
                  <a:pt x="10" y="110"/>
                </a:lnTo>
                <a:lnTo>
                  <a:pt x="9" y="105"/>
                </a:lnTo>
                <a:lnTo>
                  <a:pt x="7" y="105"/>
                </a:lnTo>
                <a:lnTo>
                  <a:pt x="2" y="102"/>
                </a:lnTo>
                <a:lnTo>
                  <a:pt x="0" y="97"/>
                </a:lnTo>
                <a:lnTo>
                  <a:pt x="2" y="92"/>
                </a:lnTo>
                <a:lnTo>
                  <a:pt x="2" y="92"/>
                </a:lnTo>
                <a:lnTo>
                  <a:pt x="4" y="87"/>
                </a:lnTo>
                <a:lnTo>
                  <a:pt x="5" y="87"/>
                </a:lnTo>
                <a:lnTo>
                  <a:pt x="7" y="85"/>
                </a:lnTo>
                <a:lnTo>
                  <a:pt x="9" y="80"/>
                </a:lnTo>
                <a:lnTo>
                  <a:pt x="9" y="78"/>
                </a:lnTo>
                <a:lnTo>
                  <a:pt x="10" y="73"/>
                </a:lnTo>
                <a:lnTo>
                  <a:pt x="10" y="70"/>
                </a:lnTo>
                <a:lnTo>
                  <a:pt x="12" y="67"/>
                </a:lnTo>
                <a:lnTo>
                  <a:pt x="10" y="62"/>
                </a:lnTo>
                <a:lnTo>
                  <a:pt x="14" y="60"/>
                </a:lnTo>
                <a:lnTo>
                  <a:pt x="15" y="60"/>
                </a:lnTo>
                <a:lnTo>
                  <a:pt x="15" y="58"/>
                </a:lnTo>
                <a:lnTo>
                  <a:pt x="15" y="53"/>
                </a:lnTo>
                <a:lnTo>
                  <a:pt x="14" y="43"/>
                </a:lnTo>
                <a:lnTo>
                  <a:pt x="14" y="43"/>
                </a:lnTo>
                <a:lnTo>
                  <a:pt x="7" y="41"/>
                </a:lnTo>
                <a:lnTo>
                  <a:pt x="7" y="40"/>
                </a:lnTo>
                <a:lnTo>
                  <a:pt x="7" y="38"/>
                </a:lnTo>
                <a:lnTo>
                  <a:pt x="5" y="38"/>
                </a:lnTo>
                <a:lnTo>
                  <a:pt x="5" y="35"/>
                </a:lnTo>
                <a:lnTo>
                  <a:pt x="9" y="33"/>
                </a:lnTo>
                <a:lnTo>
                  <a:pt x="10" y="28"/>
                </a:lnTo>
                <a:lnTo>
                  <a:pt x="10" y="25"/>
                </a:lnTo>
                <a:lnTo>
                  <a:pt x="7" y="21"/>
                </a:lnTo>
                <a:lnTo>
                  <a:pt x="4" y="18"/>
                </a:lnTo>
                <a:lnTo>
                  <a:pt x="5" y="13"/>
                </a:lnTo>
                <a:lnTo>
                  <a:pt x="4" y="10"/>
                </a:lnTo>
                <a:lnTo>
                  <a:pt x="15" y="10"/>
                </a:lnTo>
                <a:lnTo>
                  <a:pt x="49" y="11"/>
                </a:lnTo>
                <a:lnTo>
                  <a:pt x="66" y="11"/>
                </a:lnTo>
                <a:lnTo>
                  <a:pt x="97" y="10"/>
                </a:lnTo>
                <a:lnTo>
                  <a:pt x="104" y="10"/>
                </a:lnTo>
                <a:lnTo>
                  <a:pt x="143" y="10"/>
                </a:lnTo>
                <a:lnTo>
                  <a:pt x="149" y="10"/>
                </a:lnTo>
                <a:lnTo>
                  <a:pt x="183" y="10"/>
                </a:lnTo>
                <a:lnTo>
                  <a:pt x="199" y="10"/>
                </a:lnTo>
                <a:lnTo>
                  <a:pt x="223" y="8"/>
                </a:lnTo>
                <a:lnTo>
                  <a:pt x="248" y="8"/>
                </a:lnTo>
                <a:lnTo>
                  <a:pt x="261" y="6"/>
                </a:lnTo>
                <a:lnTo>
                  <a:pt x="298" y="6"/>
                </a:lnTo>
                <a:lnTo>
                  <a:pt x="300" y="6"/>
                </a:lnTo>
                <a:lnTo>
                  <a:pt x="340" y="6"/>
                </a:lnTo>
                <a:lnTo>
                  <a:pt x="348" y="5"/>
                </a:lnTo>
                <a:lnTo>
                  <a:pt x="378" y="5"/>
                </a:lnTo>
                <a:lnTo>
                  <a:pt x="407" y="3"/>
                </a:lnTo>
                <a:lnTo>
                  <a:pt x="417" y="1"/>
                </a:lnTo>
                <a:lnTo>
                  <a:pt x="449" y="0"/>
                </a:lnTo>
                <a:lnTo>
                  <a:pt x="449" y="5"/>
                </a:lnTo>
                <a:lnTo>
                  <a:pt x="450" y="8"/>
                </a:lnTo>
                <a:lnTo>
                  <a:pt x="452" y="15"/>
                </a:lnTo>
                <a:lnTo>
                  <a:pt x="455" y="16"/>
                </a:lnTo>
                <a:lnTo>
                  <a:pt x="462" y="20"/>
                </a:lnTo>
                <a:lnTo>
                  <a:pt x="464" y="25"/>
                </a:lnTo>
                <a:lnTo>
                  <a:pt x="464" y="28"/>
                </a:lnTo>
                <a:lnTo>
                  <a:pt x="457" y="40"/>
                </a:lnTo>
                <a:lnTo>
                  <a:pt x="457" y="48"/>
                </a:lnTo>
                <a:lnTo>
                  <a:pt x="459" y="48"/>
                </a:lnTo>
                <a:lnTo>
                  <a:pt x="459" y="57"/>
                </a:lnTo>
                <a:lnTo>
                  <a:pt x="460" y="65"/>
                </a:lnTo>
                <a:lnTo>
                  <a:pt x="465" y="72"/>
                </a:lnTo>
                <a:lnTo>
                  <a:pt x="467" y="82"/>
                </a:lnTo>
                <a:lnTo>
                  <a:pt x="469" y="85"/>
                </a:lnTo>
                <a:lnTo>
                  <a:pt x="474" y="90"/>
                </a:lnTo>
                <a:lnTo>
                  <a:pt x="480" y="92"/>
                </a:lnTo>
                <a:lnTo>
                  <a:pt x="482" y="92"/>
                </a:lnTo>
                <a:lnTo>
                  <a:pt x="495" y="93"/>
                </a:lnTo>
                <a:lnTo>
                  <a:pt x="501" y="95"/>
                </a:lnTo>
                <a:lnTo>
                  <a:pt x="502" y="103"/>
                </a:lnTo>
                <a:lnTo>
                  <a:pt x="504" y="103"/>
                </a:lnTo>
                <a:lnTo>
                  <a:pt x="506" y="107"/>
                </a:lnTo>
                <a:lnTo>
                  <a:pt x="506" y="110"/>
                </a:lnTo>
                <a:lnTo>
                  <a:pt x="504" y="112"/>
                </a:lnTo>
                <a:lnTo>
                  <a:pt x="504" y="113"/>
                </a:lnTo>
                <a:lnTo>
                  <a:pt x="509" y="115"/>
                </a:lnTo>
                <a:lnTo>
                  <a:pt x="512" y="120"/>
                </a:lnTo>
                <a:lnTo>
                  <a:pt x="519" y="123"/>
                </a:lnTo>
                <a:lnTo>
                  <a:pt x="522" y="125"/>
                </a:lnTo>
                <a:lnTo>
                  <a:pt x="524" y="128"/>
                </a:lnTo>
                <a:lnTo>
                  <a:pt x="526" y="137"/>
                </a:lnTo>
                <a:lnTo>
                  <a:pt x="526" y="139"/>
                </a:lnTo>
                <a:lnTo>
                  <a:pt x="531" y="144"/>
                </a:lnTo>
                <a:lnTo>
                  <a:pt x="534" y="144"/>
                </a:lnTo>
                <a:lnTo>
                  <a:pt x="542" y="147"/>
                </a:lnTo>
                <a:lnTo>
                  <a:pt x="546" y="152"/>
                </a:lnTo>
                <a:lnTo>
                  <a:pt x="547" y="152"/>
                </a:lnTo>
                <a:lnTo>
                  <a:pt x="547" y="154"/>
                </a:lnTo>
                <a:lnTo>
                  <a:pt x="547" y="157"/>
                </a:lnTo>
                <a:lnTo>
                  <a:pt x="551" y="162"/>
                </a:lnTo>
                <a:lnTo>
                  <a:pt x="551" y="167"/>
                </a:lnTo>
                <a:lnTo>
                  <a:pt x="551" y="174"/>
                </a:lnTo>
                <a:lnTo>
                  <a:pt x="547" y="187"/>
                </a:lnTo>
                <a:lnTo>
                  <a:pt x="544" y="190"/>
                </a:lnTo>
                <a:lnTo>
                  <a:pt x="539" y="194"/>
                </a:lnTo>
                <a:lnTo>
                  <a:pt x="537" y="199"/>
                </a:lnTo>
                <a:lnTo>
                  <a:pt x="536" y="207"/>
                </a:lnTo>
                <a:lnTo>
                  <a:pt x="537" y="210"/>
                </a:lnTo>
                <a:lnTo>
                  <a:pt x="536" y="212"/>
                </a:lnTo>
                <a:lnTo>
                  <a:pt x="531" y="215"/>
                </a:lnTo>
                <a:lnTo>
                  <a:pt x="529" y="219"/>
                </a:lnTo>
                <a:lnTo>
                  <a:pt x="527" y="221"/>
                </a:lnTo>
                <a:lnTo>
                  <a:pt x="521" y="221"/>
                </a:lnTo>
                <a:lnTo>
                  <a:pt x="516" y="222"/>
                </a:lnTo>
                <a:lnTo>
                  <a:pt x="512" y="229"/>
                </a:lnTo>
                <a:lnTo>
                  <a:pt x="507" y="231"/>
                </a:lnTo>
                <a:lnTo>
                  <a:pt x="501" y="231"/>
                </a:lnTo>
                <a:lnTo>
                  <a:pt x="495" y="231"/>
                </a:lnTo>
                <a:lnTo>
                  <a:pt x="487" y="236"/>
                </a:lnTo>
                <a:lnTo>
                  <a:pt x="480" y="234"/>
                </a:lnTo>
                <a:lnTo>
                  <a:pt x="480" y="236"/>
                </a:lnTo>
                <a:lnTo>
                  <a:pt x="477" y="239"/>
                </a:lnTo>
                <a:lnTo>
                  <a:pt x="477" y="246"/>
                </a:lnTo>
                <a:lnTo>
                  <a:pt x="474" y="252"/>
                </a:lnTo>
                <a:lnTo>
                  <a:pt x="474" y="257"/>
                </a:lnTo>
                <a:lnTo>
                  <a:pt x="479" y="262"/>
                </a:lnTo>
                <a:lnTo>
                  <a:pt x="482" y="264"/>
                </a:lnTo>
                <a:lnTo>
                  <a:pt x="484" y="267"/>
                </a:lnTo>
                <a:lnTo>
                  <a:pt x="487" y="272"/>
                </a:lnTo>
                <a:lnTo>
                  <a:pt x="489" y="274"/>
                </a:lnTo>
                <a:lnTo>
                  <a:pt x="489" y="289"/>
                </a:lnTo>
                <a:lnTo>
                  <a:pt x="487" y="292"/>
                </a:lnTo>
                <a:lnTo>
                  <a:pt x="480" y="297"/>
                </a:lnTo>
                <a:lnTo>
                  <a:pt x="479" y="302"/>
                </a:lnTo>
                <a:lnTo>
                  <a:pt x="479" y="311"/>
                </a:lnTo>
                <a:lnTo>
                  <a:pt x="477" y="318"/>
                </a:lnTo>
              </a:path>
            </a:pathLst>
          </a:custGeom>
          <a:solidFill>
            <a:srgbClr val="F5DB6B"/>
          </a:solidFill>
          <a:ln w="3175" cap="flat" cmpd="sng">
            <a:solidFill>
              <a:srgbClr val="777777"/>
            </a:solidFill>
            <a:prstDash val="solid"/>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68" name="Freeform 40"/>
          <p:cNvSpPr>
            <a:spLocks/>
          </p:cNvSpPr>
          <p:nvPr/>
        </p:nvSpPr>
        <p:spPr bwMode="auto">
          <a:xfrm>
            <a:off x="3622677" y="2301879"/>
            <a:ext cx="1331913" cy="663575"/>
          </a:xfrm>
          <a:custGeom>
            <a:avLst/>
            <a:gdLst/>
            <a:ahLst/>
            <a:cxnLst>
              <a:cxn ang="0">
                <a:pos x="168" y="307"/>
              </a:cxn>
              <a:cxn ang="0">
                <a:pos x="122" y="236"/>
              </a:cxn>
              <a:cxn ang="0">
                <a:pos x="0" y="226"/>
              </a:cxn>
              <a:cxn ang="0">
                <a:pos x="10" y="114"/>
              </a:cxn>
              <a:cxn ang="0">
                <a:pos x="107" y="9"/>
              </a:cxn>
              <a:cxn ang="0">
                <a:pos x="342" y="24"/>
              </a:cxn>
              <a:cxn ang="0">
                <a:pos x="487" y="36"/>
              </a:cxn>
              <a:cxn ang="0">
                <a:pos x="514" y="47"/>
              </a:cxn>
              <a:cxn ang="0">
                <a:pos x="524" y="56"/>
              </a:cxn>
              <a:cxn ang="0">
                <a:pos x="536" y="46"/>
              </a:cxn>
              <a:cxn ang="0">
                <a:pos x="547" y="46"/>
              </a:cxn>
              <a:cxn ang="0">
                <a:pos x="567" y="46"/>
              </a:cxn>
              <a:cxn ang="0">
                <a:pos x="582" y="46"/>
              </a:cxn>
              <a:cxn ang="0">
                <a:pos x="591" y="52"/>
              </a:cxn>
              <a:cxn ang="0">
                <a:pos x="609" y="59"/>
              </a:cxn>
              <a:cxn ang="0">
                <a:pos x="618" y="62"/>
              </a:cxn>
              <a:cxn ang="0">
                <a:pos x="631" y="69"/>
              </a:cxn>
              <a:cxn ang="0">
                <a:pos x="639" y="82"/>
              </a:cxn>
              <a:cxn ang="0">
                <a:pos x="646" y="87"/>
              </a:cxn>
              <a:cxn ang="0">
                <a:pos x="659" y="96"/>
              </a:cxn>
              <a:cxn ang="0">
                <a:pos x="659" y="109"/>
              </a:cxn>
              <a:cxn ang="0">
                <a:pos x="664" y="119"/>
              </a:cxn>
              <a:cxn ang="0">
                <a:pos x="671" y="141"/>
              </a:cxn>
              <a:cxn ang="0">
                <a:pos x="676" y="148"/>
              </a:cxn>
              <a:cxn ang="0">
                <a:pos x="681" y="163"/>
              </a:cxn>
              <a:cxn ang="0">
                <a:pos x="685" y="179"/>
              </a:cxn>
              <a:cxn ang="0">
                <a:pos x="685" y="191"/>
              </a:cxn>
              <a:cxn ang="0">
                <a:pos x="688" y="200"/>
              </a:cxn>
              <a:cxn ang="0">
                <a:pos x="691" y="205"/>
              </a:cxn>
              <a:cxn ang="0">
                <a:pos x="698" y="215"/>
              </a:cxn>
              <a:cxn ang="0">
                <a:pos x="701" y="225"/>
              </a:cxn>
              <a:cxn ang="0">
                <a:pos x="700" y="236"/>
              </a:cxn>
              <a:cxn ang="0">
                <a:pos x="705" y="248"/>
              </a:cxn>
              <a:cxn ang="0">
                <a:pos x="706" y="263"/>
              </a:cxn>
              <a:cxn ang="0">
                <a:pos x="705" y="283"/>
              </a:cxn>
              <a:cxn ang="0">
                <a:pos x="713" y="307"/>
              </a:cxn>
              <a:cxn ang="0">
                <a:pos x="720" y="310"/>
              </a:cxn>
              <a:cxn ang="0">
                <a:pos x="720" y="315"/>
              </a:cxn>
              <a:cxn ang="0">
                <a:pos x="726" y="333"/>
              </a:cxn>
              <a:cxn ang="0">
                <a:pos x="728" y="338"/>
              </a:cxn>
              <a:cxn ang="0">
                <a:pos x="740" y="353"/>
              </a:cxn>
              <a:cxn ang="0">
                <a:pos x="745" y="364"/>
              </a:cxn>
              <a:cxn ang="0">
                <a:pos x="750" y="370"/>
              </a:cxn>
              <a:cxn ang="0">
                <a:pos x="693" y="375"/>
              </a:cxn>
              <a:cxn ang="0">
                <a:pos x="613" y="374"/>
              </a:cxn>
              <a:cxn ang="0">
                <a:pos x="494" y="372"/>
              </a:cxn>
              <a:cxn ang="0">
                <a:pos x="415" y="369"/>
              </a:cxn>
              <a:cxn ang="0">
                <a:pos x="276" y="362"/>
              </a:cxn>
            </a:cxnLst>
            <a:rect l="0" t="0" r="r" b="b"/>
            <a:pathLst>
              <a:path w="753" h="375">
                <a:moveTo>
                  <a:pt x="219" y="359"/>
                </a:moveTo>
                <a:lnTo>
                  <a:pt x="163" y="355"/>
                </a:lnTo>
                <a:lnTo>
                  <a:pt x="166" y="317"/>
                </a:lnTo>
                <a:lnTo>
                  <a:pt x="168" y="307"/>
                </a:lnTo>
                <a:lnTo>
                  <a:pt x="169" y="277"/>
                </a:lnTo>
                <a:lnTo>
                  <a:pt x="169" y="270"/>
                </a:lnTo>
                <a:lnTo>
                  <a:pt x="173" y="241"/>
                </a:lnTo>
                <a:lnTo>
                  <a:pt x="122" y="236"/>
                </a:lnTo>
                <a:lnTo>
                  <a:pt x="121" y="238"/>
                </a:lnTo>
                <a:lnTo>
                  <a:pt x="57" y="233"/>
                </a:lnTo>
                <a:lnTo>
                  <a:pt x="40" y="231"/>
                </a:lnTo>
                <a:lnTo>
                  <a:pt x="0" y="226"/>
                </a:lnTo>
                <a:lnTo>
                  <a:pt x="4" y="183"/>
                </a:lnTo>
                <a:lnTo>
                  <a:pt x="4" y="163"/>
                </a:lnTo>
                <a:lnTo>
                  <a:pt x="7" y="149"/>
                </a:lnTo>
                <a:lnTo>
                  <a:pt x="10" y="114"/>
                </a:lnTo>
                <a:lnTo>
                  <a:pt x="15" y="46"/>
                </a:lnTo>
                <a:lnTo>
                  <a:pt x="20" y="0"/>
                </a:lnTo>
                <a:lnTo>
                  <a:pt x="67" y="4"/>
                </a:lnTo>
                <a:lnTo>
                  <a:pt x="107" y="9"/>
                </a:lnTo>
                <a:lnTo>
                  <a:pt x="126" y="10"/>
                </a:lnTo>
                <a:lnTo>
                  <a:pt x="184" y="14"/>
                </a:lnTo>
                <a:lnTo>
                  <a:pt x="256" y="21"/>
                </a:lnTo>
                <a:lnTo>
                  <a:pt x="342" y="24"/>
                </a:lnTo>
                <a:lnTo>
                  <a:pt x="397" y="26"/>
                </a:lnTo>
                <a:lnTo>
                  <a:pt x="420" y="27"/>
                </a:lnTo>
                <a:lnTo>
                  <a:pt x="484" y="31"/>
                </a:lnTo>
                <a:lnTo>
                  <a:pt x="487" y="36"/>
                </a:lnTo>
                <a:lnTo>
                  <a:pt x="492" y="37"/>
                </a:lnTo>
                <a:lnTo>
                  <a:pt x="499" y="42"/>
                </a:lnTo>
                <a:lnTo>
                  <a:pt x="512" y="47"/>
                </a:lnTo>
                <a:lnTo>
                  <a:pt x="514" y="47"/>
                </a:lnTo>
                <a:lnTo>
                  <a:pt x="514" y="51"/>
                </a:lnTo>
                <a:lnTo>
                  <a:pt x="514" y="52"/>
                </a:lnTo>
                <a:lnTo>
                  <a:pt x="522" y="56"/>
                </a:lnTo>
                <a:lnTo>
                  <a:pt x="524" y="56"/>
                </a:lnTo>
                <a:lnTo>
                  <a:pt x="527" y="56"/>
                </a:lnTo>
                <a:lnTo>
                  <a:pt x="531" y="54"/>
                </a:lnTo>
                <a:lnTo>
                  <a:pt x="536" y="49"/>
                </a:lnTo>
                <a:lnTo>
                  <a:pt x="536" y="46"/>
                </a:lnTo>
                <a:lnTo>
                  <a:pt x="541" y="46"/>
                </a:lnTo>
                <a:lnTo>
                  <a:pt x="542" y="47"/>
                </a:lnTo>
                <a:lnTo>
                  <a:pt x="546" y="47"/>
                </a:lnTo>
                <a:lnTo>
                  <a:pt x="547" y="46"/>
                </a:lnTo>
                <a:lnTo>
                  <a:pt x="552" y="49"/>
                </a:lnTo>
                <a:lnTo>
                  <a:pt x="556" y="46"/>
                </a:lnTo>
                <a:lnTo>
                  <a:pt x="561" y="47"/>
                </a:lnTo>
                <a:lnTo>
                  <a:pt x="567" y="46"/>
                </a:lnTo>
                <a:lnTo>
                  <a:pt x="567" y="46"/>
                </a:lnTo>
                <a:lnTo>
                  <a:pt x="571" y="47"/>
                </a:lnTo>
                <a:lnTo>
                  <a:pt x="577" y="46"/>
                </a:lnTo>
                <a:lnTo>
                  <a:pt x="582" y="46"/>
                </a:lnTo>
                <a:lnTo>
                  <a:pt x="587" y="47"/>
                </a:lnTo>
                <a:lnTo>
                  <a:pt x="587" y="47"/>
                </a:lnTo>
                <a:lnTo>
                  <a:pt x="589" y="49"/>
                </a:lnTo>
                <a:lnTo>
                  <a:pt x="591" y="52"/>
                </a:lnTo>
                <a:lnTo>
                  <a:pt x="596" y="54"/>
                </a:lnTo>
                <a:lnTo>
                  <a:pt x="599" y="56"/>
                </a:lnTo>
                <a:lnTo>
                  <a:pt x="608" y="59"/>
                </a:lnTo>
                <a:lnTo>
                  <a:pt x="609" y="59"/>
                </a:lnTo>
                <a:lnTo>
                  <a:pt x="611" y="59"/>
                </a:lnTo>
                <a:lnTo>
                  <a:pt x="609" y="62"/>
                </a:lnTo>
                <a:lnTo>
                  <a:pt x="611" y="64"/>
                </a:lnTo>
                <a:lnTo>
                  <a:pt x="618" y="62"/>
                </a:lnTo>
                <a:lnTo>
                  <a:pt x="624" y="66"/>
                </a:lnTo>
                <a:lnTo>
                  <a:pt x="624" y="67"/>
                </a:lnTo>
                <a:lnTo>
                  <a:pt x="626" y="69"/>
                </a:lnTo>
                <a:lnTo>
                  <a:pt x="631" y="69"/>
                </a:lnTo>
                <a:lnTo>
                  <a:pt x="634" y="71"/>
                </a:lnTo>
                <a:lnTo>
                  <a:pt x="634" y="72"/>
                </a:lnTo>
                <a:lnTo>
                  <a:pt x="633" y="76"/>
                </a:lnTo>
                <a:lnTo>
                  <a:pt x="639" y="82"/>
                </a:lnTo>
                <a:lnTo>
                  <a:pt x="641" y="86"/>
                </a:lnTo>
                <a:lnTo>
                  <a:pt x="641" y="87"/>
                </a:lnTo>
                <a:lnTo>
                  <a:pt x="643" y="87"/>
                </a:lnTo>
                <a:lnTo>
                  <a:pt x="646" y="87"/>
                </a:lnTo>
                <a:lnTo>
                  <a:pt x="651" y="89"/>
                </a:lnTo>
                <a:lnTo>
                  <a:pt x="656" y="89"/>
                </a:lnTo>
                <a:lnTo>
                  <a:pt x="659" y="92"/>
                </a:lnTo>
                <a:lnTo>
                  <a:pt x="659" y="96"/>
                </a:lnTo>
                <a:lnTo>
                  <a:pt x="658" y="99"/>
                </a:lnTo>
                <a:lnTo>
                  <a:pt x="658" y="103"/>
                </a:lnTo>
                <a:lnTo>
                  <a:pt x="656" y="106"/>
                </a:lnTo>
                <a:lnTo>
                  <a:pt x="659" y="109"/>
                </a:lnTo>
                <a:lnTo>
                  <a:pt x="663" y="111"/>
                </a:lnTo>
                <a:lnTo>
                  <a:pt x="663" y="113"/>
                </a:lnTo>
                <a:lnTo>
                  <a:pt x="664" y="116"/>
                </a:lnTo>
                <a:lnTo>
                  <a:pt x="664" y="119"/>
                </a:lnTo>
                <a:lnTo>
                  <a:pt x="663" y="121"/>
                </a:lnTo>
                <a:lnTo>
                  <a:pt x="663" y="126"/>
                </a:lnTo>
                <a:lnTo>
                  <a:pt x="669" y="131"/>
                </a:lnTo>
                <a:lnTo>
                  <a:pt x="671" y="141"/>
                </a:lnTo>
                <a:lnTo>
                  <a:pt x="673" y="141"/>
                </a:lnTo>
                <a:lnTo>
                  <a:pt x="673" y="146"/>
                </a:lnTo>
                <a:lnTo>
                  <a:pt x="674" y="146"/>
                </a:lnTo>
                <a:lnTo>
                  <a:pt x="676" y="148"/>
                </a:lnTo>
                <a:lnTo>
                  <a:pt x="681" y="149"/>
                </a:lnTo>
                <a:lnTo>
                  <a:pt x="681" y="154"/>
                </a:lnTo>
                <a:lnTo>
                  <a:pt x="679" y="156"/>
                </a:lnTo>
                <a:lnTo>
                  <a:pt x="681" y="163"/>
                </a:lnTo>
                <a:lnTo>
                  <a:pt x="686" y="169"/>
                </a:lnTo>
                <a:lnTo>
                  <a:pt x="685" y="173"/>
                </a:lnTo>
                <a:lnTo>
                  <a:pt x="685" y="176"/>
                </a:lnTo>
                <a:lnTo>
                  <a:pt x="685" y="179"/>
                </a:lnTo>
                <a:lnTo>
                  <a:pt x="683" y="181"/>
                </a:lnTo>
                <a:lnTo>
                  <a:pt x="683" y="183"/>
                </a:lnTo>
                <a:lnTo>
                  <a:pt x="685" y="185"/>
                </a:lnTo>
                <a:lnTo>
                  <a:pt x="685" y="191"/>
                </a:lnTo>
                <a:lnTo>
                  <a:pt x="686" y="195"/>
                </a:lnTo>
                <a:lnTo>
                  <a:pt x="685" y="195"/>
                </a:lnTo>
                <a:lnTo>
                  <a:pt x="685" y="198"/>
                </a:lnTo>
                <a:lnTo>
                  <a:pt x="688" y="200"/>
                </a:lnTo>
                <a:lnTo>
                  <a:pt x="693" y="198"/>
                </a:lnTo>
                <a:lnTo>
                  <a:pt x="695" y="200"/>
                </a:lnTo>
                <a:lnTo>
                  <a:pt x="693" y="201"/>
                </a:lnTo>
                <a:lnTo>
                  <a:pt x="691" y="205"/>
                </a:lnTo>
                <a:lnTo>
                  <a:pt x="693" y="205"/>
                </a:lnTo>
                <a:lnTo>
                  <a:pt x="696" y="205"/>
                </a:lnTo>
                <a:lnTo>
                  <a:pt x="698" y="206"/>
                </a:lnTo>
                <a:lnTo>
                  <a:pt x="698" y="215"/>
                </a:lnTo>
                <a:lnTo>
                  <a:pt x="698" y="221"/>
                </a:lnTo>
                <a:lnTo>
                  <a:pt x="703" y="226"/>
                </a:lnTo>
                <a:lnTo>
                  <a:pt x="701" y="226"/>
                </a:lnTo>
                <a:lnTo>
                  <a:pt x="701" y="225"/>
                </a:lnTo>
                <a:lnTo>
                  <a:pt x="698" y="226"/>
                </a:lnTo>
                <a:lnTo>
                  <a:pt x="701" y="235"/>
                </a:lnTo>
                <a:lnTo>
                  <a:pt x="700" y="236"/>
                </a:lnTo>
                <a:lnTo>
                  <a:pt x="700" y="236"/>
                </a:lnTo>
                <a:lnTo>
                  <a:pt x="705" y="238"/>
                </a:lnTo>
                <a:lnTo>
                  <a:pt x="705" y="240"/>
                </a:lnTo>
                <a:lnTo>
                  <a:pt x="705" y="241"/>
                </a:lnTo>
                <a:lnTo>
                  <a:pt x="705" y="248"/>
                </a:lnTo>
                <a:lnTo>
                  <a:pt x="705" y="251"/>
                </a:lnTo>
                <a:lnTo>
                  <a:pt x="705" y="256"/>
                </a:lnTo>
                <a:lnTo>
                  <a:pt x="705" y="258"/>
                </a:lnTo>
                <a:lnTo>
                  <a:pt x="706" y="263"/>
                </a:lnTo>
                <a:lnTo>
                  <a:pt x="706" y="270"/>
                </a:lnTo>
                <a:lnTo>
                  <a:pt x="706" y="275"/>
                </a:lnTo>
                <a:lnTo>
                  <a:pt x="705" y="277"/>
                </a:lnTo>
                <a:lnTo>
                  <a:pt x="705" y="283"/>
                </a:lnTo>
                <a:lnTo>
                  <a:pt x="705" y="290"/>
                </a:lnTo>
                <a:lnTo>
                  <a:pt x="713" y="300"/>
                </a:lnTo>
                <a:lnTo>
                  <a:pt x="715" y="302"/>
                </a:lnTo>
                <a:lnTo>
                  <a:pt x="713" y="307"/>
                </a:lnTo>
                <a:lnTo>
                  <a:pt x="713" y="312"/>
                </a:lnTo>
                <a:lnTo>
                  <a:pt x="716" y="312"/>
                </a:lnTo>
                <a:lnTo>
                  <a:pt x="720" y="313"/>
                </a:lnTo>
                <a:lnTo>
                  <a:pt x="720" y="310"/>
                </a:lnTo>
                <a:lnTo>
                  <a:pt x="721" y="310"/>
                </a:lnTo>
                <a:lnTo>
                  <a:pt x="723" y="310"/>
                </a:lnTo>
                <a:lnTo>
                  <a:pt x="723" y="312"/>
                </a:lnTo>
                <a:lnTo>
                  <a:pt x="720" y="315"/>
                </a:lnTo>
                <a:lnTo>
                  <a:pt x="720" y="318"/>
                </a:lnTo>
                <a:lnTo>
                  <a:pt x="725" y="328"/>
                </a:lnTo>
                <a:lnTo>
                  <a:pt x="725" y="332"/>
                </a:lnTo>
                <a:lnTo>
                  <a:pt x="726" y="333"/>
                </a:lnTo>
                <a:lnTo>
                  <a:pt x="726" y="335"/>
                </a:lnTo>
                <a:lnTo>
                  <a:pt x="725" y="337"/>
                </a:lnTo>
                <a:lnTo>
                  <a:pt x="725" y="338"/>
                </a:lnTo>
                <a:lnTo>
                  <a:pt x="728" y="338"/>
                </a:lnTo>
                <a:lnTo>
                  <a:pt x="733" y="343"/>
                </a:lnTo>
                <a:lnTo>
                  <a:pt x="738" y="347"/>
                </a:lnTo>
                <a:lnTo>
                  <a:pt x="738" y="348"/>
                </a:lnTo>
                <a:lnTo>
                  <a:pt x="740" y="353"/>
                </a:lnTo>
                <a:lnTo>
                  <a:pt x="743" y="359"/>
                </a:lnTo>
                <a:lnTo>
                  <a:pt x="746" y="360"/>
                </a:lnTo>
                <a:lnTo>
                  <a:pt x="748" y="364"/>
                </a:lnTo>
                <a:lnTo>
                  <a:pt x="745" y="364"/>
                </a:lnTo>
                <a:lnTo>
                  <a:pt x="745" y="367"/>
                </a:lnTo>
                <a:lnTo>
                  <a:pt x="746" y="369"/>
                </a:lnTo>
                <a:lnTo>
                  <a:pt x="748" y="370"/>
                </a:lnTo>
                <a:lnTo>
                  <a:pt x="750" y="370"/>
                </a:lnTo>
                <a:lnTo>
                  <a:pt x="753" y="374"/>
                </a:lnTo>
                <a:lnTo>
                  <a:pt x="751" y="375"/>
                </a:lnTo>
                <a:lnTo>
                  <a:pt x="713" y="375"/>
                </a:lnTo>
                <a:lnTo>
                  <a:pt x="693" y="375"/>
                </a:lnTo>
                <a:lnTo>
                  <a:pt x="673" y="375"/>
                </a:lnTo>
                <a:lnTo>
                  <a:pt x="653" y="375"/>
                </a:lnTo>
                <a:lnTo>
                  <a:pt x="623" y="374"/>
                </a:lnTo>
                <a:lnTo>
                  <a:pt x="613" y="374"/>
                </a:lnTo>
                <a:lnTo>
                  <a:pt x="574" y="374"/>
                </a:lnTo>
                <a:lnTo>
                  <a:pt x="534" y="372"/>
                </a:lnTo>
                <a:lnTo>
                  <a:pt x="524" y="372"/>
                </a:lnTo>
                <a:lnTo>
                  <a:pt x="494" y="372"/>
                </a:lnTo>
                <a:lnTo>
                  <a:pt x="474" y="370"/>
                </a:lnTo>
                <a:lnTo>
                  <a:pt x="455" y="370"/>
                </a:lnTo>
                <a:lnTo>
                  <a:pt x="425" y="369"/>
                </a:lnTo>
                <a:lnTo>
                  <a:pt x="415" y="369"/>
                </a:lnTo>
                <a:lnTo>
                  <a:pt x="375" y="365"/>
                </a:lnTo>
                <a:lnTo>
                  <a:pt x="327" y="364"/>
                </a:lnTo>
                <a:lnTo>
                  <a:pt x="280" y="364"/>
                </a:lnTo>
                <a:lnTo>
                  <a:pt x="276" y="362"/>
                </a:lnTo>
                <a:lnTo>
                  <a:pt x="226" y="359"/>
                </a:lnTo>
                <a:lnTo>
                  <a:pt x="219" y="35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69" name="Freeform 41"/>
          <p:cNvSpPr>
            <a:spLocks/>
          </p:cNvSpPr>
          <p:nvPr/>
        </p:nvSpPr>
        <p:spPr bwMode="auto">
          <a:xfrm>
            <a:off x="1952625" y="2282829"/>
            <a:ext cx="911225" cy="1127125"/>
          </a:xfrm>
          <a:custGeom>
            <a:avLst/>
            <a:gdLst/>
            <a:ahLst/>
            <a:cxnLst>
              <a:cxn ang="0">
                <a:pos x="25" y="428"/>
              </a:cxn>
              <a:cxn ang="0">
                <a:pos x="35" y="381"/>
              </a:cxn>
              <a:cxn ang="0">
                <a:pos x="39" y="368"/>
              </a:cxn>
              <a:cxn ang="0">
                <a:pos x="59" y="272"/>
              </a:cxn>
              <a:cxn ang="0">
                <a:pos x="67" y="232"/>
              </a:cxn>
              <a:cxn ang="0">
                <a:pos x="72" y="209"/>
              </a:cxn>
              <a:cxn ang="0">
                <a:pos x="94" y="110"/>
              </a:cxn>
              <a:cxn ang="0">
                <a:pos x="117" y="0"/>
              </a:cxn>
              <a:cxn ang="0">
                <a:pos x="204" y="16"/>
              </a:cxn>
              <a:cxn ang="0">
                <a:pos x="275" y="30"/>
              </a:cxn>
              <a:cxn ang="0">
                <a:pos x="280" y="30"/>
              </a:cxn>
              <a:cxn ang="0">
                <a:pos x="330" y="40"/>
              </a:cxn>
              <a:cxn ang="0">
                <a:pos x="365" y="47"/>
              </a:cxn>
              <a:cxn ang="0">
                <a:pos x="358" y="93"/>
              </a:cxn>
              <a:cxn ang="0">
                <a:pos x="352" y="130"/>
              </a:cxn>
              <a:cxn ang="0">
                <a:pos x="346" y="159"/>
              </a:cxn>
              <a:cxn ang="0">
                <a:pos x="430" y="174"/>
              </a:cxn>
              <a:cxn ang="0">
                <a:pos x="435" y="174"/>
              </a:cxn>
              <a:cxn ang="0">
                <a:pos x="517" y="185"/>
              </a:cxn>
              <a:cxn ang="0">
                <a:pos x="512" y="224"/>
              </a:cxn>
              <a:cxn ang="0">
                <a:pos x="502" y="276"/>
              </a:cxn>
              <a:cxn ang="0">
                <a:pos x="494" y="338"/>
              </a:cxn>
              <a:cxn ang="0">
                <a:pos x="492" y="354"/>
              </a:cxn>
              <a:cxn ang="0">
                <a:pos x="489" y="371"/>
              </a:cxn>
              <a:cxn ang="0">
                <a:pos x="474" y="468"/>
              </a:cxn>
              <a:cxn ang="0">
                <a:pos x="470" y="497"/>
              </a:cxn>
              <a:cxn ang="0">
                <a:pos x="470" y="507"/>
              </a:cxn>
              <a:cxn ang="0">
                <a:pos x="464" y="537"/>
              </a:cxn>
              <a:cxn ang="0">
                <a:pos x="460" y="567"/>
              </a:cxn>
              <a:cxn ang="0">
                <a:pos x="449" y="637"/>
              </a:cxn>
              <a:cxn ang="0">
                <a:pos x="363" y="624"/>
              </a:cxn>
              <a:cxn ang="0">
                <a:pos x="321" y="619"/>
              </a:cxn>
              <a:cxn ang="0">
                <a:pos x="320" y="615"/>
              </a:cxn>
              <a:cxn ang="0">
                <a:pos x="296" y="612"/>
              </a:cxn>
              <a:cxn ang="0">
                <a:pos x="241" y="602"/>
              </a:cxn>
              <a:cxn ang="0">
                <a:pos x="162" y="589"/>
              </a:cxn>
              <a:cxn ang="0">
                <a:pos x="134" y="584"/>
              </a:cxn>
              <a:cxn ang="0">
                <a:pos x="102" y="577"/>
              </a:cxn>
              <a:cxn ang="0">
                <a:pos x="0" y="555"/>
              </a:cxn>
              <a:cxn ang="0">
                <a:pos x="14" y="490"/>
              </a:cxn>
              <a:cxn ang="0">
                <a:pos x="25" y="428"/>
              </a:cxn>
            </a:cxnLst>
            <a:rect l="0" t="0" r="r" b="b"/>
            <a:pathLst>
              <a:path w="517" h="637">
                <a:moveTo>
                  <a:pt x="25" y="428"/>
                </a:moveTo>
                <a:lnTo>
                  <a:pt x="35" y="381"/>
                </a:lnTo>
                <a:lnTo>
                  <a:pt x="39" y="368"/>
                </a:lnTo>
                <a:lnTo>
                  <a:pt x="59" y="272"/>
                </a:lnTo>
                <a:lnTo>
                  <a:pt x="67" y="232"/>
                </a:lnTo>
                <a:lnTo>
                  <a:pt x="72" y="209"/>
                </a:lnTo>
                <a:lnTo>
                  <a:pt x="94" y="110"/>
                </a:lnTo>
                <a:lnTo>
                  <a:pt x="117" y="0"/>
                </a:lnTo>
                <a:lnTo>
                  <a:pt x="204" y="16"/>
                </a:lnTo>
                <a:lnTo>
                  <a:pt x="275" y="30"/>
                </a:lnTo>
                <a:lnTo>
                  <a:pt x="280" y="30"/>
                </a:lnTo>
                <a:lnTo>
                  <a:pt x="330" y="40"/>
                </a:lnTo>
                <a:lnTo>
                  <a:pt x="365" y="47"/>
                </a:lnTo>
                <a:lnTo>
                  <a:pt x="358" y="93"/>
                </a:lnTo>
                <a:lnTo>
                  <a:pt x="352" y="130"/>
                </a:lnTo>
                <a:lnTo>
                  <a:pt x="346" y="159"/>
                </a:lnTo>
                <a:lnTo>
                  <a:pt x="430" y="174"/>
                </a:lnTo>
                <a:lnTo>
                  <a:pt x="435" y="174"/>
                </a:lnTo>
                <a:lnTo>
                  <a:pt x="517" y="185"/>
                </a:lnTo>
                <a:lnTo>
                  <a:pt x="512" y="224"/>
                </a:lnTo>
                <a:lnTo>
                  <a:pt x="502" y="276"/>
                </a:lnTo>
                <a:lnTo>
                  <a:pt x="494" y="338"/>
                </a:lnTo>
                <a:lnTo>
                  <a:pt x="492" y="354"/>
                </a:lnTo>
                <a:lnTo>
                  <a:pt x="489" y="371"/>
                </a:lnTo>
                <a:lnTo>
                  <a:pt x="474" y="468"/>
                </a:lnTo>
                <a:lnTo>
                  <a:pt x="470" y="497"/>
                </a:lnTo>
                <a:lnTo>
                  <a:pt x="470" y="507"/>
                </a:lnTo>
                <a:lnTo>
                  <a:pt x="464" y="537"/>
                </a:lnTo>
                <a:lnTo>
                  <a:pt x="460" y="567"/>
                </a:lnTo>
                <a:lnTo>
                  <a:pt x="449" y="637"/>
                </a:lnTo>
                <a:lnTo>
                  <a:pt x="363" y="624"/>
                </a:lnTo>
                <a:lnTo>
                  <a:pt x="321" y="619"/>
                </a:lnTo>
                <a:lnTo>
                  <a:pt x="320" y="615"/>
                </a:lnTo>
                <a:lnTo>
                  <a:pt x="296" y="612"/>
                </a:lnTo>
                <a:lnTo>
                  <a:pt x="241" y="602"/>
                </a:lnTo>
                <a:lnTo>
                  <a:pt x="162" y="589"/>
                </a:lnTo>
                <a:lnTo>
                  <a:pt x="134" y="584"/>
                </a:lnTo>
                <a:lnTo>
                  <a:pt x="102" y="577"/>
                </a:lnTo>
                <a:lnTo>
                  <a:pt x="0" y="555"/>
                </a:lnTo>
                <a:lnTo>
                  <a:pt x="14" y="490"/>
                </a:lnTo>
                <a:lnTo>
                  <a:pt x="25" y="42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70" name="Freeform 42"/>
          <p:cNvSpPr>
            <a:spLocks/>
          </p:cNvSpPr>
          <p:nvPr/>
        </p:nvSpPr>
        <p:spPr bwMode="auto">
          <a:xfrm>
            <a:off x="5540378" y="2405067"/>
            <a:ext cx="644525" cy="1125537"/>
          </a:xfrm>
          <a:custGeom>
            <a:avLst/>
            <a:gdLst/>
            <a:ahLst/>
            <a:cxnLst>
              <a:cxn ang="0">
                <a:pos x="293" y="584"/>
              </a:cxn>
              <a:cxn ang="0">
                <a:pos x="295" y="619"/>
              </a:cxn>
              <a:cxn ang="0">
                <a:pos x="270" y="614"/>
              </a:cxn>
              <a:cxn ang="0">
                <a:pos x="234" y="623"/>
              </a:cxn>
              <a:cxn ang="0">
                <a:pos x="228" y="631"/>
              </a:cxn>
              <a:cxn ang="0">
                <a:pos x="224" y="631"/>
              </a:cxn>
              <a:cxn ang="0">
                <a:pos x="208" y="619"/>
              </a:cxn>
              <a:cxn ang="0">
                <a:pos x="199" y="601"/>
              </a:cxn>
              <a:cxn ang="0">
                <a:pos x="199" y="581"/>
              </a:cxn>
              <a:cxn ang="0">
                <a:pos x="189" y="556"/>
              </a:cxn>
              <a:cxn ang="0">
                <a:pos x="163" y="536"/>
              </a:cxn>
              <a:cxn ang="0">
                <a:pos x="149" y="529"/>
              </a:cxn>
              <a:cxn ang="0">
                <a:pos x="121" y="509"/>
              </a:cxn>
              <a:cxn ang="0">
                <a:pos x="119" y="479"/>
              </a:cxn>
              <a:cxn ang="0">
                <a:pos x="126" y="447"/>
              </a:cxn>
              <a:cxn ang="0">
                <a:pos x="131" y="429"/>
              </a:cxn>
              <a:cxn ang="0">
                <a:pos x="96" y="427"/>
              </a:cxn>
              <a:cxn ang="0">
                <a:pos x="79" y="405"/>
              </a:cxn>
              <a:cxn ang="0">
                <a:pos x="64" y="377"/>
              </a:cxn>
              <a:cxn ang="0">
                <a:pos x="30" y="350"/>
              </a:cxn>
              <a:cxn ang="0">
                <a:pos x="7" y="318"/>
              </a:cxn>
              <a:cxn ang="0">
                <a:pos x="0" y="291"/>
              </a:cxn>
              <a:cxn ang="0">
                <a:pos x="10" y="261"/>
              </a:cxn>
              <a:cxn ang="0">
                <a:pos x="7" y="241"/>
              </a:cxn>
              <a:cxn ang="0">
                <a:pos x="32" y="225"/>
              </a:cxn>
              <a:cxn ang="0">
                <a:pos x="44" y="181"/>
              </a:cxn>
              <a:cxn ang="0">
                <a:pos x="29" y="159"/>
              </a:cxn>
              <a:cxn ang="0">
                <a:pos x="50" y="138"/>
              </a:cxn>
              <a:cxn ang="0">
                <a:pos x="82" y="128"/>
              </a:cxn>
              <a:cxn ang="0">
                <a:pos x="92" y="106"/>
              </a:cxn>
              <a:cxn ang="0">
                <a:pos x="106" y="69"/>
              </a:cxn>
              <a:cxn ang="0">
                <a:pos x="89" y="51"/>
              </a:cxn>
              <a:cxn ang="0">
                <a:pos x="74" y="30"/>
              </a:cxn>
              <a:cxn ang="0">
                <a:pos x="77" y="15"/>
              </a:cxn>
              <a:cxn ang="0">
                <a:pos x="218" y="9"/>
              </a:cxn>
              <a:cxn ang="0">
                <a:pos x="306" y="39"/>
              </a:cxn>
              <a:cxn ang="0">
                <a:pos x="335" y="148"/>
              </a:cxn>
              <a:cxn ang="0">
                <a:pos x="350" y="293"/>
              </a:cxn>
              <a:cxn ang="0">
                <a:pos x="350" y="360"/>
              </a:cxn>
              <a:cxn ang="0">
                <a:pos x="352" y="372"/>
              </a:cxn>
              <a:cxn ang="0">
                <a:pos x="350" y="384"/>
              </a:cxn>
              <a:cxn ang="0">
                <a:pos x="360" y="399"/>
              </a:cxn>
              <a:cxn ang="0">
                <a:pos x="363" y="419"/>
              </a:cxn>
              <a:cxn ang="0">
                <a:pos x="355" y="437"/>
              </a:cxn>
              <a:cxn ang="0">
                <a:pos x="355" y="452"/>
              </a:cxn>
              <a:cxn ang="0">
                <a:pos x="347" y="462"/>
              </a:cxn>
              <a:cxn ang="0">
                <a:pos x="335" y="474"/>
              </a:cxn>
              <a:cxn ang="0">
                <a:pos x="328" y="487"/>
              </a:cxn>
              <a:cxn ang="0">
                <a:pos x="326" y="501"/>
              </a:cxn>
              <a:cxn ang="0">
                <a:pos x="326" y="509"/>
              </a:cxn>
              <a:cxn ang="0">
                <a:pos x="323" y="521"/>
              </a:cxn>
              <a:cxn ang="0">
                <a:pos x="323" y="527"/>
              </a:cxn>
              <a:cxn ang="0">
                <a:pos x="325" y="541"/>
              </a:cxn>
            </a:cxnLst>
            <a:rect l="0" t="0" r="r" b="b"/>
            <a:pathLst>
              <a:path w="365" h="636">
                <a:moveTo>
                  <a:pt x="328" y="568"/>
                </a:moveTo>
                <a:lnTo>
                  <a:pt x="326" y="573"/>
                </a:lnTo>
                <a:lnTo>
                  <a:pt x="306" y="576"/>
                </a:lnTo>
                <a:lnTo>
                  <a:pt x="301" y="581"/>
                </a:lnTo>
                <a:lnTo>
                  <a:pt x="296" y="581"/>
                </a:lnTo>
                <a:lnTo>
                  <a:pt x="293" y="584"/>
                </a:lnTo>
                <a:lnTo>
                  <a:pt x="291" y="594"/>
                </a:lnTo>
                <a:lnTo>
                  <a:pt x="291" y="599"/>
                </a:lnTo>
                <a:lnTo>
                  <a:pt x="296" y="604"/>
                </a:lnTo>
                <a:lnTo>
                  <a:pt x="300" y="609"/>
                </a:lnTo>
                <a:lnTo>
                  <a:pt x="298" y="616"/>
                </a:lnTo>
                <a:lnTo>
                  <a:pt x="295" y="619"/>
                </a:lnTo>
                <a:lnTo>
                  <a:pt x="293" y="621"/>
                </a:lnTo>
                <a:lnTo>
                  <a:pt x="291" y="621"/>
                </a:lnTo>
                <a:lnTo>
                  <a:pt x="288" y="621"/>
                </a:lnTo>
                <a:lnTo>
                  <a:pt x="281" y="616"/>
                </a:lnTo>
                <a:lnTo>
                  <a:pt x="275" y="616"/>
                </a:lnTo>
                <a:lnTo>
                  <a:pt x="270" y="614"/>
                </a:lnTo>
                <a:lnTo>
                  <a:pt x="258" y="608"/>
                </a:lnTo>
                <a:lnTo>
                  <a:pt x="253" y="606"/>
                </a:lnTo>
                <a:lnTo>
                  <a:pt x="248" y="608"/>
                </a:lnTo>
                <a:lnTo>
                  <a:pt x="240" y="613"/>
                </a:lnTo>
                <a:lnTo>
                  <a:pt x="238" y="621"/>
                </a:lnTo>
                <a:lnTo>
                  <a:pt x="234" y="623"/>
                </a:lnTo>
                <a:lnTo>
                  <a:pt x="233" y="626"/>
                </a:lnTo>
                <a:lnTo>
                  <a:pt x="233" y="631"/>
                </a:lnTo>
                <a:lnTo>
                  <a:pt x="234" y="634"/>
                </a:lnTo>
                <a:lnTo>
                  <a:pt x="238" y="634"/>
                </a:lnTo>
                <a:lnTo>
                  <a:pt x="231" y="636"/>
                </a:lnTo>
                <a:lnTo>
                  <a:pt x="228" y="631"/>
                </a:lnTo>
                <a:lnTo>
                  <a:pt x="226" y="629"/>
                </a:lnTo>
                <a:lnTo>
                  <a:pt x="224" y="624"/>
                </a:lnTo>
                <a:lnTo>
                  <a:pt x="221" y="624"/>
                </a:lnTo>
                <a:lnTo>
                  <a:pt x="219" y="626"/>
                </a:lnTo>
                <a:lnTo>
                  <a:pt x="219" y="628"/>
                </a:lnTo>
                <a:lnTo>
                  <a:pt x="224" y="631"/>
                </a:lnTo>
                <a:lnTo>
                  <a:pt x="224" y="634"/>
                </a:lnTo>
                <a:lnTo>
                  <a:pt x="223" y="634"/>
                </a:lnTo>
                <a:lnTo>
                  <a:pt x="219" y="634"/>
                </a:lnTo>
                <a:lnTo>
                  <a:pt x="213" y="629"/>
                </a:lnTo>
                <a:lnTo>
                  <a:pt x="213" y="624"/>
                </a:lnTo>
                <a:lnTo>
                  <a:pt x="208" y="619"/>
                </a:lnTo>
                <a:lnTo>
                  <a:pt x="206" y="616"/>
                </a:lnTo>
                <a:lnTo>
                  <a:pt x="204" y="611"/>
                </a:lnTo>
                <a:lnTo>
                  <a:pt x="204" y="606"/>
                </a:lnTo>
                <a:lnTo>
                  <a:pt x="201" y="606"/>
                </a:lnTo>
                <a:lnTo>
                  <a:pt x="199" y="604"/>
                </a:lnTo>
                <a:lnTo>
                  <a:pt x="199" y="601"/>
                </a:lnTo>
                <a:lnTo>
                  <a:pt x="199" y="598"/>
                </a:lnTo>
                <a:lnTo>
                  <a:pt x="203" y="596"/>
                </a:lnTo>
                <a:lnTo>
                  <a:pt x="206" y="594"/>
                </a:lnTo>
                <a:lnTo>
                  <a:pt x="206" y="589"/>
                </a:lnTo>
                <a:lnTo>
                  <a:pt x="203" y="584"/>
                </a:lnTo>
                <a:lnTo>
                  <a:pt x="199" y="581"/>
                </a:lnTo>
                <a:lnTo>
                  <a:pt x="194" y="571"/>
                </a:lnTo>
                <a:lnTo>
                  <a:pt x="196" y="566"/>
                </a:lnTo>
                <a:lnTo>
                  <a:pt x="194" y="563"/>
                </a:lnTo>
                <a:lnTo>
                  <a:pt x="194" y="559"/>
                </a:lnTo>
                <a:lnTo>
                  <a:pt x="194" y="558"/>
                </a:lnTo>
                <a:lnTo>
                  <a:pt x="189" y="556"/>
                </a:lnTo>
                <a:lnTo>
                  <a:pt x="181" y="552"/>
                </a:lnTo>
                <a:lnTo>
                  <a:pt x="181" y="547"/>
                </a:lnTo>
                <a:lnTo>
                  <a:pt x="179" y="546"/>
                </a:lnTo>
                <a:lnTo>
                  <a:pt x="174" y="541"/>
                </a:lnTo>
                <a:lnTo>
                  <a:pt x="163" y="536"/>
                </a:lnTo>
                <a:lnTo>
                  <a:pt x="163" y="536"/>
                </a:lnTo>
                <a:lnTo>
                  <a:pt x="163" y="537"/>
                </a:lnTo>
                <a:lnTo>
                  <a:pt x="159" y="539"/>
                </a:lnTo>
                <a:lnTo>
                  <a:pt x="156" y="539"/>
                </a:lnTo>
                <a:lnTo>
                  <a:pt x="153" y="536"/>
                </a:lnTo>
                <a:lnTo>
                  <a:pt x="153" y="531"/>
                </a:lnTo>
                <a:lnTo>
                  <a:pt x="149" y="529"/>
                </a:lnTo>
                <a:lnTo>
                  <a:pt x="146" y="527"/>
                </a:lnTo>
                <a:lnTo>
                  <a:pt x="139" y="522"/>
                </a:lnTo>
                <a:lnTo>
                  <a:pt x="137" y="521"/>
                </a:lnTo>
                <a:lnTo>
                  <a:pt x="131" y="517"/>
                </a:lnTo>
                <a:lnTo>
                  <a:pt x="126" y="512"/>
                </a:lnTo>
                <a:lnTo>
                  <a:pt x="121" y="509"/>
                </a:lnTo>
                <a:lnTo>
                  <a:pt x="117" y="506"/>
                </a:lnTo>
                <a:lnTo>
                  <a:pt x="114" y="501"/>
                </a:lnTo>
                <a:lnTo>
                  <a:pt x="114" y="491"/>
                </a:lnTo>
                <a:lnTo>
                  <a:pt x="114" y="487"/>
                </a:lnTo>
                <a:lnTo>
                  <a:pt x="116" y="484"/>
                </a:lnTo>
                <a:lnTo>
                  <a:pt x="119" y="479"/>
                </a:lnTo>
                <a:lnTo>
                  <a:pt x="121" y="467"/>
                </a:lnTo>
                <a:lnTo>
                  <a:pt x="121" y="467"/>
                </a:lnTo>
                <a:lnTo>
                  <a:pt x="122" y="464"/>
                </a:lnTo>
                <a:lnTo>
                  <a:pt x="129" y="457"/>
                </a:lnTo>
                <a:lnTo>
                  <a:pt x="127" y="452"/>
                </a:lnTo>
                <a:lnTo>
                  <a:pt x="126" y="447"/>
                </a:lnTo>
                <a:lnTo>
                  <a:pt x="126" y="445"/>
                </a:lnTo>
                <a:lnTo>
                  <a:pt x="129" y="439"/>
                </a:lnTo>
                <a:lnTo>
                  <a:pt x="131" y="437"/>
                </a:lnTo>
                <a:lnTo>
                  <a:pt x="131" y="435"/>
                </a:lnTo>
                <a:lnTo>
                  <a:pt x="132" y="432"/>
                </a:lnTo>
                <a:lnTo>
                  <a:pt x="131" y="429"/>
                </a:lnTo>
                <a:lnTo>
                  <a:pt x="121" y="424"/>
                </a:lnTo>
                <a:lnTo>
                  <a:pt x="117" y="422"/>
                </a:lnTo>
                <a:lnTo>
                  <a:pt x="114" y="424"/>
                </a:lnTo>
                <a:lnTo>
                  <a:pt x="106" y="419"/>
                </a:lnTo>
                <a:lnTo>
                  <a:pt x="99" y="419"/>
                </a:lnTo>
                <a:lnTo>
                  <a:pt x="96" y="427"/>
                </a:lnTo>
                <a:lnTo>
                  <a:pt x="91" y="430"/>
                </a:lnTo>
                <a:lnTo>
                  <a:pt x="87" y="429"/>
                </a:lnTo>
                <a:lnTo>
                  <a:pt x="82" y="424"/>
                </a:lnTo>
                <a:lnTo>
                  <a:pt x="77" y="412"/>
                </a:lnTo>
                <a:lnTo>
                  <a:pt x="77" y="410"/>
                </a:lnTo>
                <a:lnTo>
                  <a:pt x="79" y="405"/>
                </a:lnTo>
                <a:lnTo>
                  <a:pt x="77" y="400"/>
                </a:lnTo>
                <a:lnTo>
                  <a:pt x="77" y="394"/>
                </a:lnTo>
                <a:lnTo>
                  <a:pt x="76" y="392"/>
                </a:lnTo>
                <a:lnTo>
                  <a:pt x="74" y="389"/>
                </a:lnTo>
                <a:lnTo>
                  <a:pt x="71" y="382"/>
                </a:lnTo>
                <a:lnTo>
                  <a:pt x="64" y="377"/>
                </a:lnTo>
                <a:lnTo>
                  <a:pt x="56" y="372"/>
                </a:lnTo>
                <a:lnTo>
                  <a:pt x="45" y="367"/>
                </a:lnTo>
                <a:lnTo>
                  <a:pt x="44" y="363"/>
                </a:lnTo>
                <a:lnTo>
                  <a:pt x="40" y="358"/>
                </a:lnTo>
                <a:lnTo>
                  <a:pt x="35" y="355"/>
                </a:lnTo>
                <a:lnTo>
                  <a:pt x="30" y="350"/>
                </a:lnTo>
                <a:lnTo>
                  <a:pt x="20" y="340"/>
                </a:lnTo>
                <a:lnTo>
                  <a:pt x="15" y="337"/>
                </a:lnTo>
                <a:lnTo>
                  <a:pt x="14" y="333"/>
                </a:lnTo>
                <a:lnTo>
                  <a:pt x="14" y="328"/>
                </a:lnTo>
                <a:lnTo>
                  <a:pt x="7" y="322"/>
                </a:lnTo>
                <a:lnTo>
                  <a:pt x="7" y="318"/>
                </a:lnTo>
                <a:lnTo>
                  <a:pt x="9" y="318"/>
                </a:lnTo>
                <a:lnTo>
                  <a:pt x="9" y="315"/>
                </a:lnTo>
                <a:lnTo>
                  <a:pt x="7" y="312"/>
                </a:lnTo>
                <a:lnTo>
                  <a:pt x="4" y="307"/>
                </a:lnTo>
                <a:lnTo>
                  <a:pt x="2" y="298"/>
                </a:lnTo>
                <a:lnTo>
                  <a:pt x="0" y="291"/>
                </a:lnTo>
                <a:lnTo>
                  <a:pt x="0" y="283"/>
                </a:lnTo>
                <a:lnTo>
                  <a:pt x="2" y="276"/>
                </a:lnTo>
                <a:lnTo>
                  <a:pt x="2" y="271"/>
                </a:lnTo>
                <a:lnTo>
                  <a:pt x="4" y="265"/>
                </a:lnTo>
                <a:lnTo>
                  <a:pt x="7" y="263"/>
                </a:lnTo>
                <a:lnTo>
                  <a:pt x="10" y="261"/>
                </a:lnTo>
                <a:lnTo>
                  <a:pt x="12" y="260"/>
                </a:lnTo>
                <a:lnTo>
                  <a:pt x="10" y="255"/>
                </a:lnTo>
                <a:lnTo>
                  <a:pt x="10" y="248"/>
                </a:lnTo>
                <a:lnTo>
                  <a:pt x="10" y="245"/>
                </a:lnTo>
                <a:lnTo>
                  <a:pt x="7" y="243"/>
                </a:lnTo>
                <a:lnTo>
                  <a:pt x="7" y="241"/>
                </a:lnTo>
                <a:lnTo>
                  <a:pt x="10" y="236"/>
                </a:lnTo>
                <a:lnTo>
                  <a:pt x="19" y="233"/>
                </a:lnTo>
                <a:lnTo>
                  <a:pt x="24" y="233"/>
                </a:lnTo>
                <a:lnTo>
                  <a:pt x="27" y="231"/>
                </a:lnTo>
                <a:lnTo>
                  <a:pt x="30" y="226"/>
                </a:lnTo>
                <a:lnTo>
                  <a:pt x="32" y="225"/>
                </a:lnTo>
                <a:lnTo>
                  <a:pt x="34" y="218"/>
                </a:lnTo>
                <a:lnTo>
                  <a:pt x="34" y="209"/>
                </a:lnTo>
                <a:lnTo>
                  <a:pt x="35" y="204"/>
                </a:lnTo>
                <a:lnTo>
                  <a:pt x="42" y="199"/>
                </a:lnTo>
                <a:lnTo>
                  <a:pt x="44" y="196"/>
                </a:lnTo>
                <a:lnTo>
                  <a:pt x="44" y="181"/>
                </a:lnTo>
                <a:lnTo>
                  <a:pt x="42" y="179"/>
                </a:lnTo>
                <a:lnTo>
                  <a:pt x="39" y="174"/>
                </a:lnTo>
                <a:lnTo>
                  <a:pt x="37" y="171"/>
                </a:lnTo>
                <a:lnTo>
                  <a:pt x="34" y="169"/>
                </a:lnTo>
                <a:lnTo>
                  <a:pt x="29" y="164"/>
                </a:lnTo>
                <a:lnTo>
                  <a:pt x="29" y="159"/>
                </a:lnTo>
                <a:lnTo>
                  <a:pt x="32" y="153"/>
                </a:lnTo>
                <a:lnTo>
                  <a:pt x="32" y="146"/>
                </a:lnTo>
                <a:lnTo>
                  <a:pt x="35" y="143"/>
                </a:lnTo>
                <a:lnTo>
                  <a:pt x="35" y="141"/>
                </a:lnTo>
                <a:lnTo>
                  <a:pt x="42" y="143"/>
                </a:lnTo>
                <a:lnTo>
                  <a:pt x="50" y="138"/>
                </a:lnTo>
                <a:lnTo>
                  <a:pt x="56" y="138"/>
                </a:lnTo>
                <a:lnTo>
                  <a:pt x="62" y="138"/>
                </a:lnTo>
                <a:lnTo>
                  <a:pt x="67" y="136"/>
                </a:lnTo>
                <a:lnTo>
                  <a:pt x="71" y="129"/>
                </a:lnTo>
                <a:lnTo>
                  <a:pt x="76" y="128"/>
                </a:lnTo>
                <a:lnTo>
                  <a:pt x="82" y="128"/>
                </a:lnTo>
                <a:lnTo>
                  <a:pt x="84" y="126"/>
                </a:lnTo>
                <a:lnTo>
                  <a:pt x="86" y="122"/>
                </a:lnTo>
                <a:lnTo>
                  <a:pt x="91" y="119"/>
                </a:lnTo>
                <a:lnTo>
                  <a:pt x="92" y="117"/>
                </a:lnTo>
                <a:lnTo>
                  <a:pt x="91" y="114"/>
                </a:lnTo>
                <a:lnTo>
                  <a:pt x="92" y="106"/>
                </a:lnTo>
                <a:lnTo>
                  <a:pt x="94" y="101"/>
                </a:lnTo>
                <a:lnTo>
                  <a:pt x="99" y="97"/>
                </a:lnTo>
                <a:lnTo>
                  <a:pt x="102" y="94"/>
                </a:lnTo>
                <a:lnTo>
                  <a:pt x="106" y="81"/>
                </a:lnTo>
                <a:lnTo>
                  <a:pt x="106" y="74"/>
                </a:lnTo>
                <a:lnTo>
                  <a:pt x="106" y="69"/>
                </a:lnTo>
                <a:lnTo>
                  <a:pt x="102" y="64"/>
                </a:lnTo>
                <a:lnTo>
                  <a:pt x="102" y="61"/>
                </a:lnTo>
                <a:lnTo>
                  <a:pt x="102" y="59"/>
                </a:lnTo>
                <a:lnTo>
                  <a:pt x="101" y="59"/>
                </a:lnTo>
                <a:lnTo>
                  <a:pt x="97" y="54"/>
                </a:lnTo>
                <a:lnTo>
                  <a:pt x="89" y="51"/>
                </a:lnTo>
                <a:lnTo>
                  <a:pt x="86" y="51"/>
                </a:lnTo>
                <a:lnTo>
                  <a:pt x="81" y="46"/>
                </a:lnTo>
                <a:lnTo>
                  <a:pt x="81" y="44"/>
                </a:lnTo>
                <a:lnTo>
                  <a:pt x="79" y="35"/>
                </a:lnTo>
                <a:lnTo>
                  <a:pt x="77" y="32"/>
                </a:lnTo>
                <a:lnTo>
                  <a:pt x="74" y="30"/>
                </a:lnTo>
                <a:lnTo>
                  <a:pt x="67" y="27"/>
                </a:lnTo>
                <a:lnTo>
                  <a:pt x="64" y="22"/>
                </a:lnTo>
                <a:lnTo>
                  <a:pt x="59" y="20"/>
                </a:lnTo>
                <a:lnTo>
                  <a:pt x="59" y="19"/>
                </a:lnTo>
                <a:lnTo>
                  <a:pt x="61" y="17"/>
                </a:lnTo>
                <a:lnTo>
                  <a:pt x="77" y="15"/>
                </a:lnTo>
                <a:lnTo>
                  <a:pt x="121" y="14"/>
                </a:lnTo>
                <a:lnTo>
                  <a:pt x="127" y="12"/>
                </a:lnTo>
                <a:lnTo>
                  <a:pt x="164" y="10"/>
                </a:lnTo>
                <a:lnTo>
                  <a:pt x="168" y="10"/>
                </a:lnTo>
                <a:lnTo>
                  <a:pt x="204" y="9"/>
                </a:lnTo>
                <a:lnTo>
                  <a:pt x="218" y="9"/>
                </a:lnTo>
                <a:lnTo>
                  <a:pt x="223" y="7"/>
                </a:lnTo>
                <a:lnTo>
                  <a:pt x="258" y="4"/>
                </a:lnTo>
                <a:lnTo>
                  <a:pt x="266" y="4"/>
                </a:lnTo>
                <a:lnTo>
                  <a:pt x="300" y="0"/>
                </a:lnTo>
                <a:lnTo>
                  <a:pt x="298" y="20"/>
                </a:lnTo>
                <a:lnTo>
                  <a:pt x="306" y="39"/>
                </a:lnTo>
                <a:lnTo>
                  <a:pt x="315" y="49"/>
                </a:lnTo>
                <a:lnTo>
                  <a:pt x="323" y="72"/>
                </a:lnTo>
                <a:lnTo>
                  <a:pt x="330" y="84"/>
                </a:lnTo>
                <a:lnTo>
                  <a:pt x="333" y="114"/>
                </a:lnTo>
                <a:lnTo>
                  <a:pt x="333" y="133"/>
                </a:lnTo>
                <a:lnTo>
                  <a:pt x="335" y="148"/>
                </a:lnTo>
                <a:lnTo>
                  <a:pt x="338" y="166"/>
                </a:lnTo>
                <a:lnTo>
                  <a:pt x="342" y="196"/>
                </a:lnTo>
                <a:lnTo>
                  <a:pt x="343" y="225"/>
                </a:lnTo>
                <a:lnTo>
                  <a:pt x="343" y="226"/>
                </a:lnTo>
                <a:lnTo>
                  <a:pt x="347" y="261"/>
                </a:lnTo>
                <a:lnTo>
                  <a:pt x="350" y="293"/>
                </a:lnTo>
                <a:lnTo>
                  <a:pt x="353" y="325"/>
                </a:lnTo>
                <a:lnTo>
                  <a:pt x="355" y="340"/>
                </a:lnTo>
                <a:lnTo>
                  <a:pt x="355" y="353"/>
                </a:lnTo>
                <a:lnTo>
                  <a:pt x="350" y="357"/>
                </a:lnTo>
                <a:lnTo>
                  <a:pt x="348" y="360"/>
                </a:lnTo>
                <a:lnTo>
                  <a:pt x="350" y="360"/>
                </a:lnTo>
                <a:lnTo>
                  <a:pt x="350" y="362"/>
                </a:lnTo>
                <a:lnTo>
                  <a:pt x="350" y="365"/>
                </a:lnTo>
                <a:lnTo>
                  <a:pt x="353" y="367"/>
                </a:lnTo>
                <a:lnTo>
                  <a:pt x="353" y="372"/>
                </a:lnTo>
                <a:lnTo>
                  <a:pt x="353" y="372"/>
                </a:lnTo>
                <a:lnTo>
                  <a:pt x="352" y="372"/>
                </a:lnTo>
                <a:lnTo>
                  <a:pt x="348" y="375"/>
                </a:lnTo>
                <a:lnTo>
                  <a:pt x="345" y="378"/>
                </a:lnTo>
                <a:lnTo>
                  <a:pt x="347" y="380"/>
                </a:lnTo>
                <a:lnTo>
                  <a:pt x="347" y="382"/>
                </a:lnTo>
                <a:lnTo>
                  <a:pt x="350" y="382"/>
                </a:lnTo>
                <a:lnTo>
                  <a:pt x="350" y="384"/>
                </a:lnTo>
                <a:lnTo>
                  <a:pt x="352" y="385"/>
                </a:lnTo>
                <a:lnTo>
                  <a:pt x="355" y="387"/>
                </a:lnTo>
                <a:lnTo>
                  <a:pt x="355" y="394"/>
                </a:lnTo>
                <a:lnTo>
                  <a:pt x="355" y="395"/>
                </a:lnTo>
                <a:lnTo>
                  <a:pt x="358" y="397"/>
                </a:lnTo>
                <a:lnTo>
                  <a:pt x="360" y="399"/>
                </a:lnTo>
                <a:lnTo>
                  <a:pt x="362" y="402"/>
                </a:lnTo>
                <a:lnTo>
                  <a:pt x="360" y="404"/>
                </a:lnTo>
                <a:lnTo>
                  <a:pt x="358" y="409"/>
                </a:lnTo>
                <a:lnTo>
                  <a:pt x="360" y="410"/>
                </a:lnTo>
                <a:lnTo>
                  <a:pt x="365" y="417"/>
                </a:lnTo>
                <a:lnTo>
                  <a:pt x="363" y="419"/>
                </a:lnTo>
                <a:lnTo>
                  <a:pt x="365" y="420"/>
                </a:lnTo>
                <a:lnTo>
                  <a:pt x="365" y="424"/>
                </a:lnTo>
                <a:lnTo>
                  <a:pt x="363" y="429"/>
                </a:lnTo>
                <a:lnTo>
                  <a:pt x="358" y="432"/>
                </a:lnTo>
                <a:lnTo>
                  <a:pt x="355" y="435"/>
                </a:lnTo>
                <a:lnTo>
                  <a:pt x="355" y="437"/>
                </a:lnTo>
                <a:lnTo>
                  <a:pt x="357" y="440"/>
                </a:lnTo>
                <a:lnTo>
                  <a:pt x="355" y="440"/>
                </a:lnTo>
                <a:lnTo>
                  <a:pt x="355" y="444"/>
                </a:lnTo>
                <a:lnTo>
                  <a:pt x="353" y="445"/>
                </a:lnTo>
                <a:lnTo>
                  <a:pt x="355" y="449"/>
                </a:lnTo>
                <a:lnTo>
                  <a:pt x="355" y="452"/>
                </a:lnTo>
                <a:lnTo>
                  <a:pt x="353" y="452"/>
                </a:lnTo>
                <a:lnTo>
                  <a:pt x="352" y="454"/>
                </a:lnTo>
                <a:lnTo>
                  <a:pt x="345" y="455"/>
                </a:lnTo>
                <a:lnTo>
                  <a:pt x="345" y="457"/>
                </a:lnTo>
                <a:lnTo>
                  <a:pt x="347" y="457"/>
                </a:lnTo>
                <a:lnTo>
                  <a:pt x="347" y="462"/>
                </a:lnTo>
                <a:lnTo>
                  <a:pt x="343" y="467"/>
                </a:lnTo>
                <a:lnTo>
                  <a:pt x="340" y="469"/>
                </a:lnTo>
                <a:lnTo>
                  <a:pt x="340" y="477"/>
                </a:lnTo>
                <a:lnTo>
                  <a:pt x="338" y="477"/>
                </a:lnTo>
                <a:lnTo>
                  <a:pt x="337" y="474"/>
                </a:lnTo>
                <a:lnTo>
                  <a:pt x="335" y="474"/>
                </a:lnTo>
                <a:lnTo>
                  <a:pt x="335" y="477"/>
                </a:lnTo>
                <a:lnTo>
                  <a:pt x="333" y="477"/>
                </a:lnTo>
                <a:lnTo>
                  <a:pt x="333" y="477"/>
                </a:lnTo>
                <a:lnTo>
                  <a:pt x="333" y="477"/>
                </a:lnTo>
                <a:lnTo>
                  <a:pt x="328" y="484"/>
                </a:lnTo>
                <a:lnTo>
                  <a:pt x="328" y="487"/>
                </a:lnTo>
                <a:lnTo>
                  <a:pt x="333" y="491"/>
                </a:lnTo>
                <a:lnTo>
                  <a:pt x="333" y="492"/>
                </a:lnTo>
                <a:lnTo>
                  <a:pt x="333" y="496"/>
                </a:lnTo>
                <a:lnTo>
                  <a:pt x="330" y="496"/>
                </a:lnTo>
                <a:lnTo>
                  <a:pt x="326" y="499"/>
                </a:lnTo>
                <a:lnTo>
                  <a:pt x="326" y="501"/>
                </a:lnTo>
                <a:lnTo>
                  <a:pt x="332" y="499"/>
                </a:lnTo>
                <a:lnTo>
                  <a:pt x="332" y="502"/>
                </a:lnTo>
                <a:lnTo>
                  <a:pt x="325" y="506"/>
                </a:lnTo>
                <a:lnTo>
                  <a:pt x="325" y="507"/>
                </a:lnTo>
                <a:lnTo>
                  <a:pt x="326" y="507"/>
                </a:lnTo>
                <a:lnTo>
                  <a:pt x="326" y="509"/>
                </a:lnTo>
                <a:lnTo>
                  <a:pt x="326" y="514"/>
                </a:lnTo>
                <a:lnTo>
                  <a:pt x="325" y="517"/>
                </a:lnTo>
                <a:lnTo>
                  <a:pt x="325" y="519"/>
                </a:lnTo>
                <a:lnTo>
                  <a:pt x="323" y="521"/>
                </a:lnTo>
                <a:lnTo>
                  <a:pt x="323" y="519"/>
                </a:lnTo>
                <a:lnTo>
                  <a:pt x="323" y="521"/>
                </a:lnTo>
                <a:lnTo>
                  <a:pt x="326" y="521"/>
                </a:lnTo>
                <a:lnTo>
                  <a:pt x="328" y="521"/>
                </a:lnTo>
                <a:lnTo>
                  <a:pt x="326" y="522"/>
                </a:lnTo>
                <a:lnTo>
                  <a:pt x="321" y="522"/>
                </a:lnTo>
                <a:lnTo>
                  <a:pt x="321" y="524"/>
                </a:lnTo>
                <a:lnTo>
                  <a:pt x="323" y="527"/>
                </a:lnTo>
                <a:lnTo>
                  <a:pt x="328" y="529"/>
                </a:lnTo>
                <a:lnTo>
                  <a:pt x="326" y="531"/>
                </a:lnTo>
                <a:lnTo>
                  <a:pt x="323" y="531"/>
                </a:lnTo>
                <a:lnTo>
                  <a:pt x="323" y="532"/>
                </a:lnTo>
                <a:lnTo>
                  <a:pt x="328" y="532"/>
                </a:lnTo>
                <a:lnTo>
                  <a:pt x="325" y="541"/>
                </a:lnTo>
                <a:lnTo>
                  <a:pt x="320" y="546"/>
                </a:lnTo>
                <a:lnTo>
                  <a:pt x="318" y="551"/>
                </a:lnTo>
                <a:lnTo>
                  <a:pt x="318" y="554"/>
                </a:lnTo>
                <a:lnTo>
                  <a:pt x="321" y="559"/>
                </a:lnTo>
                <a:lnTo>
                  <a:pt x="328" y="56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71" name="Freeform 43"/>
          <p:cNvSpPr>
            <a:spLocks/>
          </p:cNvSpPr>
          <p:nvPr/>
        </p:nvSpPr>
        <p:spPr bwMode="auto">
          <a:xfrm>
            <a:off x="2744790" y="2611438"/>
            <a:ext cx="1182687" cy="925512"/>
          </a:xfrm>
          <a:custGeom>
            <a:avLst/>
            <a:gdLst/>
            <a:ahLst/>
            <a:cxnLst>
              <a:cxn ang="0">
                <a:pos x="642" y="449"/>
              </a:cxn>
              <a:cxn ang="0">
                <a:pos x="639" y="477"/>
              </a:cxn>
              <a:cxn ang="0">
                <a:pos x="639" y="523"/>
              </a:cxn>
              <a:cxn ang="0">
                <a:pos x="550" y="516"/>
              </a:cxn>
              <a:cxn ang="0">
                <a:pos x="542" y="516"/>
              </a:cxn>
              <a:cxn ang="0">
                <a:pos x="458" y="509"/>
              </a:cxn>
              <a:cxn ang="0">
                <a:pos x="354" y="499"/>
              </a:cxn>
              <a:cxn ang="0">
                <a:pos x="347" y="497"/>
              </a:cxn>
              <a:cxn ang="0">
                <a:pos x="302" y="492"/>
              </a:cxn>
              <a:cxn ang="0">
                <a:pos x="277" y="489"/>
              </a:cxn>
              <a:cxn ang="0">
                <a:pos x="234" y="486"/>
              </a:cxn>
              <a:cxn ang="0">
                <a:pos x="199" y="481"/>
              </a:cxn>
              <a:cxn ang="0">
                <a:pos x="195" y="479"/>
              </a:cxn>
              <a:cxn ang="0">
                <a:pos x="148" y="474"/>
              </a:cxn>
              <a:cxn ang="0">
                <a:pos x="142" y="472"/>
              </a:cxn>
              <a:cxn ang="0">
                <a:pos x="61" y="461"/>
              </a:cxn>
              <a:cxn ang="0">
                <a:pos x="0" y="452"/>
              </a:cxn>
              <a:cxn ang="0">
                <a:pos x="11" y="382"/>
              </a:cxn>
              <a:cxn ang="0">
                <a:pos x="15" y="352"/>
              </a:cxn>
              <a:cxn ang="0">
                <a:pos x="21" y="322"/>
              </a:cxn>
              <a:cxn ang="0">
                <a:pos x="21" y="312"/>
              </a:cxn>
              <a:cxn ang="0">
                <a:pos x="25" y="283"/>
              </a:cxn>
              <a:cxn ang="0">
                <a:pos x="40" y="186"/>
              </a:cxn>
              <a:cxn ang="0">
                <a:pos x="43" y="169"/>
              </a:cxn>
              <a:cxn ang="0">
                <a:pos x="45" y="153"/>
              </a:cxn>
              <a:cxn ang="0">
                <a:pos x="53" y="91"/>
              </a:cxn>
              <a:cxn ang="0">
                <a:pos x="63" y="39"/>
              </a:cxn>
              <a:cxn ang="0">
                <a:pos x="68" y="0"/>
              </a:cxn>
              <a:cxn ang="0">
                <a:pos x="163" y="16"/>
              </a:cxn>
              <a:cxn ang="0">
                <a:pos x="217" y="22"/>
              </a:cxn>
              <a:cxn ang="0">
                <a:pos x="255" y="27"/>
              </a:cxn>
              <a:cxn ang="0">
                <a:pos x="299" y="32"/>
              </a:cxn>
              <a:cxn ang="0">
                <a:pos x="311" y="34"/>
              </a:cxn>
              <a:cxn ang="0">
                <a:pos x="391" y="42"/>
              </a:cxn>
              <a:cxn ang="0">
                <a:pos x="419" y="47"/>
              </a:cxn>
              <a:cxn ang="0">
                <a:pos x="496" y="52"/>
              </a:cxn>
              <a:cxn ang="0">
                <a:pos x="536" y="57"/>
              </a:cxn>
              <a:cxn ang="0">
                <a:pos x="553" y="59"/>
              </a:cxn>
              <a:cxn ang="0">
                <a:pos x="617" y="64"/>
              </a:cxn>
              <a:cxn ang="0">
                <a:pos x="618" y="62"/>
              </a:cxn>
              <a:cxn ang="0">
                <a:pos x="669" y="67"/>
              </a:cxn>
              <a:cxn ang="0">
                <a:pos x="665" y="96"/>
              </a:cxn>
              <a:cxn ang="0">
                <a:pos x="665" y="103"/>
              </a:cxn>
              <a:cxn ang="0">
                <a:pos x="664" y="133"/>
              </a:cxn>
              <a:cxn ang="0">
                <a:pos x="662" y="143"/>
              </a:cxn>
              <a:cxn ang="0">
                <a:pos x="659" y="181"/>
              </a:cxn>
              <a:cxn ang="0">
                <a:pos x="657" y="230"/>
              </a:cxn>
              <a:cxn ang="0">
                <a:pos x="657" y="231"/>
              </a:cxn>
              <a:cxn ang="0">
                <a:pos x="654" y="280"/>
              </a:cxn>
              <a:cxn ang="0">
                <a:pos x="652" y="290"/>
              </a:cxn>
              <a:cxn ang="0">
                <a:pos x="649" y="328"/>
              </a:cxn>
              <a:cxn ang="0">
                <a:pos x="649" y="338"/>
              </a:cxn>
              <a:cxn ang="0">
                <a:pos x="647" y="379"/>
              </a:cxn>
              <a:cxn ang="0">
                <a:pos x="647" y="380"/>
              </a:cxn>
              <a:cxn ang="0">
                <a:pos x="642" y="439"/>
              </a:cxn>
              <a:cxn ang="0">
                <a:pos x="642" y="449"/>
              </a:cxn>
            </a:cxnLst>
            <a:rect l="0" t="0" r="r" b="b"/>
            <a:pathLst>
              <a:path w="669" h="523">
                <a:moveTo>
                  <a:pt x="642" y="449"/>
                </a:moveTo>
                <a:lnTo>
                  <a:pt x="639" y="477"/>
                </a:lnTo>
                <a:lnTo>
                  <a:pt x="639" y="523"/>
                </a:lnTo>
                <a:lnTo>
                  <a:pt x="550" y="516"/>
                </a:lnTo>
                <a:lnTo>
                  <a:pt x="542" y="516"/>
                </a:lnTo>
                <a:lnTo>
                  <a:pt x="458" y="509"/>
                </a:lnTo>
                <a:lnTo>
                  <a:pt x="354" y="499"/>
                </a:lnTo>
                <a:lnTo>
                  <a:pt x="347" y="497"/>
                </a:lnTo>
                <a:lnTo>
                  <a:pt x="302" y="492"/>
                </a:lnTo>
                <a:lnTo>
                  <a:pt x="277" y="489"/>
                </a:lnTo>
                <a:lnTo>
                  <a:pt x="234" y="486"/>
                </a:lnTo>
                <a:lnTo>
                  <a:pt x="199" y="481"/>
                </a:lnTo>
                <a:lnTo>
                  <a:pt x="195" y="479"/>
                </a:lnTo>
                <a:lnTo>
                  <a:pt x="148" y="474"/>
                </a:lnTo>
                <a:lnTo>
                  <a:pt x="142" y="472"/>
                </a:lnTo>
                <a:lnTo>
                  <a:pt x="61" y="461"/>
                </a:lnTo>
                <a:lnTo>
                  <a:pt x="0" y="452"/>
                </a:lnTo>
                <a:lnTo>
                  <a:pt x="11" y="382"/>
                </a:lnTo>
                <a:lnTo>
                  <a:pt x="15" y="352"/>
                </a:lnTo>
                <a:lnTo>
                  <a:pt x="21" y="322"/>
                </a:lnTo>
                <a:lnTo>
                  <a:pt x="21" y="312"/>
                </a:lnTo>
                <a:lnTo>
                  <a:pt x="25" y="283"/>
                </a:lnTo>
                <a:lnTo>
                  <a:pt x="40" y="186"/>
                </a:lnTo>
                <a:lnTo>
                  <a:pt x="43" y="169"/>
                </a:lnTo>
                <a:lnTo>
                  <a:pt x="45" y="153"/>
                </a:lnTo>
                <a:lnTo>
                  <a:pt x="53" y="91"/>
                </a:lnTo>
                <a:lnTo>
                  <a:pt x="63" y="39"/>
                </a:lnTo>
                <a:lnTo>
                  <a:pt x="68" y="0"/>
                </a:lnTo>
                <a:lnTo>
                  <a:pt x="163" y="16"/>
                </a:lnTo>
                <a:lnTo>
                  <a:pt x="217" y="22"/>
                </a:lnTo>
                <a:lnTo>
                  <a:pt x="255" y="27"/>
                </a:lnTo>
                <a:lnTo>
                  <a:pt x="299" y="32"/>
                </a:lnTo>
                <a:lnTo>
                  <a:pt x="311" y="34"/>
                </a:lnTo>
                <a:lnTo>
                  <a:pt x="391" y="42"/>
                </a:lnTo>
                <a:lnTo>
                  <a:pt x="419" y="47"/>
                </a:lnTo>
                <a:lnTo>
                  <a:pt x="496" y="52"/>
                </a:lnTo>
                <a:lnTo>
                  <a:pt x="536" y="57"/>
                </a:lnTo>
                <a:lnTo>
                  <a:pt x="553" y="59"/>
                </a:lnTo>
                <a:lnTo>
                  <a:pt x="617" y="64"/>
                </a:lnTo>
                <a:lnTo>
                  <a:pt x="618" y="62"/>
                </a:lnTo>
                <a:lnTo>
                  <a:pt x="669" y="67"/>
                </a:lnTo>
                <a:lnTo>
                  <a:pt x="665" y="96"/>
                </a:lnTo>
                <a:lnTo>
                  <a:pt x="665" y="103"/>
                </a:lnTo>
                <a:lnTo>
                  <a:pt x="664" y="133"/>
                </a:lnTo>
                <a:lnTo>
                  <a:pt x="662" y="143"/>
                </a:lnTo>
                <a:lnTo>
                  <a:pt x="659" y="181"/>
                </a:lnTo>
                <a:lnTo>
                  <a:pt x="657" y="230"/>
                </a:lnTo>
                <a:lnTo>
                  <a:pt x="657" y="231"/>
                </a:lnTo>
                <a:lnTo>
                  <a:pt x="654" y="280"/>
                </a:lnTo>
                <a:lnTo>
                  <a:pt x="652" y="290"/>
                </a:lnTo>
                <a:lnTo>
                  <a:pt x="649" y="328"/>
                </a:lnTo>
                <a:lnTo>
                  <a:pt x="649" y="338"/>
                </a:lnTo>
                <a:lnTo>
                  <a:pt x="647" y="379"/>
                </a:lnTo>
                <a:lnTo>
                  <a:pt x="647" y="380"/>
                </a:lnTo>
                <a:lnTo>
                  <a:pt x="642" y="439"/>
                </a:lnTo>
                <a:lnTo>
                  <a:pt x="642" y="44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72" name="Freeform 44"/>
          <p:cNvSpPr>
            <a:spLocks/>
          </p:cNvSpPr>
          <p:nvPr/>
        </p:nvSpPr>
        <p:spPr bwMode="auto">
          <a:xfrm>
            <a:off x="5919788" y="3022600"/>
            <a:ext cx="1171575" cy="604838"/>
          </a:xfrm>
          <a:custGeom>
            <a:avLst/>
            <a:gdLst/>
            <a:ahLst/>
            <a:cxnLst>
              <a:cxn ang="0">
                <a:pos x="161" y="311"/>
              </a:cxn>
              <a:cxn ang="0">
                <a:pos x="128" y="328"/>
              </a:cxn>
              <a:cxn ang="0">
                <a:pos x="7" y="341"/>
              </a:cxn>
              <a:cxn ang="0">
                <a:pos x="9" y="328"/>
              </a:cxn>
              <a:cxn ang="0">
                <a:pos x="22" y="321"/>
              </a:cxn>
              <a:cxn ang="0">
                <a:pos x="24" y="308"/>
              </a:cxn>
              <a:cxn ang="0">
                <a:pos x="24" y="286"/>
              </a:cxn>
              <a:cxn ang="0">
                <a:pos x="24" y="271"/>
              </a:cxn>
              <a:cxn ang="0">
                <a:pos x="61" y="266"/>
              </a:cxn>
              <a:cxn ang="0">
                <a:pos x="84" y="266"/>
              </a:cxn>
              <a:cxn ang="0">
                <a:pos x="82" y="231"/>
              </a:cxn>
              <a:cxn ang="0">
                <a:pos x="104" y="204"/>
              </a:cxn>
              <a:cxn ang="0">
                <a:pos x="121" y="186"/>
              </a:cxn>
              <a:cxn ang="0">
                <a:pos x="123" y="171"/>
              </a:cxn>
              <a:cxn ang="0">
                <a:pos x="141" y="171"/>
              </a:cxn>
              <a:cxn ang="0">
                <a:pos x="153" y="171"/>
              </a:cxn>
              <a:cxn ang="0">
                <a:pos x="178" y="167"/>
              </a:cxn>
              <a:cxn ang="0">
                <a:pos x="198" y="177"/>
              </a:cxn>
              <a:cxn ang="0">
                <a:pos x="215" y="157"/>
              </a:cxn>
              <a:cxn ang="0">
                <a:pos x="235" y="159"/>
              </a:cxn>
              <a:cxn ang="0">
                <a:pos x="241" y="164"/>
              </a:cxn>
              <a:cxn ang="0">
                <a:pos x="246" y="149"/>
              </a:cxn>
              <a:cxn ang="0">
                <a:pos x="253" y="137"/>
              </a:cxn>
              <a:cxn ang="0">
                <a:pos x="263" y="129"/>
              </a:cxn>
              <a:cxn ang="0">
                <a:pos x="266" y="127"/>
              </a:cxn>
              <a:cxn ang="0">
                <a:pos x="290" y="147"/>
              </a:cxn>
              <a:cxn ang="0">
                <a:pos x="300" y="121"/>
              </a:cxn>
              <a:cxn ang="0">
                <a:pos x="320" y="105"/>
              </a:cxn>
              <a:cxn ang="0">
                <a:pos x="338" y="75"/>
              </a:cxn>
              <a:cxn ang="0">
                <a:pos x="343" y="54"/>
              </a:cxn>
              <a:cxn ang="0">
                <a:pos x="370" y="45"/>
              </a:cxn>
              <a:cxn ang="0">
                <a:pos x="388" y="28"/>
              </a:cxn>
              <a:cxn ang="0">
                <a:pos x="383" y="17"/>
              </a:cxn>
              <a:cxn ang="0">
                <a:pos x="385" y="3"/>
              </a:cxn>
              <a:cxn ang="0">
                <a:pos x="412" y="0"/>
              </a:cxn>
              <a:cxn ang="0">
                <a:pos x="429" y="10"/>
              </a:cxn>
              <a:cxn ang="0">
                <a:pos x="454" y="34"/>
              </a:cxn>
              <a:cxn ang="0">
                <a:pos x="480" y="39"/>
              </a:cxn>
              <a:cxn ang="0">
                <a:pos x="496" y="40"/>
              </a:cxn>
              <a:cxn ang="0">
                <a:pos x="522" y="40"/>
              </a:cxn>
              <a:cxn ang="0">
                <a:pos x="536" y="42"/>
              </a:cxn>
              <a:cxn ang="0">
                <a:pos x="556" y="22"/>
              </a:cxn>
              <a:cxn ang="0">
                <a:pos x="567" y="40"/>
              </a:cxn>
              <a:cxn ang="0">
                <a:pos x="593" y="54"/>
              </a:cxn>
              <a:cxn ang="0">
                <a:pos x="593" y="74"/>
              </a:cxn>
              <a:cxn ang="0">
                <a:pos x="604" y="99"/>
              </a:cxn>
              <a:cxn ang="0">
                <a:pos x="616" y="114"/>
              </a:cxn>
              <a:cxn ang="0">
                <a:pos x="636" y="136"/>
              </a:cxn>
              <a:cxn ang="0">
                <a:pos x="646" y="144"/>
              </a:cxn>
              <a:cxn ang="0">
                <a:pos x="661" y="144"/>
              </a:cxn>
              <a:cxn ang="0">
                <a:pos x="616" y="191"/>
              </a:cxn>
              <a:cxn ang="0">
                <a:pos x="598" y="216"/>
              </a:cxn>
              <a:cxn ang="0">
                <a:pos x="576" y="238"/>
              </a:cxn>
              <a:cxn ang="0">
                <a:pos x="549" y="259"/>
              </a:cxn>
              <a:cxn ang="0">
                <a:pos x="522" y="276"/>
              </a:cxn>
              <a:cxn ang="0">
                <a:pos x="404" y="286"/>
              </a:cxn>
              <a:cxn ang="0">
                <a:pos x="293" y="298"/>
              </a:cxn>
            </a:cxnLst>
            <a:rect l="0" t="0" r="r" b="b"/>
            <a:pathLst>
              <a:path w="663" h="341">
                <a:moveTo>
                  <a:pt x="266" y="300"/>
                </a:moveTo>
                <a:lnTo>
                  <a:pt x="241" y="303"/>
                </a:lnTo>
                <a:lnTo>
                  <a:pt x="215" y="306"/>
                </a:lnTo>
                <a:lnTo>
                  <a:pt x="210" y="306"/>
                </a:lnTo>
                <a:lnTo>
                  <a:pt x="189" y="308"/>
                </a:lnTo>
                <a:lnTo>
                  <a:pt x="161" y="311"/>
                </a:lnTo>
                <a:lnTo>
                  <a:pt x="158" y="313"/>
                </a:lnTo>
                <a:lnTo>
                  <a:pt x="143" y="315"/>
                </a:lnTo>
                <a:lnTo>
                  <a:pt x="141" y="311"/>
                </a:lnTo>
                <a:lnTo>
                  <a:pt x="123" y="311"/>
                </a:lnTo>
                <a:lnTo>
                  <a:pt x="126" y="321"/>
                </a:lnTo>
                <a:lnTo>
                  <a:pt x="128" y="328"/>
                </a:lnTo>
                <a:lnTo>
                  <a:pt x="128" y="331"/>
                </a:lnTo>
                <a:lnTo>
                  <a:pt x="86" y="336"/>
                </a:lnTo>
                <a:lnTo>
                  <a:pt x="84" y="336"/>
                </a:lnTo>
                <a:lnTo>
                  <a:pt x="56" y="338"/>
                </a:lnTo>
                <a:lnTo>
                  <a:pt x="56" y="338"/>
                </a:lnTo>
                <a:lnTo>
                  <a:pt x="7" y="341"/>
                </a:lnTo>
                <a:lnTo>
                  <a:pt x="2" y="341"/>
                </a:lnTo>
                <a:lnTo>
                  <a:pt x="0" y="340"/>
                </a:lnTo>
                <a:lnTo>
                  <a:pt x="2" y="330"/>
                </a:lnTo>
                <a:lnTo>
                  <a:pt x="4" y="328"/>
                </a:lnTo>
                <a:lnTo>
                  <a:pt x="5" y="328"/>
                </a:lnTo>
                <a:lnTo>
                  <a:pt x="9" y="328"/>
                </a:lnTo>
                <a:lnTo>
                  <a:pt x="12" y="333"/>
                </a:lnTo>
                <a:lnTo>
                  <a:pt x="15" y="333"/>
                </a:lnTo>
                <a:lnTo>
                  <a:pt x="19" y="331"/>
                </a:lnTo>
                <a:lnTo>
                  <a:pt x="19" y="326"/>
                </a:lnTo>
                <a:lnTo>
                  <a:pt x="22" y="323"/>
                </a:lnTo>
                <a:lnTo>
                  <a:pt x="22" y="321"/>
                </a:lnTo>
                <a:lnTo>
                  <a:pt x="19" y="316"/>
                </a:lnTo>
                <a:lnTo>
                  <a:pt x="19" y="315"/>
                </a:lnTo>
                <a:lnTo>
                  <a:pt x="20" y="311"/>
                </a:lnTo>
                <a:lnTo>
                  <a:pt x="24" y="311"/>
                </a:lnTo>
                <a:lnTo>
                  <a:pt x="24" y="310"/>
                </a:lnTo>
                <a:lnTo>
                  <a:pt x="24" y="308"/>
                </a:lnTo>
                <a:lnTo>
                  <a:pt x="22" y="306"/>
                </a:lnTo>
                <a:lnTo>
                  <a:pt x="20" y="303"/>
                </a:lnTo>
                <a:lnTo>
                  <a:pt x="20" y="301"/>
                </a:lnTo>
                <a:lnTo>
                  <a:pt x="24" y="298"/>
                </a:lnTo>
                <a:lnTo>
                  <a:pt x="24" y="288"/>
                </a:lnTo>
                <a:lnTo>
                  <a:pt x="24" y="286"/>
                </a:lnTo>
                <a:lnTo>
                  <a:pt x="24" y="284"/>
                </a:lnTo>
                <a:lnTo>
                  <a:pt x="20" y="284"/>
                </a:lnTo>
                <a:lnTo>
                  <a:pt x="19" y="281"/>
                </a:lnTo>
                <a:lnTo>
                  <a:pt x="19" y="276"/>
                </a:lnTo>
                <a:lnTo>
                  <a:pt x="20" y="273"/>
                </a:lnTo>
                <a:lnTo>
                  <a:pt x="24" y="271"/>
                </a:lnTo>
                <a:lnTo>
                  <a:pt x="26" y="263"/>
                </a:lnTo>
                <a:lnTo>
                  <a:pt x="34" y="258"/>
                </a:lnTo>
                <a:lnTo>
                  <a:pt x="39" y="256"/>
                </a:lnTo>
                <a:lnTo>
                  <a:pt x="44" y="258"/>
                </a:lnTo>
                <a:lnTo>
                  <a:pt x="56" y="264"/>
                </a:lnTo>
                <a:lnTo>
                  <a:pt x="61" y="266"/>
                </a:lnTo>
                <a:lnTo>
                  <a:pt x="67" y="266"/>
                </a:lnTo>
                <a:lnTo>
                  <a:pt x="74" y="271"/>
                </a:lnTo>
                <a:lnTo>
                  <a:pt x="77" y="271"/>
                </a:lnTo>
                <a:lnTo>
                  <a:pt x="79" y="271"/>
                </a:lnTo>
                <a:lnTo>
                  <a:pt x="81" y="269"/>
                </a:lnTo>
                <a:lnTo>
                  <a:pt x="84" y="266"/>
                </a:lnTo>
                <a:lnTo>
                  <a:pt x="86" y="259"/>
                </a:lnTo>
                <a:lnTo>
                  <a:pt x="82" y="254"/>
                </a:lnTo>
                <a:lnTo>
                  <a:pt x="77" y="249"/>
                </a:lnTo>
                <a:lnTo>
                  <a:pt x="77" y="244"/>
                </a:lnTo>
                <a:lnTo>
                  <a:pt x="79" y="234"/>
                </a:lnTo>
                <a:lnTo>
                  <a:pt x="82" y="231"/>
                </a:lnTo>
                <a:lnTo>
                  <a:pt x="87" y="231"/>
                </a:lnTo>
                <a:lnTo>
                  <a:pt x="92" y="226"/>
                </a:lnTo>
                <a:lnTo>
                  <a:pt x="112" y="223"/>
                </a:lnTo>
                <a:lnTo>
                  <a:pt x="114" y="218"/>
                </a:lnTo>
                <a:lnTo>
                  <a:pt x="107" y="209"/>
                </a:lnTo>
                <a:lnTo>
                  <a:pt x="104" y="204"/>
                </a:lnTo>
                <a:lnTo>
                  <a:pt x="104" y="201"/>
                </a:lnTo>
                <a:lnTo>
                  <a:pt x="106" y="196"/>
                </a:lnTo>
                <a:lnTo>
                  <a:pt x="111" y="191"/>
                </a:lnTo>
                <a:lnTo>
                  <a:pt x="114" y="182"/>
                </a:lnTo>
                <a:lnTo>
                  <a:pt x="116" y="184"/>
                </a:lnTo>
                <a:lnTo>
                  <a:pt x="121" y="186"/>
                </a:lnTo>
                <a:lnTo>
                  <a:pt x="123" y="182"/>
                </a:lnTo>
                <a:lnTo>
                  <a:pt x="124" y="181"/>
                </a:lnTo>
                <a:lnTo>
                  <a:pt x="124" y="179"/>
                </a:lnTo>
                <a:lnTo>
                  <a:pt x="121" y="174"/>
                </a:lnTo>
                <a:lnTo>
                  <a:pt x="121" y="171"/>
                </a:lnTo>
                <a:lnTo>
                  <a:pt x="123" y="171"/>
                </a:lnTo>
                <a:lnTo>
                  <a:pt x="124" y="169"/>
                </a:lnTo>
                <a:lnTo>
                  <a:pt x="129" y="172"/>
                </a:lnTo>
                <a:lnTo>
                  <a:pt x="131" y="172"/>
                </a:lnTo>
                <a:lnTo>
                  <a:pt x="139" y="171"/>
                </a:lnTo>
                <a:lnTo>
                  <a:pt x="141" y="171"/>
                </a:lnTo>
                <a:lnTo>
                  <a:pt x="141" y="171"/>
                </a:lnTo>
                <a:lnTo>
                  <a:pt x="144" y="171"/>
                </a:lnTo>
                <a:lnTo>
                  <a:pt x="144" y="177"/>
                </a:lnTo>
                <a:lnTo>
                  <a:pt x="148" y="177"/>
                </a:lnTo>
                <a:lnTo>
                  <a:pt x="151" y="176"/>
                </a:lnTo>
                <a:lnTo>
                  <a:pt x="153" y="172"/>
                </a:lnTo>
                <a:lnTo>
                  <a:pt x="153" y="171"/>
                </a:lnTo>
                <a:lnTo>
                  <a:pt x="149" y="167"/>
                </a:lnTo>
                <a:lnTo>
                  <a:pt x="151" y="161"/>
                </a:lnTo>
                <a:lnTo>
                  <a:pt x="161" y="167"/>
                </a:lnTo>
                <a:lnTo>
                  <a:pt x="164" y="164"/>
                </a:lnTo>
                <a:lnTo>
                  <a:pt x="171" y="162"/>
                </a:lnTo>
                <a:lnTo>
                  <a:pt x="178" y="167"/>
                </a:lnTo>
                <a:lnTo>
                  <a:pt x="183" y="171"/>
                </a:lnTo>
                <a:lnTo>
                  <a:pt x="186" y="171"/>
                </a:lnTo>
                <a:lnTo>
                  <a:pt x="191" y="172"/>
                </a:lnTo>
                <a:lnTo>
                  <a:pt x="193" y="172"/>
                </a:lnTo>
                <a:lnTo>
                  <a:pt x="194" y="177"/>
                </a:lnTo>
                <a:lnTo>
                  <a:pt x="198" y="177"/>
                </a:lnTo>
                <a:lnTo>
                  <a:pt x="201" y="174"/>
                </a:lnTo>
                <a:lnTo>
                  <a:pt x="203" y="162"/>
                </a:lnTo>
                <a:lnTo>
                  <a:pt x="204" y="161"/>
                </a:lnTo>
                <a:lnTo>
                  <a:pt x="206" y="159"/>
                </a:lnTo>
                <a:lnTo>
                  <a:pt x="211" y="159"/>
                </a:lnTo>
                <a:lnTo>
                  <a:pt x="215" y="157"/>
                </a:lnTo>
                <a:lnTo>
                  <a:pt x="216" y="152"/>
                </a:lnTo>
                <a:lnTo>
                  <a:pt x="220" y="151"/>
                </a:lnTo>
                <a:lnTo>
                  <a:pt x="223" y="152"/>
                </a:lnTo>
                <a:lnTo>
                  <a:pt x="228" y="161"/>
                </a:lnTo>
                <a:lnTo>
                  <a:pt x="230" y="161"/>
                </a:lnTo>
                <a:lnTo>
                  <a:pt x="235" y="159"/>
                </a:lnTo>
                <a:lnTo>
                  <a:pt x="236" y="159"/>
                </a:lnTo>
                <a:lnTo>
                  <a:pt x="236" y="159"/>
                </a:lnTo>
                <a:lnTo>
                  <a:pt x="236" y="166"/>
                </a:lnTo>
                <a:lnTo>
                  <a:pt x="236" y="167"/>
                </a:lnTo>
                <a:lnTo>
                  <a:pt x="238" y="167"/>
                </a:lnTo>
                <a:lnTo>
                  <a:pt x="241" y="164"/>
                </a:lnTo>
                <a:lnTo>
                  <a:pt x="241" y="157"/>
                </a:lnTo>
                <a:lnTo>
                  <a:pt x="243" y="157"/>
                </a:lnTo>
                <a:lnTo>
                  <a:pt x="246" y="157"/>
                </a:lnTo>
                <a:lnTo>
                  <a:pt x="248" y="156"/>
                </a:lnTo>
                <a:lnTo>
                  <a:pt x="248" y="154"/>
                </a:lnTo>
                <a:lnTo>
                  <a:pt x="246" y="149"/>
                </a:lnTo>
                <a:lnTo>
                  <a:pt x="246" y="146"/>
                </a:lnTo>
                <a:lnTo>
                  <a:pt x="246" y="142"/>
                </a:lnTo>
                <a:lnTo>
                  <a:pt x="248" y="142"/>
                </a:lnTo>
                <a:lnTo>
                  <a:pt x="253" y="141"/>
                </a:lnTo>
                <a:lnTo>
                  <a:pt x="255" y="137"/>
                </a:lnTo>
                <a:lnTo>
                  <a:pt x="253" y="137"/>
                </a:lnTo>
                <a:lnTo>
                  <a:pt x="250" y="136"/>
                </a:lnTo>
                <a:lnTo>
                  <a:pt x="251" y="132"/>
                </a:lnTo>
                <a:lnTo>
                  <a:pt x="256" y="134"/>
                </a:lnTo>
                <a:lnTo>
                  <a:pt x="258" y="132"/>
                </a:lnTo>
                <a:lnTo>
                  <a:pt x="261" y="131"/>
                </a:lnTo>
                <a:lnTo>
                  <a:pt x="263" y="129"/>
                </a:lnTo>
                <a:lnTo>
                  <a:pt x="261" y="127"/>
                </a:lnTo>
                <a:lnTo>
                  <a:pt x="258" y="127"/>
                </a:lnTo>
                <a:lnTo>
                  <a:pt x="258" y="126"/>
                </a:lnTo>
                <a:lnTo>
                  <a:pt x="258" y="124"/>
                </a:lnTo>
                <a:lnTo>
                  <a:pt x="261" y="127"/>
                </a:lnTo>
                <a:lnTo>
                  <a:pt x="266" y="127"/>
                </a:lnTo>
                <a:lnTo>
                  <a:pt x="268" y="137"/>
                </a:lnTo>
                <a:lnTo>
                  <a:pt x="268" y="137"/>
                </a:lnTo>
                <a:lnTo>
                  <a:pt x="271" y="141"/>
                </a:lnTo>
                <a:lnTo>
                  <a:pt x="278" y="142"/>
                </a:lnTo>
                <a:lnTo>
                  <a:pt x="285" y="142"/>
                </a:lnTo>
                <a:lnTo>
                  <a:pt x="290" y="147"/>
                </a:lnTo>
                <a:lnTo>
                  <a:pt x="291" y="144"/>
                </a:lnTo>
                <a:lnTo>
                  <a:pt x="293" y="142"/>
                </a:lnTo>
                <a:lnTo>
                  <a:pt x="298" y="141"/>
                </a:lnTo>
                <a:lnTo>
                  <a:pt x="300" y="137"/>
                </a:lnTo>
                <a:lnTo>
                  <a:pt x="300" y="134"/>
                </a:lnTo>
                <a:lnTo>
                  <a:pt x="300" y="121"/>
                </a:lnTo>
                <a:lnTo>
                  <a:pt x="305" y="114"/>
                </a:lnTo>
                <a:lnTo>
                  <a:pt x="305" y="109"/>
                </a:lnTo>
                <a:lnTo>
                  <a:pt x="308" y="107"/>
                </a:lnTo>
                <a:lnTo>
                  <a:pt x="310" y="107"/>
                </a:lnTo>
                <a:lnTo>
                  <a:pt x="313" y="109"/>
                </a:lnTo>
                <a:lnTo>
                  <a:pt x="320" y="105"/>
                </a:lnTo>
                <a:lnTo>
                  <a:pt x="322" y="100"/>
                </a:lnTo>
                <a:lnTo>
                  <a:pt x="322" y="95"/>
                </a:lnTo>
                <a:lnTo>
                  <a:pt x="322" y="87"/>
                </a:lnTo>
                <a:lnTo>
                  <a:pt x="332" y="85"/>
                </a:lnTo>
                <a:lnTo>
                  <a:pt x="335" y="79"/>
                </a:lnTo>
                <a:lnTo>
                  <a:pt x="338" y="75"/>
                </a:lnTo>
                <a:lnTo>
                  <a:pt x="338" y="74"/>
                </a:lnTo>
                <a:lnTo>
                  <a:pt x="338" y="70"/>
                </a:lnTo>
                <a:lnTo>
                  <a:pt x="333" y="59"/>
                </a:lnTo>
                <a:lnTo>
                  <a:pt x="333" y="54"/>
                </a:lnTo>
                <a:lnTo>
                  <a:pt x="337" y="54"/>
                </a:lnTo>
                <a:lnTo>
                  <a:pt x="343" y="54"/>
                </a:lnTo>
                <a:lnTo>
                  <a:pt x="350" y="50"/>
                </a:lnTo>
                <a:lnTo>
                  <a:pt x="355" y="55"/>
                </a:lnTo>
                <a:lnTo>
                  <a:pt x="360" y="54"/>
                </a:lnTo>
                <a:lnTo>
                  <a:pt x="363" y="54"/>
                </a:lnTo>
                <a:lnTo>
                  <a:pt x="367" y="47"/>
                </a:lnTo>
                <a:lnTo>
                  <a:pt x="370" y="45"/>
                </a:lnTo>
                <a:lnTo>
                  <a:pt x="373" y="42"/>
                </a:lnTo>
                <a:lnTo>
                  <a:pt x="388" y="40"/>
                </a:lnTo>
                <a:lnTo>
                  <a:pt x="387" y="35"/>
                </a:lnTo>
                <a:lnTo>
                  <a:pt x="390" y="32"/>
                </a:lnTo>
                <a:lnTo>
                  <a:pt x="390" y="30"/>
                </a:lnTo>
                <a:lnTo>
                  <a:pt x="388" y="28"/>
                </a:lnTo>
                <a:lnTo>
                  <a:pt x="383" y="28"/>
                </a:lnTo>
                <a:lnTo>
                  <a:pt x="382" y="28"/>
                </a:lnTo>
                <a:lnTo>
                  <a:pt x="382" y="25"/>
                </a:lnTo>
                <a:lnTo>
                  <a:pt x="383" y="22"/>
                </a:lnTo>
                <a:lnTo>
                  <a:pt x="385" y="18"/>
                </a:lnTo>
                <a:lnTo>
                  <a:pt x="383" y="17"/>
                </a:lnTo>
                <a:lnTo>
                  <a:pt x="380" y="13"/>
                </a:lnTo>
                <a:lnTo>
                  <a:pt x="378" y="12"/>
                </a:lnTo>
                <a:lnTo>
                  <a:pt x="378" y="10"/>
                </a:lnTo>
                <a:lnTo>
                  <a:pt x="383" y="5"/>
                </a:lnTo>
                <a:lnTo>
                  <a:pt x="385" y="5"/>
                </a:lnTo>
                <a:lnTo>
                  <a:pt x="385" y="3"/>
                </a:lnTo>
                <a:lnTo>
                  <a:pt x="390" y="0"/>
                </a:lnTo>
                <a:lnTo>
                  <a:pt x="397" y="5"/>
                </a:lnTo>
                <a:lnTo>
                  <a:pt x="402" y="7"/>
                </a:lnTo>
                <a:lnTo>
                  <a:pt x="405" y="7"/>
                </a:lnTo>
                <a:lnTo>
                  <a:pt x="410" y="2"/>
                </a:lnTo>
                <a:lnTo>
                  <a:pt x="412" y="0"/>
                </a:lnTo>
                <a:lnTo>
                  <a:pt x="417" y="0"/>
                </a:lnTo>
                <a:lnTo>
                  <a:pt x="419" y="2"/>
                </a:lnTo>
                <a:lnTo>
                  <a:pt x="420" y="7"/>
                </a:lnTo>
                <a:lnTo>
                  <a:pt x="422" y="8"/>
                </a:lnTo>
                <a:lnTo>
                  <a:pt x="427" y="7"/>
                </a:lnTo>
                <a:lnTo>
                  <a:pt x="429" y="10"/>
                </a:lnTo>
                <a:lnTo>
                  <a:pt x="432" y="17"/>
                </a:lnTo>
                <a:lnTo>
                  <a:pt x="437" y="20"/>
                </a:lnTo>
                <a:lnTo>
                  <a:pt x="439" y="23"/>
                </a:lnTo>
                <a:lnTo>
                  <a:pt x="440" y="32"/>
                </a:lnTo>
                <a:lnTo>
                  <a:pt x="445" y="32"/>
                </a:lnTo>
                <a:lnTo>
                  <a:pt x="454" y="34"/>
                </a:lnTo>
                <a:lnTo>
                  <a:pt x="457" y="34"/>
                </a:lnTo>
                <a:lnTo>
                  <a:pt x="464" y="32"/>
                </a:lnTo>
                <a:lnTo>
                  <a:pt x="470" y="32"/>
                </a:lnTo>
                <a:lnTo>
                  <a:pt x="474" y="34"/>
                </a:lnTo>
                <a:lnTo>
                  <a:pt x="477" y="37"/>
                </a:lnTo>
                <a:lnTo>
                  <a:pt x="480" y="39"/>
                </a:lnTo>
                <a:lnTo>
                  <a:pt x="482" y="44"/>
                </a:lnTo>
                <a:lnTo>
                  <a:pt x="489" y="44"/>
                </a:lnTo>
                <a:lnTo>
                  <a:pt x="491" y="45"/>
                </a:lnTo>
                <a:lnTo>
                  <a:pt x="494" y="45"/>
                </a:lnTo>
                <a:lnTo>
                  <a:pt x="494" y="44"/>
                </a:lnTo>
                <a:lnTo>
                  <a:pt x="496" y="40"/>
                </a:lnTo>
                <a:lnTo>
                  <a:pt x="496" y="39"/>
                </a:lnTo>
                <a:lnTo>
                  <a:pt x="504" y="35"/>
                </a:lnTo>
                <a:lnTo>
                  <a:pt x="506" y="35"/>
                </a:lnTo>
                <a:lnTo>
                  <a:pt x="512" y="39"/>
                </a:lnTo>
                <a:lnTo>
                  <a:pt x="519" y="39"/>
                </a:lnTo>
                <a:lnTo>
                  <a:pt x="522" y="40"/>
                </a:lnTo>
                <a:lnTo>
                  <a:pt x="522" y="42"/>
                </a:lnTo>
                <a:lnTo>
                  <a:pt x="524" y="44"/>
                </a:lnTo>
                <a:lnTo>
                  <a:pt x="526" y="44"/>
                </a:lnTo>
                <a:lnTo>
                  <a:pt x="527" y="42"/>
                </a:lnTo>
                <a:lnTo>
                  <a:pt x="531" y="40"/>
                </a:lnTo>
                <a:lnTo>
                  <a:pt x="536" y="42"/>
                </a:lnTo>
                <a:lnTo>
                  <a:pt x="539" y="40"/>
                </a:lnTo>
                <a:lnTo>
                  <a:pt x="542" y="34"/>
                </a:lnTo>
                <a:lnTo>
                  <a:pt x="544" y="32"/>
                </a:lnTo>
                <a:lnTo>
                  <a:pt x="547" y="27"/>
                </a:lnTo>
                <a:lnTo>
                  <a:pt x="552" y="25"/>
                </a:lnTo>
                <a:lnTo>
                  <a:pt x="556" y="22"/>
                </a:lnTo>
                <a:lnTo>
                  <a:pt x="559" y="22"/>
                </a:lnTo>
                <a:lnTo>
                  <a:pt x="561" y="23"/>
                </a:lnTo>
                <a:lnTo>
                  <a:pt x="561" y="28"/>
                </a:lnTo>
                <a:lnTo>
                  <a:pt x="564" y="32"/>
                </a:lnTo>
                <a:lnTo>
                  <a:pt x="566" y="37"/>
                </a:lnTo>
                <a:lnTo>
                  <a:pt x="567" y="40"/>
                </a:lnTo>
                <a:lnTo>
                  <a:pt x="571" y="42"/>
                </a:lnTo>
                <a:lnTo>
                  <a:pt x="576" y="42"/>
                </a:lnTo>
                <a:lnTo>
                  <a:pt x="579" y="42"/>
                </a:lnTo>
                <a:lnTo>
                  <a:pt x="583" y="45"/>
                </a:lnTo>
                <a:lnTo>
                  <a:pt x="588" y="49"/>
                </a:lnTo>
                <a:lnTo>
                  <a:pt x="593" y="54"/>
                </a:lnTo>
                <a:lnTo>
                  <a:pt x="591" y="60"/>
                </a:lnTo>
                <a:lnTo>
                  <a:pt x="596" y="65"/>
                </a:lnTo>
                <a:lnTo>
                  <a:pt x="594" y="69"/>
                </a:lnTo>
                <a:lnTo>
                  <a:pt x="596" y="74"/>
                </a:lnTo>
                <a:lnTo>
                  <a:pt x="594" y="74"/>
                </a:lnTo>
                <a:lnTo>
                  <a:pt x="593" y="74"/>
                </a:lnTo>
                <a:lnTo>
                  <a:pt x="594" y="80"/>
                </a:lnTo>
                <a:lnTo>
                  <a:pt x="594" y="82"/>
                </a:lnTo>
                <a:lnTo>
                  <a:pt x="591" y="84"/>
                </a:lnTo>
                <a:lnTo>
                  <a:pt x="591" y="85"/>
                </a:lnTo>
                <a:lnTo>
                  <a:pt x="598" y="89"/>
                </a:lnTo>
                <a:lnTo>
                  <a:pt x="604" y="99"/>
                </a:lnTo>
                <a:lnTo>
                  <a:pt x="609" y="102"/>
                </a:lnTo>
                <a:lnTo>
                  <a:pt x="609" y="105"/>
                </a:lnTo>
                <a:lnTo>
                  <a:pt x="608" y="105"/>
                </a:lnTo>
                <a:lnTo>
                  <a:pt x="608" y="109"/>
                </a:lnTo>
                <a:lnTo>
                  <a:pt x="614" y="110"/>
                </a:lnTo>
                <a:lnTo>
                  <a:pt x="616" y="114"/>
                </a:lnTo>
                <a:lnTo>
                  <a:pt x="619" y="121"/>
                </a:lnTo>
                <a:lnTo>
                  <a:pt x="624" y="122"/>
                </a:lnTo>
                <a:lnTo>
                  <a:pt x="628" y="126"/>
                </a:lnTo>
                <a:lnTo>
                  <a:pt x="628" y="127"/>
                </a:lnTo>
                <a:lnTo>
                  <a:pt x="631" y="136"/>
                </a:lnTo>
                <a:lnTo>
                  <a:pt x="636" y="136"/>
                </a:lnTo>
                <a:lnTo>
                  <a:pt x="639" y="137"/>
                </a:lnTo>
                <a:lnTo>
                  <a:pt x="641" y="137"/>
                </a:lnTo>
                <a:lnTo>
                  <a:pt x="644" y="141"/>
                </a:lnTo>
                <a:lnTo>
                  <a:pt x="648" y="141"/>
                </a:lnTo>
                <a:lnTo>
                  <a:pt x="648" y="144"/>
                </a:lnTo>
                <a:lnTo>
                  <a:pt x="646" y="144"/>
                </a:lnTo>
                <a:lnTo>
                  <a:pt x="646" y="146"/>
                </a:lnTo>
                <a:lnTo>
                  <a:pt x="651" y="146"/>
                </a:lnTo>
                <a:lnTo>
                  <a:pt x="654" y="147"/>
                </a:lnTo>
                <a:lnTo>
                  <a:pt x="654" y="144"/>
                </a:lnTo>
                <a:lnTo>
                  <a:pt x="658" y="147"/>
                </a:lnTo>
                <a:lnTo>
                  <a:pt x="661" y="144"/>
                </a:lnTo>
                <a:lnTo>
                  <a:pt x="663" y="146"/>
                </a:lnTo>
                <a:lnTo>
                  <a:pt x="639" y="176"/>
                </a:lnTo>
                <a:lnTo>
                  <a:pt x="633" y="181"/>
                </a:lnTo>
                <a:lnTo>
                  <a:pt x="629" y="182"/>
                </a:lnTo>
                <a:lnTo>
                  <a:pt x="618" y="191"/>
                </a:lnTo>
                <a:lnTo>
                  <a:pt x="616" y="191"/>
                </a:lnTo>
                <a:lnTo>
                  <a:pt x="603" y="202"/>
                </a:lnTo>
                <a:lnTo>
                  <a:pt x="603" y="206"/>
                </a:lnTo>
                <a:lnTo>
                  <a:pt x="604" y="208"/>
                </a:lnTo>
                <a:lnTo>
                  <a:pt x="604" y="209"/>
                </a:lnTo>
                <a:lnTo>
                  <a:pt x="604" y="213"/>
                </a:lnTo>
                <a:lnTo>
                  <a:pt x="598" y="216"/>
                </a:lnTo>
                <a:lnTo>
                  <a:pt x="591" y="221"/>
                </a:lnTo>
                <a:lnTo>
                  <a:pt x="593" y="224"/>
                </a:lnTo>
                <a:lnTo>
                  <a:pt x="593" y="231"/>
                </a:lnTo>
                <a:lnTo>
                  <a:pt x="586" y="234"/>
                </a:lnTo>
                <a:lnTo>
                  <a:pt x="578" y="236"/>
                </a:lnTo>
                <a:lnTo>
                  <a:pt x="576" y="238"/>
                </a:lnTo>
                <a:lnTo>
                  <a:pt x="571" y="246"/>
                </a:lnTo>
                <a:lnTo>
                  <a:pt x="573" y="249"/>
                </a:lnTo>
                <a:lnTo>
                  <a:pt x="571" y="251"/>
                </a:lnTo>
                <a:lnTo>
                  <a:pt x="566" y="253"/>
                </a:lnTo>
                <a:lnTo>
                  <a:pt x="554" y="256"/>
                </a:lnTo>
                <a:lnTo>
                  <a:pt x="549" y="259"/>
                </a:lnTo>
                <a:lnTo>
                  <a:pt x="547" y="263"/>
                </a:lnTo>
                <a:lnTo>
                  <a:pt x="544" y="264"/>
                </a:lnTo>
                <a:lnTo>
                  <a:pt x="536" y="266"/>
                </a:lnTo>
                <a:lnTo>
                  <a:pt x="527" y="271"/>
                </a:lnTo>
                <a:lnTo>
                  <a:pt x="524" y="274"/>
                </a:lnTo>
                <a:lnTo>
                  <a:pt x="522" y="276"/>
                </a:lnTo>
                <a:lnTo>
                  <a:pt x="502" y="278"/>
                </a:lnTo>
                <a:lnTo>
                  <a:pt x="494" y="278"/>
                </a:lnTo>
                <a:lnTo>
                  <a:pt x="472" y="281"/>
                </a:lnTo>
                <a:lnTo>
                  <a:pt x="470" y="281"/>
                </a:lnTo>
                <a:lnTo>
                  <a:pt x="424" y="286"/>
                </a:lnTo>
                <a:lnTo>
                  <a:pt x="404" y="286"/>
                </a:lnTo>
                <a:lnTo>
                  <a:pt x="378" y="290"/>
                </a:lnTo>
                <a:lnTo>
                  <a:pt x="375" y="290"/>
                </a:lnTo>
                <a:lnTo>
                  <a:pt x="363" y="293"/>
                </a:lnTo>
                <a:lnTo>
                  <a:pt x="332" y="296"/>
                </a:lnTo>
                <a:lnTo>
                  <a:pt x="313" y="298"/>
                </a:lnTo>
                <a:lnTo>
                  <a:pt x="293" y="298"/>
                </a:lnTo>
                <a:lnTo>
                  <a:pt x="275" y="300"/>
                </a:lnTo>
                <a:lnTo>
                  <a:pt x="266" y="30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73" name="Freeform 45"/>
          <p:cNvSpPr>
            <a:spLocks/>
          </p:cNvSpPr>
          <p:nvPr/>
        </p:nvSpPr>
        <p:spPr bwMode="auto">
          <a:xfrm>
            <a:off x="3875088" y="2932117"/>
            <a:ext cx="1196975" cy="636587"/>
          </a:xfrm>
          <a:custGeom>
            <a:avLst/>
            <a:gdLst/>
            <a:ahLst/>
            <a:cxnLst>
              <a:cxn ang="0">
                <a:pos x="605" y="360"/>
              </a:cxn>
              <a:cxn ang="0">
                <a:pos x="570" y="360"/>
              </a:cxn>
              <a:cxn ang="0">
                <a:pos x="550" y="360"/>
              </a:cxn>
              <a:cxn ang="0">
                <a:pos x="481" y="360"/>
              </a:cxn>
              <a:cxn ang="0">
                <a:pos x="416" y="360"/>
              </a:cxn>
              <a:cxn ang="0">
                <a:pos x="358" y="358"/>
              </a:cxn>
              <a:cxn ang="0">
                <a:pos x="317" y="357"/>
              </a:cxn>
              <a:cxn ang="0">
                <a:pos x="235" y="355"/>
              </a:cxn>
              <a:cxn ang="0">
                <a:pos x="184" y="352"/>
              </a:cxn>
              <a:cxn ang="0">
                <a:pos x="127" y="350"/>
              </a:cxn>
              <a:cxn ang="0">
                <a:pos x="87" y="348"/>
              </a:cxn>
              <a:cxn ang="0">
                <a:pos x="0" y="342"/>
              </a:cxn>
              <a:cxn ang="0">
                <a:pos x="3" y="268"/>
              </a:cxn>
              <a:cxn ang="0">
                <a:pos x="8" y="199"/>
              </a:cxn>
              <a:cxn ang="0">
                <a:pos x="10" y="157"/>
              </a:cxn>
              <a:cxn ang="0">
                <a:pos x="13" y="109"/>
              </a:cxn>
              <a:cxn ang="0">
                <a:pos x="18" y="50"/>
              </a:cxn>
              <a:cxn ang="0">
                <a:pos x="20" y="0"/>
              </a:cxn>
              <a:cxn ang="0">
                <a:pos x="83" y="4"/>
              </a:cxn>
              <a:cxn ang="0">
                <a:pos x="137" y="9"/>
              </a:cxn>
              <a:cxn ang="0">
                <a:pos x="232" y="10"/>
              </a:cxn>
              <a:cxn ang="0">
                <a:pos x="282" y="14"/>
              </a:cxn>
              <a:cxn ang="0">
                <a:pos x="331" y="15"/>
              </a:cxn>
              <a:cxn ang="0">
                <a:pos x="381" y="17"/>
              </a:cxn>
              <a:cxn ang="0">
                <a:pos x="431" y="19"/>
              </a:cxn>
              <a:cxn ang="0">
                <a:pos x="480" y="19"/>
              </a:cxn>
              <a:cxn ang="0">
                <a:pos x="530" y="20"/>
              </a:cxn>
              <a:cxn ang="0">
                <a:pos x="570" y="20"/>
              </a:cxn>
              <a:cxn ang="0">
                <a:pos x="610" y="19"/>
              </a:cxn>
              <a:cxn ang="0">
                <a:pos x="618" y="25"/>
              </a:cxn>
              <a:cxn ang="0">
                <a:pos x="625" y="29"/>
              </a:cxn>
              <a:cxn ang="0">
                <a:pos x="632" y="32"/>
              </a:cxn>
              <a:cxn ang="0">
                <a:pos x="637" y="30"/>
              </a:cxn>
              <a:cxn ang="0">
                <a:pos x="644" y="30"/>
              </a:cxn>
              <a:cxn ang="0">
                <a:pos x="645" y="37"/>
              </a:cxn>
              <a:cxn ang="0">
                <a:pos x="647" y="39"/>
              </a:cxn>
              <a:cxn ang="0">
                <a:pos x="644" y="42"/>
              </a:cxn>
              <a:cxn ang="0">
                <a:pos x="645" y="45"/>
              </a:cxn>
              <a:cxn ang="0">
                <a:pos x="649" y="47"/>
              </a:cxn>
              <a:cxn ang="0">
                <a:pos x="644" y="49"/>
              </a:cxn>
              <a:cxn ang="0">
                <a:pos x="640" y="49"/>
              </a:cxn>
              <a:cxn ang="0">
                <a:pos x="635" y="57"/>
              </a:cxn>
              <a:cxn ang="0">
                <a:pos x="634" y="64"/>
              </a:cxn>
              <a:cxn ang="0">
                <a:pos x="628" y="72"/>
              </a:cxn>
              <a:cxn ang="0">
                <a:pos x="635" y="79"/>
              </a:cxn>
              <a:cxn ang="0">
                <a:pos x="642" y="84"/>
              </a:cxn>
              <a:cxn ang="0">
                <a:pos x="647" y="89"/>
              </a:cxn>
              <a:cxn ang="0">
                <a:pos x="647" y="94"/>
              </a:cxn>
              <a:cxn ang="0">
                <a:pos x="654" y="102"/>
              </a:cxn>
              <a:cxn ang="0">
                <a:pos x="657" y="109"/>
              </a:cxn>
              <a:cxn ang="0">
                <a:pos x="667" y="112"/>
              </a:cxn>
              <a:cxn ang="0">
                <a:pos x="672" y="114"/>
              </a:cxn>
              <a:cxn ang="0">
                <a:pos x="674" y="117"/>
              </a:cxn>
              <a:cxn ang="0">
                <a:pos x="674" y="149"/>
              </a:cxn>
              <a:cxn ang="0">
                <a:pos x="674" y="191"/>
              </a:cxn>
              <a:cxn ang="0">
                <a:pos x="674" y="239"/>
              </a:cxn>
              <a:cxn ang="0">
                <a:pos x="675" y="281"/>
              </a:cxn>
              <a:cxn ang="0">
                <a:pos x="675" y="318"/>
              </a:cxn>
              <a:cxn ang="0">
                <a:pos x="675" y="352"/>
              </a:cxn>
              <a:cxn ang="0">
                <a:pos x="637" y="360"/>
              </a:cxn>
            </a:cxnLst>
            <a:rect l="0" t="0" r="r" b="b"/>
            <a:pathLst>
              <a:path w="677" h="360">
                <a:moveTo>
                  <a:pt x="635" y="360"/>
                </a:moveTo>
                <a:lnTo>
                  <a:pt x="605" y="360"/>
                </a:lnTo>
                <a:lnTo>
                  <a:pt x="593" y="360"/>
                </a:lnTo>
                <a:lnTo>
                  <a:pt x="570" y="360"/>
                </a:lnTo>
                <a:lnTo>
                  <a:pt x="553" y="360"/>
                </a:lnTo>
                <a:lnTo>
                  <a:pt x="550" y="360"/>
                </a:lnTo>
                <a:lnTo>
                  <a:pt x="501" y="360"/>
                </a:lnTo>
                <a:lnTo>
                  <a:pt x="481" y="360"/>
                </a:lnTo>
                <a:lnTo>
                  <a:pt x="444" y="360"/>
                </a:lnTo>
                <a:lnTo>
                  <a:pt x="416" y="360"/>
                </a:lnTo>
                <a:lnTo>
                  <a:pt x="384" y="360"/>
                </a:lnTo>
                <a:lnTo>
                  <a:pt x="358" y="358"/>
                </a:lnTo>
                <a:lnTo>
                  <a:pt x="336" y="358"/>
                </a:lnTo>
                <a:lnTo>
                  <a:pt x="317" y="357"/>
                </a:lnTo>
                <a:lnTo>
                  <a:pt x="276" y="357"/>
                </a:lnTo>
                <a:lnTo>
                  <a:pt x="235" y="355"/>
                </a:lnTo>
                <a:lnTo>
                  <a:pt x="225" y="353"/>
                </a:lnTo>
                <a:lnTo>
                  <a:pt x="184" y="352"/>
                </a:lnTo>
                <a:lnTo>
                  <a:pt x="177" y="352"/>
                </a:lnTo>
                <a:lnTo>
                  <a:pt x="127" y="350"/>
                </a:lnTo>
                <a:lnTo>
                  <a:pt x="97" y="348"/>
                </a:lnTo>
                <a:lnTo>
                  <a:pt x="87" y="348"/>
                </a:lnTo>
                <a:lnTo>
                  <a:pt x="41" y="345"/>
                </a:lnTo>
                <a:lnTo>
                  <a:pt x="0" y="342"/>
                </a:lnTo>
                <a:lnTo>
                  <a:pt x="0" y="296"/>
                </a:lnTo>
                <a:lnTo>
                  <a:pt x="3" y="268"/>
                </a:lnTo>
                <a:lnTo>
                  <a:pt x="3" y="258"/>
                </a:lnTo>
                <a:lnTo>
                  <a:pt x="8" y="199"/>
                </a:lnTo>
                <a:lnTo>
                  <a:pt x="8" y="198"/>
                </a:lnTo>
                <a:lnTo>
                  <a:pt x="10" y="157"/>
                </a:lnTo>
                <a:lnTo>
                  <a:pt x="10" y="147"/>
                </a:lnTo>
                <a:lnTo>
                  <a:pt x="13" y="109"/>
                </a:lnTo>
                <a:lnTo>
                  <a:pt x="15" y="99"/>
                </a:lnTo>
                <a:lnTo>
                  <a:pt x="18" y="50"/>
                </a:lnTo>
                <a:lnTo>
                  <a:pt x="18" y="49"/>
                </a:lnTo>
                <a:lnTo>
                  <a:pt x="20" y="0"/>
                </a:lnTo>
                <a:lnTo>
                  <a:pt x="76" y="4"/>
                </a:lnTo>
                <a:lnTo>
                  <a:pt x="83" y="4"/>
                </a:lnTo>
                <a:lnTo>
                  <a:pt x="133" y="7"/>
                </a:lnTo>
                <a:lnTo>
                  <a:pt x="137" y="9"/>
                </a:lnTo>
                <a:lnTo>
                  <a:pt x="184" y="9"/>
                </a:lnTo>
                <a:lnTo>
                  <a:pt x="232" y="10"/>
                </a:lnTo>
                <a:lnTo>
                  <a:pt x="272" y="14"/>
                </a:lnTo>
                <a:lnTo>
                  <a:pt x="282" y="14"/>
                </a:lnTo>
                <a:lnTo>
                  <a:pt x="312" y="15"/>
                </a:lnTo>
                <a:lnTo>
                  <a:pt x="331" y="15"/>
                </a:lnTo>
                <a:lnTo>
                  <a:pt x="351" y="17"/>
                </a:lnTo>
                <a:lnTo>
                  <a:pt x="381" y="17"/>
                </a:lnTo>
                <a:lnTo>
                  <a:pt x="391" y="17"/>
                </a:lnTo>
                <a:lnTo>
                  <a:pt x="431" y="19"/>
                </a:lnTo>
                <a:lnTo>
                  <a:pt x="470" y="19"/>
                </a:lnTo>
                <a:lnTo>
                  <a:pt x="480" y="19"/>
                </a:lnTo>
                <a:lnTo>
                  <a:pt x="510" y="20"/>
                </a:lnTo>
                <a:lnTo>
                  <a:pt x="530" y="20"/>
                </a:lnTo>
                <a:lnTo>
                  <a:pt x="550" y="20"/>
                </a:lnTo>
                <a:lnTo>
                  <a:pt x="570" y="20"/>
                </a:lnTo>
                <a:lnTo>
                  <a:pt x="608" y="20"/>
                </a:lnTo>
                <a:lnTo>
                  <a:pt x="610" y="19"/>
                </a:lnTo>
                <a:lnTo>
                  <a:pt x="615" y="25"/>
                </a:lnTo>
                <a:lnTo>
                  <a:pt x="618" y="25"/>
                </a:lnTo>
                <a:lnTo>
                  <a:pt x="620" y="29"/>
                </a:lnTo>
                <a:lnTo>
                  <a:pt x="625" y="29"/>
                </a:lnTo>
                <a:lnTo>
                  <a:pt x="628" y="32"/>
                </a:lnTo>
                <a:lnTo>
                  <a:pt x="632" y="32"/>
                </a:lnTo>
                <a:lnTo>
                  <a:pt x="635" y="32"/>
                </a:lnTo>
                <a:lnTo>
                  <a:pt x="637" y="30"/>
                </a:lnTo>
                <a:lnTo>
                  <a:pt x="640" y="30"/>
                </a:lnTo>
                <a:lnTo>
                  <a:pt x="644" y="30"/>
                </a:lnTo>
                <a:lnTo>
                  <a:pt x="644" y="35"/>
                </a:lnTo>
                <a:lnTo>
                  <a:pt x="645" y="37"/>
                </a:lnTo>
                <a:lnTo>
                  <a:pt x="647" y="37"/>
                </a:lnTo>
                <a:lnTo>
                  <a:pt x="647" y="39"/>
                </a:lnTo>
                <a:lnTo>
                  <a:pt x="647" y="42"/>
                </a:lnTo>
                <a:lnTo>
                  <a:pt x="644" y="42"/>
                </a:lnTo>
                <a:lnTo>
                  <a:pt x="644" y="44"/>
                </a:lnTo>
                <a:lnTo>
                  <a:pt x="645" y="45"/>
                </a:lnTo>
                <a:lnTo>
                  <a:pt x="649" y="45"/>
                </a:lnTo>
                <a:lnTo>
                  <a:pt x="649" y="47"/>
                </a:lnTo>
                <a:lnTo>
                  <a:pt x="647" y="49"/>
                </a:lnTo>
                <a:lnTo>
                  <a:pt x="644" y="49"/>
                </a:lnTo>
                <a:lnTo>
                  <a:pt x="642" y="49"/>
                </a:lnTo>
                <a:lnTo>
                  <a:pt x="640" y="49"/>
                </a:lnTo>
                <a:lnTo>
                  <a:pt x="639" y="54"/>
                </a:lnTo>
                <a:lnTo>
                  <a:pt x="635" y="57"/>
                </a:lnTo>
                <a:lnTo>
                  <a:pt x="634" y="60"/>
                </a:lnTo>
                <a:lnTo>
                  <a:pt x="634" y="64"/>
                </a:lnTo>
                <a:lnTo>
                  <a:pt x="628" y="69"/>
                </a:lnTo>
                <a:lnTo>
                  <a:pt x="628" y="72"/>
                </a:lnTo>
                <a:lnTo>
                  <a:pt x="634" y="75"/>
                </a:lnTo>
                <a:lnTo>
                  <a:pt x="635" y="79"/>
                </a:lnTo>
                <a:lnTo>
                  <a:pt x="639" y="82"/>
                </a:lnTo>
                <a:lnTo>
                  <a:pt x="642" y="84"/>
                </a:lnTo>
                <a:lnTo>
                  <a:pt x="645" y="89"/>
                </a:lnTo>
                <a:lnTo>
                  <a:pt x="647" y="89"/>
                </a:lnTo>
                <a:lnTo>
                  <a:pt x="647" y="94"/>
                </a:lnTo>
                <a:lnTo>
                  <a:pt x="647" y="94"/>
                </a:lnTo>
                <a:lnTo>
                  <a:pt x="649" y="99"/>
                </a:lnTo>
                <a:lnTo>
                  <a:pt x="654" y="102"/>
                </a:lnTo>
                <a:lnTo>
                  <a:pt x="655" y="107"/>
                </a:lnTo>
                <a:lnTo>
                  <a:pt x="657" y="109"/>
                </a:lnTo>
                <a:lnTo>
                  <a:pt x="662" y="112"/>
                </a:lnTo>
                <a:lnTo>
                  <a:pt x="667" y="112"/>
                </a:lnTo>
                <a:lnTo>
                  <a:pt x="669" y="114"/>
                </a:lnTo>
                <a:lnTo>
                  <a:pt x="672" y="114"/>
                </a:lnTo>
                <a:lnTo>
                  <a:pt x="674" y="116"/>
                </a:lnTo>
                <a:lnTo>
                  <a:pt x="674" y="117"/>
                </a:lnTo>
                <a:lnTo>
                  <a:pt x="674" y="126"/>
                </a:lnTo>
                <a:lnTo>
                  <a:pt x="674" y="149"/>
                </a:lnTo>
                <a:lnTo>
                  <a:pt x="674" y="161"/>
                </a:lnTo>
                <a:lnTo>
                  <a:pt x="674" y="191"/>
                </a:lnTo>
                <a:lnTo>
                  <a:pt x="674" y="201"/>
                </a:lnTo>
                <a:lnTo>
                  <a:pt x="674" y="239"/>
                </a:lnTo>
                <a:lnTo>
                  <a:pt x="675" y="243"/>
                </a:lnTo>
                <a:lnTo>
                  <a:pt x="675" y="281"/>
                </a:lnTo>
                <a:lnTo>
                  <a:pt x="675" y="286"/>
                </a:lnTo>
                <a:lnTo>
                  <a:pt x="675" y="318"/>
                </a:lnTo>
                <a:lnTo>
                  <a:pt x="675" y="321"/>
                </a:lnTo>
                <a:lnTo>
                  <a:pt x="675" y="352"/>
                </a:lnTo>
                <a:lnTo>
                  <a:pt x="677" y="360"/>
                </a:lnTo>
                <a:lnTo>
                  <a:pt x="637" y="360"/>
                </a:lnTo>
                <a:lnTo>
                  <a:pt x="635" y="36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74" name="Freeform 46"/>
          <p:cNvSpPr>
            <a:spLocks/>
          </p:cNvSpPr>
          <p:nvPr/>
        </p:nvSpPr>
        <p:spPr bwMode="auto">
          <a:xfrm>
            <a:off x="4883152" y="2824163"/>
            <a:ext cx="1077913" cy="919162"/>
          </a:xfrm>
          <a:custGeom>
            <a:avLst/>
            <a:gdLst/>
            <a:ahLst/>
            <a:cxnLst>
              <a:cxn ang="0">
                <a:pos x="609" y="420"/>
              </a:cxn>
              <a:cxn ang="0">
                <a:pos x="607" y="433"/>
              </a:cxn>
              <a:cxn ang="0">
                <a:pos x="594" y="440"/>
              </a:cxn>
              <a:cxn ang="0">
                <a:pos x="584" y="460"/>
              </a:cxn>
              <a:cxn ang="0">
                <a:pos x="579" y="450"/>
              </a:cxn>
              <a:cxn ang="0">
                <a:pos x="575" y="455"/>
              </a:cxn>
              <a:cxn ang="0">
                <a:pos x="569" y="473"/>
              </a:cxn>
              <a:cxn ang="0">
                <a:pos x="569" y="485"/>
              </a:cxn>
              <a:cxn ang="0">
                <a:pos x="572" y="495"/>
              </a:cxn>
              <a:cxn ang="0">
                <a:pos x="539" y="515"/>
              </a:cxn>
              <a:cxn ang="0">
                <a:pos x="513" y="502"/>
              </a:cxn>
              <a:cxn ang="0">
                <a:pos x="527" y="483"/>
              </a:cxn>
              <a:cxn ang="0">
                <a:pos x="522" y="470"/>
              </a:cxn>
              <a:cxn ang="0">
                <a:pos x="478" y="463"/>
              </a:cxn>
              <a:cxn ang="0">
                <a:pos x="336" y="470"/>
              </a:cxn>
              <a:cxn ang="0">
                <a:pos x="226" y="473"/>
              </a:cxn>
              <a:cxn ang="0">
                <a:pos x="107" y="447"/>
              </a:cxn>
              <a:cxn ang="0">
                <a:pos x="105" y="341"/>
              </a:cxn>
              <a:cxn ang="0">
                <a:pos x="104" y="209"/>
              </a:cxn>
              <a:cxn ang="0">
                <a:pos x="97" y="172"/>
              </a:cxn>
              <a:cxn ang="0">
                <a:pos x="77" y="154"/>
              </a:cxn>
              <a:cxn ang="0">
                <a:pos x="65" y="139"/>
              </a:cxn>
              <a:cxn ang="0">
                <a:pos x="65" y="117"/>
              </a:cxn>
              <a:cxn ang="0">
                <a:pos x="79" y="107"/>
              </a:cxn>
              <a:cxn ang="0">
                <a:pos x="77" y="99"/>
              </a:cxn>
              <a:cxn ang="0">
                <a:pos x="67" y="90"/>
              </a:cxn>
              <a:cxn ang="0">
                <a:pos x="48" y="85"/>
              </a:cxn>
              <a:cxn ang="0">
                <a:pos x="32" y="72"/>
              </a:cxn>
              <a:cxn ang="0">
                <a:pos x="25" y="53"/>
              </a:cxn>
              <a:cxn ang="0">
                <a:pos x="13" y="40"/>
              </a:cxn>
              <a:cxn ang="0">
                <a:pos x="10" y="17"/>
              </a:cxn>
              <a:cxn ang="0">
                <a:pos x="0" y="17"/>
              </a:cxn>
              <a:cxn ang="0">
                <a:pos x="110" y="12"/>
              </a:cxn>
              <a:cxn ang="0">
                <a:pos x="231" y="7"/>
              </a:cxn>
              <a:cxn ang="0">
                <a:pos x="350" y="0"/>
              </a:cxn>
              <a:cxn ang="0">
                <a:pos x="365" y="13"/>
              </a:cxn>
              <a:cxn ang="0">
                <a:pos x="373" y="23"/>
              </a:cxn>
              <a:cxn ang="0">
                <a:pos x="371" y="53"/>
              </a:cxn>
              <a:cxn ang="0">
                <a:pos x="378" y="80"/>
              </a:cxn>
              <a:cxn ang="0">
                <a:pos x="401" y="112"/>
              </a:cxn>
              <a:cxn ang="0">
                <a:pos x="435" y="139"/>
              </a:cxn>
              <a:cxn ang="0">
                <a:pos x="450" y="167"/>
              </a:cxn>
              <a:cxn ang="0">
                <a:pos x="467" y="189"/>
              </a:cxn>
              <a:cxn ang="0">
                <a:pos x="502" y="191"/>
              </a:cxn>
              <a:cxn ang="0">
                <a:pos x="497" y="209"/>
              </a:cxn>
              <a:cxn ang="0">
                <a:pos x="490" y="241"/>
              </a:cxn>
              <a:cxn ang="0">
                <a:pos x="492" y="271"/>
              </a:cxn>
              <a:cxn ang="0">
                <a:pos x="520" y="291"/>
              </a:cxn>
              <a:cxn ang="0">
                <a:pos x="534" y="298"/>
              </a:cxn>
              <a:cxn ang="0">
                <a:pos x="560" y="318"/>
              </a:cxn>
              <a:cxn ang="0">
                <a:pos x="570" y="343"/>
              </a:cxn>
              <a:cxn ang="0">
                <a:pos x="570" y="363"/>
              </a:cxn>
              <a:cxn ang="0">
                <a:pos x="579" y="381"/>
              </a:cxn>
              <a:cxn ang="0">
                <a:pos x="595" y="393"/>
              </a:cxn>
              <a:cxn ang="0">
                <a:pos x="599" y="393"/>
              </a:cxn>
            </a:cxnLst>
            <a:rect l="0" t="0" r="r" b="b"/>
            <a:pathLst>
              <a:path w="609" h="519">
                <a:moveTo>
                  <a:pt x="609" y="400"/>
                </a:moveTo>
                <a:lnTo>
                  <a:pt x="609" y="410"/>
                </a:lnTo>
                <a:lnTo>
                  <a:pt x="605" y="413"/>
                </a:lnTo>
                <a:lnTo>
                  <a:pt x="605" y="415"/>
                </a:lnTo>
                <a:lnTo>
                  <a:pt x="607" y="418"/>
                </a:lnTo>
                <a:lnTo>
                  <a:pt x="609" y="420"/>
                </a:lnTo>
                <a:lnTo>
                  <a:pt x="609" y="422"/>
                </a:lnTo>
                <a:lnTo>
                  <a:pt x="609" y="423"/>
                </a:lnTo>
                <a:lnTo>
                  <a:pt x="605" y="423"/>
                </a:lnTo>
                <a:lnTo>
                  <a:pt x="604" y="427"/>
                </a:lnTo>
                <a:lnTo>
                  <a:pt x="604" y="428"/>
                </a:lnTo>
                <a:lnTo>
                  <a:pt x="607" y="433"/>
                </a:lnTo>
                <a:lnTo>
                  <a:pt x="607" y="435"/>
                </a:lnTo>
                <a:lnTo>
                  <a:pt x="604" y="438"/>
                </a:lnTo>
                <a:lnTo>
                  <a:pt x="604" y="443"/>
                </a:lnTo>
                <a:lnTo>
                  <a:pt x="600" y="445"/>
                </a:lnTo>
                <a:lnTo>
                  <a:pt x="597" y="445"/>
                </a:lnTo>
                <a:lnTo>
                  <a:pt x="594" y="440"/>
                </a:lnTo>
                <a:lnTo>
                  <a:pt x="590" y="440"/>
                </a:lnTo>
                <a:lnTo>
                  <a:pt x="589" y="440"/>
                </a:lnTo>
                <a:lnTo>
                  <a:pt x="587" y="442"/>
                </a:lnTo>
                <a:lnTo>
                  <a:pt x="585" y="452"/>
                </a:lnTo>
                <a:lnTo>
                  <a:pt x="587" y="453"/>
                </a:lnTo>
                <a:lnTo>
                  <a:pt x="584" y="460"/>
                </a:lnTo>
                <a:lnTo>
                  <a:pt x="580" y="462"/>
                </a:lnTo>
                <a:lnTo>
                  <a:pt x="579" y="458"/>
                </a:lnTo>
                <a:lnTo>
                  <a:pt x="580" y="455"/>
                </a:lnTo>
                <a:lnTo>
                  <a:pt x="579" y="453"/>
                </a:lnTo>
                <a:lnTo>
                  <a:pt x="580" y="452"/>
                </a:lnTo>
                <a:lnTo>
                  <a:pt x="579" y="450"/>
                </a:lnTo>
                <a:lnTo>
                  <a:pt x="577" y="448"/>
                </a:lnTo>
                <a:lnTo>
                  <a:pt x="575" y="448"/>
                </a:lnTo>
                <a:lnTo>
                  <a:pt x="572" y="448"/>
                </a:lnTo>
                <a:lnTo>
                  <a:pt x="572" y="452"/>
                </a:lnTo>
                <a:lnTo>
                  <a:pt x="572" y="453"/>
                </a:lnTo>
                <a:lnTo>
                  <a:pt x="575" y="455"/>
                </a:lnTo>
                <a:lnTo>
                  <a:pt x="577" y="458"/>
                </a:lnTo>
                <a:lnTo>
                  <a:pt x="575" y="463"/>
                </a:lnTo>
                <a:lnTo>
                  <a:pt x="577" y="467"/>
                </a:lnTo>
                <a:lnTo>
                  <a:pt x="577" y="472"/>
                </a:lnTo>
                <a:lnTo>
                  <a:pt x="575" y="473"/>
                </a:lnTo>
                <a:lnTo>
                  <a:pt x="569" y="473"/>
                </a:lnTo>
                <a:lnTo>
                  <a:pt x="567" y="473"/>
                </a:lnTo>
                <a:lnTo>
                  <a:pt x="569" y="477"/>
                </a:lnTo>
                <a:lnTo>
                  <a:pt x="577" y="480"/>
                </a:lnTo>
                <a:lnTo>
                  <a:pt x="577" y="482"/>
                </a:lnTo>
                <a:lnTo>
                  <a:pt x="577" y="483"/>
                </a:lnTo>
                <a:lnTo>
                  <a:pt x="569" y="485"/>
                </a:lnTo>
                <a:lnTo>
                  <a:pt x="565" y="483"/>
                </a:lnTo>
                <a:lnTo>
                  <a:pt x="562" y="483"/>
                </a:lnTo>
                <a:lnTo>
                  <a:pt x="562" y="485"/>
                </a:lnTo>
                <a:lnTo>
                  <a:pt x="564" y="487"/>
                </a:lnTo>
                <a:lnTo>
                  <a:pt x="569" y="492"/>
                </a:lnTo>
                <a:lnTo>
                  <a:pt x="572" y="495"/>
                </a:lnTo>
                <a:lnTo>
                  <a:pt x="574" y="497"/>
                </a:lnTo>
                <a:lnTo>
                  <a:pt x="565" y="502"/>
                </a:lnTo>
                <a:lnTo>
                  <a:pt x="565" y="504"/>
                </a:lnTo>
                <a:lnTo>
                  <a:pt x="565" y="510"/>
                </a:lnTo>
                <a:lnTo>
                  <a:pt x="562" y="514"/>
                </a:lnTo>
                <a:lnTo>
                  <a:pt x="539" y="515"/>
                </a:lnTo>
                <a:lnTo>
                  <a:pt x="510" y="517"/>
                </a:lnTo>
                <a:lnTo>
                  <a:pt x="502" y="519"/>
                </a:lnTo>
                <a:lnTo>
                  <a:pt x="505" y="505"/>
                </a:lnTo>
                <a:lnTo>
                  <a:pt x="508" y="504"/>
                </a:lnTo>
                <a:lnTo>
                  <a:pt x="512" y="504"/>
                </a:lnTo>
                <a:lnTo>
                  <a:pt x="513" y="502"/>
                </a:lnTo>
                <a:lnTo>
                  <a:pt x="513" y="499"/>
                </a:lnTo>
                <a:lnTo>
                  <a:pt x="513" y="497"/>
                </a:lnTo>
                <a:lnTo>
                  <a:pt x="520" y="495"/>
                </a:lnTo>
                <a:lnTo>
                  <a:pt x="524" y="492"/>
                </a:lnTo>
                <a:lnTo>
                  <a:pt x="524" y="485"/>
                </a:lnTo>
                <a:lnTo>
                  <a:pt x="527" y="483"/>
                </a:lnTo>
                <a:lnTo>
                  <a:pt x="529" y="482"/>
                </a:lnTo>
                <a:lnTo>
                  <a:pt x="527" y="478"/>
                </a:lnTo>
                <a:lnTo>
                  <a:pt x="529" y="473"/>
                </a:lnTo>
                <a:lnTo>
                  <a:pt x="529" y="472"/>
                </a:lnTo>
                <a:lnTo>
                  <a:pt x="525" y="470"/>
                </a:lnTo>
                <a:lnTo>
                  <a:pt x="522" y="470"/>
                </a:lnTo>
                <a:lnTo>
                  <a:pt x="522" y="468"/>
                </a:lnTo>
                <a:lnTo>
                  <a:pt x="522" y="463"/>
                </a:lnTo>
                <a:lnTo>
                  <a:pt x="520" y="463"/>
                </a:lnTo>
                <a:lnTo>
                  <a:pt x="519" y="460"/>
                </a:lnTo>
                <a:lnTo>
                  <a:pt x="512" y="460"/>
                </a:lnTo>
                <a:lnTo>
                  <a:pt x="478" y="463"/>
                </a:lnTo>
                <a:lnTo>
                  <a:pt x="458" y="463"/>
                </a:lnTo>
                <a:lnTo>
                  <a:pt x="428" y="465"/>
                </a:lnTo>
                <a:lnTo>
                  <a:pt x="403" y="467"/>
                </a:lnTo>
                <a:lnTo>
                  <a:pt x="398" y="467"/>
                </a:lnTo>
                <a:lnTo>
                  <a:pt x="376" y="468"/>
                </a:lnTo>
                <a:lnTo>
                  <a:pt x="336" y="470"/>
                </a:lnTo>
                <a:lnTo>
                  <a:pt x="335" y="470"/>
                </a:lnTo>
                <a:lnTo>
                  <a:pt x="301" y="472"/>
                </a:lnTo>
                <a:lnTo>
                  <a:pt x="278" y="473"/>
                </a:lnTo>
                <a:lnTo>
                  <a:pt x="269" y="473"/>
                </a:lnTo>
                <a:lnTo>
                  <a:pt x="229" y="473"/>
                </a:lnTo>
                <a:lnTo>
                  <a:pt x="226" y="473"/>
                </a:lnTo>
                <a:lnTo>
                  <a:pt x="201" y="475"/>
                </a:lnTo>
                <a:lnTo>
                  <a:pt x="177" y="475"/>
                </a:lnTo>
                <a:lnTo>
                  <a:pt x="157" y="475"/>
                </a:lnTo>
                <a:lnTo>
                  <a:pt x="107" y="477"/>
                </a:lnTo>
                <a:lnTo>
                  <a:pt x="107" y="457"/>
                </a:lnTo>
                <a:lnTo>
                  <a:pt x="107" y="447"/>
                </a:lnTo>
                <a:lnTo>
                  <a:pt x="107" y="420"/>
                </a:lnTo>
                <a:lnTo>
                  <a:pt x="105" y="412"/>
                </a:lnTo>
                <a:lnTo>
                  <a:pt x="105" y="381"/>
                </a:lnTo>
                <a:lnTo>
                  <a:pt x="105" y="378"/>
                </a:lnTo>
                <a:lnTo>
                  <a:pt x="105" y="346"/>
                </a:lnTo>
                <a:lnTo>
                  <a:pt x="105" y="341"/>
                </a:lnTo>
                <a:lnTo>
                  <a:pt x="105" y="303"/>
                </a:lnTo>
                <a:lnTo>
                  <a:pt x="104" y="299"/>
                </a:lnTo>
                <a:lnTo>
                  <a:pt x="104" y="261"/>
                </a:lnTo>
                <a:lnTo>
                  <a:pt x="104" y="251"/>
                </a:lnTo>
                <a:lnTo>
                  <a:pt x="104" y="221"/>
                </a:lnTo>
                <a:lnTo>
                  <a:pt x="104" y="209"/>
                </a:lnTo>
                <a:lnTo>
                  <a:pt x="104" y="186"/>
                </a:lnTo>
                <a:lnTo>
                  <a:pt x="104" y="177"/>
                </a:lnTo>
                <a:lnTo>
                  <a:pt x="104" y="176"/>
                </a:lnTo>
                <a:lnTo>
                  <a:pt x="102" y="174"/>
                </a:lnTo>
                <a:lnTo>
                  <a:pt x="99" y="174"/>
                </a:lnTo>
                <a:lnTo>
                  <a:pt x="97" y="172"/>
                </a:lnTo>
                <a:lnTo>
                  <a:pt x="92" y="172"/>
                </a:lnTo>
                <a:lnTo>
                  <a:pt x="87" y="169"/>
                </a:lnTo>
                <a:lnTo>
                  <a:pt x="85" y="167"/>
                </a:lnTo>
                <a:lnTo>
                  <a:pt x="84" y="162"/>
                </a:lnTo>
                <a:lnTo>
                  <a:pt x="79" y="159"/>
                </a:lnTo>
                <a:lnTo>
                  <a:pt x="77" y="154"/>
                </a:lnTo>
                <a:lnTo>
                  <a:pt x="77" y="154"/>
                </a:lnTo>
                <a:lnTo>
                  <a:pt x="77" y="149"/>
                </a:lnTo>
                <a:lnTo>
                  <a:pt x="75" y="149"/>
                </a:lnTo>
                <a:lnTo>
                  <a:pt x="72" y="144"/>
                </a:lnTo>
                <a:lnTo>
                  <a:pt x="69" y="142"/>
                </a:lnTo>
                <a:lnTo>
                  <a:pt x="65" y="139"/>
                </a:lnTo>
                <a:lnTo>
                  <a:pt x="64" y="135"/>
                </a:lnTo>
                <a:lnTo>
                  <a:pt x="58" y="132"/>
                </a:lnTo>
                <a:lnTo>
                  <a:pt x="58" y="129"/>
                </a:lnTo>
                <a:lnTo>
                  <a:pt x="64" y="124"/>
                </a:lnTo>
                <a:lnTo>
                  <a:pt x="64" y="120"/>
                </a:lnTo>
                <a:lnTo>
                  <a:pt x="65" y="117"/>
                </a:lnTo>
                <a:lnTo>
                  <a:pt x="69" y="114"/>
                </a:lnTo>
                <a:lnTo>
                  <a:pt x="70" y="109"/>
                </a:lnTo>
                <a:lnTo>
                  <a:pt x="72" y="109"/>
                </a:lnTo>
                <a:lnTo>
                  <a:pt x="74" y="109"/>
                </a:lnTo>
                <a:lnTo>
                  <a:pt x="77" y="109"/>
                </a:lnTo>
                <a:lnTo>
                  <a:pt x="79" y="107"/>
                </a:lnTo>
                <a:lnTo>
                  <a:pt x="79" y="105"/>
                </a:lnTo>
                <a:lnTo>
                  <a:pt x="75" y="105"/>
                </a:lnTo>
                <a:lnTo>
                  <a:pt x="74" y="104"/>
                </a:lnTo>
                <a:lnTo>
                  <a:pt x="74" y="102"/>
                </a:lnTo>
                <a:lnTo>
                  <a:pt x="77" y="102"/>
                </a:lnTo>
                <a:lnTo>
                  <a:pt x="77" y="99"/>
                </a:lnTo>
                <a:lnTo>
                  <a:pt x="77" y="97"/>
                </a:lnTo>
                <a:lnTo>
                  <a:pt x="75" y="97"/>
                </a:lnTo>
                <a:lnTo>
                  <a:pt x="74" y="95"/>
                </a:lnTo>
                <a:lnTo>
                  <a:pt x="74" y="90"/>
                </a:lnTo>
                <a:lnTo>
                  <a:pt x="70" y="90"/>
                </a:lnTo>
                <a:lnTo>
                  <a:pt x="67" y="90"/>
                </a:lnTo>
                <a:lnTo>
                  <a:pt x="65" y="92"/>
                </a:lnTo>
                <a:lnTo>
                  <a:pt x="62" y="92"/>
                </a:lnTo>
                <a:lnTo>
                  <a:pt x="58" y="92"/>
                </a:lnTo>
                <a:lnTo>
                  <a:pt x="55" y="89"/>
                </a:lnTo>
                <a:lnTo>
                  <a:pt x="50" y="89"/>
                </a:lnTo>
                <a:lnTo>
                  <a:pt x="48" y="85"/>
                </a:lnTo>
                <a:lnTo>
                  <a:pt x="45" y="85"/>
                </a:lnTo>
                <a:lnTo>
                  <a:pt x="40" y="79"/>
                </a:lnTo>
                <a:lnTo>
                  <a:pt x="37" y="75"/>
                </a:lnTo>
                <a:lnTo>
                  <a:pt x="35" y="75"/>
                </a:lnTo>
                <a:lnTo>
                  <a:pt x="33" y="74"/>
                </a:lnTo>
                <a:lnTo>
                  <a:pt x="32" y="72"/>
                </a:lnTo>
                <a:lnTo>
                  <a:pt x="32" y="69"/>
                </a:lnTo>
                <a:lnTo>
                  <a:pt x="35" y="69"/>
                </a:lnTo>
                <a:lnTo>
                  <a:pt x="33" y="65"/>
                </a:lnTo>
                <a:lnTo>
                  <a:pt x="30" y="64"/>
                </a:lnTo>
                <a:lnTo>
                  <a:pt x="27" y="58"/>
                </a:lnTo>
                <a:lnTo>
                  <a:pt x="25" y="53"/>
                </a:lnTo>
                <a:lnTo>
                  <a:pt x="25" y="52"/>
                </a:lnTo>
                <a:lnTo>
                  <a:pt x="20" y="48"/>
                </a:lnTo>
                <a:lnTo>
                  <a:pt x="15" y="43"/>
                </a:lnTo>
                <a:lnTo>
                  <a:pt x="12" y="43"/>
                </a:lnTo>
                <a:lnTo>
                  <a:pt x="12" y="42"/>
                </a:lnTo>
                <a:lnTo>
                  <a:pt x="13" y="40"/>
                </a:lnTo>
                <a:lnTo>
                  <a:pt x="13" y="38"/>
                </a:lnTo>
                <a:lnTo>
                  <a:pt x="12" y="37"/>
                </a:lnTo>
                <a:lnTo>
                  <a:pt x="12" y="33"/>
                </a:lnTo>
                <a:lnTo>
                  <a:pt x="7" y="23"/>
                </a:lnTo>
                <a:lnTo>
                  <a:pt x="7" y="20"/>
                </a:lnTo>
                <a:lnTo>
                  <a:pt x="10" y="17"/>
                </a:lnTo>
                <a:lnTo>
                  <a:pt x="10" y="15"/>
                </a:lnTo>
                <a:lnTo>
                  <a:pt x="8" y="15"/>
                </a:lnTo>
                <a:lnTo>
                  <a:pt x="7" y="15"/>
                </a:lnTo>
                <a:lnTo>
                  <a:pt x="7" y="18"/>
                </a:lnTo>
                <a:lnTo>
                  <a:pt x="3" y="17"/>
                </a:lnTo>
                <a:lnTo>
                  <a:pt x="0" y="17"/>
                </a:lnTo>
                <a:lnTo>
                  <a:pt x="0" y="12"/>
                </a:lnTo>
                <a:lnTo>
                  <a:pt x="33" y="12"/>
                </a:lnTo>
                <a:lnTo>
                  <a:pt x="47" y="12"/>
                </a:lnTo>
                <a:lnTo>
                  <a:pt x="74" y="12"/>
                </a:lnTo>
                <a:lnTo>
                  <a:pt x="99" y="12"/>
                </a:lnTo>
                <a:lnTo>
                  <a:pt x="110" y="12"/>
                </a:lnTo>
                <a:lnTo>
                  <a:pt x="132" y="12"/>
                </a:lnTo>
                <a:lnTo>
                  <a:pt x="152" y="12"/>
                </a:lnTo>
                <a:lnTo>
                  <a:pt x="172" y="10"/>
                </a:lnTo>
                <a:lnTo>
                  <a:pt x="192" y="8"/>
                </a:lnTo>
                <a:lnTo>
                  <a:pt x="207" y="8"/>
                </a:lnTo>
                <a:lnTo>
                  <a:pt x="231" y="7"/>
                </a:lnTo>
                <a:lnTo>
                  <a:pt x="264" y="5"/>
                </a:lnTo>
                <a:lnTo>
                  <a:pt x="271" y="5"/>
                </a:lnTo>
                <a:lnTo>
                  <a:pt x="296" y="3"/>
                </a:lnTo>
                <a:lnTo>
                  <a:pt x="311" y="3"/>
                </a:lnTo>
                <a:lnTo>
                  <a:pt x="331" y="2"/>
                </a:lnTo>
                <a:lnTo>
                  <a:pt x="350" y="0"/>
                </a:lnTo>
                <a:lnTo>
                  <a:pt x="351" y="2"/>
                </a:lnTo>
                <a:lnTo>
                  <a:pt x="353" y="3"/>
                </a:lnTo>
                <a:lnTo>
                  <a:pt x="353" y="5"/>
                </a:lnTo>
                <a:lnTo>
                  <a:pt x="360" y="8"/>
                </a:lnTo>
                <a:lnTo>
                  <a:pt x="361" y="12"/>
                </a:lnTo>
                <a:lnTo>
                  <a:pt x="365" y="13"/>
                </a:lnTo>
                <a:lnTo>
                  <a:pt x="365" y="17"/>
                </a:lnTo>
                <a:lnTo>
                  <a:pt x="368" y="17"/>
                </a:lnTo>
                <a:lnTo>
                  <a:pt x="368" y="18"/>
                </a:lnTo>
                <a:lnTo>
                  <a:pt x="368" y="22"/>
                </a:lnTo>
                <a:lnTo>
                  <a:pt x="371" y="22"/>
                </a:lnTo>
                <a:lnTo>
                  <a:pt x="373" y="23"/>
                </a:lnTo>
                <a:lnTo>
                  <a:pt x="375" y="23"/>
                </a:lnTo>
                <a:lnTo>
                  <a:pt x="375" y="27"/>
                </a:lnTo>
                <a:lnTo>
                  <a:pt x="373" y="33"/>
                </a:lnTo>
                <a:lnTo>
                  <a:pt x="373" y="38"/>
                </a:lnTo>
                <a:lnTo>
                  <a:pt x="371" y="45"/>
                </a:lnTo>
                <a:lnTo>
                  <a:pt x="371" y="53"/>
                </a:lnTo>
                <a:lnTo>
                  <a:pt x="373" y="60"/>
                </a:lnTo>
                <a:lnTo>
                  <a:pt x="375" y="69"/>
                </a:lnTo>
                <a:lnTo>
                  <a:pt x="378" y="74"/>
                </a:lnTo>
                <a:lnTo>
                  <a:pt x="380" y="77"/>
                </a:lnTo>
                <a:lnTo>
                  <a:pt x="380" y="80"/>
                </a:lnTo>
                <a:lnTo>
                  <a:pt x="378" y="80"/>
                </a:lnTo>
                <a:lnTo>
                  <a:pt x="378" y="84"/>
                </a:lnTo>
                <a:lnTo>
                  <a:pt x="385" y="90"/>
                </a:lnTo>
                <a:lnTo>
                  <a:pt x="385" y="95"/>
                </a:lnTo>
                <a:lnTo>
                  <a:pt x="386" y="99"/>
                </a:lnTo>
                <a:lnTo>
                  <a:pt x="391" y="102"/>
                </a:lnTo>
                <a:lnTo>
                  <a:pt x="401" y="112"/>
                </a:lnTo>
                <a:lnTo>
                  <a:pt x="406" y="117"/>
                </a:lnTo>
                <a:lnTo>
                  <a:pt x="411" y="120"/>
                </a:lnTo>
                <a:lnTo>
                  <a:pt x="415" y="125"/>
                </a:lnTo>
                <a:lnTo>
                  <a:pt x="416" y="129"/>
                </a:lnTo>
                <a:lnTo>
                  <a:pt x="427" y="134"/>
                </a:lnTo>
                <a:lnTo>
                  <a:pt x="435" y="139"/>
                </a:lnTo>
                <a:lnTo>
                  <a:pt x="442" y="144"/>
                </a:lnTo>
                <a:lnTo>
                  <a:pt x="445" y="151"/>
                </a:lnTo>
                <a:lnTo>
                  <a:pt x="447" y="154"/>
                </a:lnTo>
                <a:lnTo>
                  <a:pt x="448" y="156"/>
                </a:lnTo>
                <a:lnTo>
                  <a:pt x="448" y="162"/>
                </a:lnTo>
                <a:lnTo>
                  <a:pt x="450" y="167"/>
                </a:lnTo>
                <a:lnTo>
                  <a:pt x="448" y="172"/>
                </a:lnTo>
                <a:lnTo>
                  <a:pt x="448" y="174"/>
                </a:lnTo>
                <a:lnTo>
                  <a:pt x="453" y="186"/>
                </a:lnTo>
                <a:lnTo>
                  <a:pt x="458" y="191"/>
                </a:lnTo>
                <a:lnTo>
                  <a:pt x="462" y="192"/>
                </a:lnTo>
                <a:lnTo>
                  <a:pt x="467" y="189"/>
                </a:lnTo>
                <a:lnTo>
                  <a:pt x="470" y="181"/>
                </a:lnTo>
                <a:lnTo>
                  <a:pt x="477" y="181"/>
                </a:lnTo>
                <a:lnTo>
                  <a:pt x="485" y="186"/>
                </a:lnTo>
                <a:lnTo>
                  <a:pt x="488" y="184"/>
                </a:lnTo>
                <a:lnTo>
                  <a:pt x="492" y="186"/>
                </a:lnTo>
                <a:lnTo>
                  <a:pt x="502" y="191"/>
                </a:lnTo>
                <a:lnTo>
                  <a:pt x="503" y="194"/>
                </a:lnTo>
                <a:lnTo>
                  <a:pt x="502" y="197"/>
                </a:lnTo>
                <a:lnTo>
                  <a:pt x="502" y="199"/>
                </a:lnTo>
                <a:lnTo>
                  <a:pt x="500" y="201"/>
                </a:lnTo>
                <a:lnTo>
                  <a:pt x="497" y="207"/>
                </a:lnTo>
                <a:lnTo>
                  <a:pt x="497" y="209"/>
                </a:lnTo>
                <a:lnTo>
                  <a:pt x="498" y="214"/>
                </a:lnTo>
                <a:lnTo>
                  <a:pt x="500" y="219"/>
                </a:lnTo>
                <a:lnTo>
                  <a:pt x="493" y="226"/>
                </a:lnTo>
                <a:lnTo>
                  <a:pt x="492" y="229"/>
                </a:lnTo>
                <a:lnTo>
                  <a:pt x="492" y="229"/>
                </a:lnTo>
                <a:lnTo>
                  <a:pt x="490" y="241"/>
                </a:lnTo>
                <a:lnTo>
                  <a:pt x="487" y="246"/>
                </a:lnTo>
                <a:lnTo>
                  <a:pt x="485" y="249"/>
                </a:lnTo>
                <a:lnTo>
                  <a:pt x="485" y="253"/>
                </a:lnTo>
                <a:lnTo>
                  <a:pt x="485" y="263"/>
                </a:lnTo>
                <a:lnTo>
                  <a:pt x="488" y="268"/>
                </a:lnTo>
                <a:lnTo>
                  <a:pt x="492" y="271"/>
                </a:lnTo>
                <a:lnTo>
                  <a:pt x="497" y="274"/>
                </a:lnTo>
                <a:lnTo>
                  <a:pt x="502" y="279"/>
                </a:lnTo>
                <a:lnTo>
                  <a:pt x="508" y="283"/>
                </a:lnTo>
                <a:lnTo>
                  <a:pt x="510" y="284"/>
                </a:lnTo>
                <a:lnTo>
                  <a:pt x="517" y="289"/>
                </a:lnTo>
                <a:lnTo>
                  <a:pt x="520" y="291"/>
                </a:lnTo>
                <a:lnTo>
                  <a:pt x="524" y="293"/>
                </a:lnTo>
                <a:lnTo>
                  <a:pt x="524" y="298"/>
                </a:lnTo>
                <a:lnTo>
                  <a:pt x="527" y="301"/>
                </a:lnTo>
                <a:lnTo>
                  <a:pt x="530" y="301"/>
                </a:lnTo>
                <a:lnTo>
                  <a:pt x="534" y="299"/>
                </a:lnTo>
                <a:lnTo>
                  <a:pt x="534" y="298"/>
                </a:lnTo>
                <a:lnTo>
                  <a:pt x="534" y="298"/>
                </a:lnTo>
                <a:lnTo>
                  <a:pt x="545" y="303"/>
                </a:lnTo>
                <a:lnTo>
                  <a:pt x="550" y="308"/>
                </a:lnTo>
                <a:lnTo>
                  <a:pt x="552" y="309"/>
                </a:lnTo>
                <a:lnTo>
                  <a:pt x="552" y="314"/>
                </a:lnTo>
                <a:lnTo>
                  <a:pt x="560" y="318"/>
                </a:lnTo>
                <a:lnTo>
                  <a:pt x="565" y="320"/>
                </a:lnTo>
                <a:lnTo>
                  <a:pt x="565" y="321"/>
                </a:lnTo>
                <a:lnTo>
                  <a:pt x="565" y="325"/>
                </a:lnTo>
                <a:lnTo>
                  <a:pt x="567" y="328"/>
                </a:lnTo>
                <a:lnTo>
                  <a:pt x="565" y="333"/>
                </a:lnTo>
                <a:lnTo>
                  <a:pt x="570" y="343"/>
                </a:lnTo>
                <a:lnTo>
                  <a:pt x="574" y="346"/>
                </a:lnTo>
                <a:lnTo>
                  <a:pt x="577" y="351"/>
                </a:lnTo>
                <a:lnTo>
                  <a:pt x="577" y="356"/>
                </a:lnTo>
                <a:lnTo>
                  <a:pt x="574" y="358"/>
                </a:lnTo>
                <a:lnTo>
                  <a:pt x="570" y="360"/>
                </a:lnTo>
                <a:lnTo>
                  <a:pt x="570" y="363"/>
                </a:lnTo>
                <a:lnTo>
                  <a:pt x="570" y="366"/>
                </a:lnTo>
                <a:lnTo>
                  <a:pt x="572" y="368"/>
                </a:lnTo>
                <a:lnTo>
                  <a:pt x="575" y="368"/>
                </a:lnTo>
                <a:lnTo>
                  <a:pt x="575" y="373"/>
                </a:lnTo>
                <a:lnTo>
                  <a:pt x="577" y="378"/>
                </a:lnTo>
                <a:lnTo>
                  <a:pt x="579" y="381"/>
                </a:lnTo>
                <a:lnTo>
                  <a:pt x="584" y="386"/>
                </a:lnTo>
                <a:lnTo>
                  <a:pt x="584" y="391"/>
                </a:lnTo>
                <a:lnTo>
                  <a:pt x="590" y="396"/>
                </a:lnTo>
                <a:lnTo>
                  <a:pt x="594" y="396"/>
                </a:lnTo>
                <a:lnTo>
                  <a:pt x="595" y="396"/>
                </a:lnTo>
                <a:lnTo>
                  <a:pt x="595" y="393"/>
                </a:lnTo>
                <a:lnTo>
                  <a:pt x="590" y="390"/>
                </a:lnTo>
                <a:lnTo>
                  <a:pt x="590" y="388"/>
                </a:lnTo>
                <a:lnTo>
                  <a:pt x="592" y="386"/>
                </a:lnTo>
                <a:lnTo>
                  <a:pt x="595" y="386"/>
                </a:lnTo>
                <a:lnTo>
                  <a:pt x="597" y="391"/>
                </a:lnTo>
                <a:lnTo>
                  <a:pt x="599" y="393"/>
                </a:lnTo>
                <a:lnTo>
                  <a:pt x="602" y="398"/>
                </a:lnTo>
                <a:lnTo>
                  <a:pt x="609" y="396"/>
                </a:lnTo>
                <a:lnTo>
                  <a:pt x="609" y="398"/>
                </a:lnTo>
                <a:lnTo>
                  <a:pt x="609" y="40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75" name="Freeform 47"/>
          <p:cNvSpPr>
            <a:spLocks/>
          </p:cNvSpPr>
          <p:nvPr/>
        </p:nvSpPr>
        <p:spPr bwMode="auto">
          <a:xfrm>
            <a:off x="3709990" y="3525839"/>
            <a:ext cx="1398587" cy="725487"/>
          </a:xfrm>
          <a:custGeom>
            <a:avLst/>
            <a:gdLst/>
            <a:ahLst/>
            <a:cxnLst>
              <a:cxn ang="0">
                <a:pos x="789" y="375"/>
              </a:cxn>
              <a:cxn ang="0">
                <a:pos x="786" y="408"/>
              </a:cxn>
              <a:cxn ang="0">
                <a:pos x="781" y="408"/>
              </a:cxn>
              <a:cxn ang="0">
                <a:pos x="779" y="403"/>
              </a:cxn>
              <a:cxn ang="0">
                <a:pos x="771" y="406"/>
              </a:cxn>
              <a:cxn ang="0">
                <a:pos x="764" y="401"/>
              </a:cxn>
              <a:cxn ang="0">
                <a:pos x="761" y="396"/>
              </a:cxn>
              <a:cxn ang="0">
                <a:pos x="753" y="396"/>
              </a:cxn>
              <a:cxn ang="0">
                <a:pos x="744" y="388"/>
              </a:cxn>
              <a:cxn ang="0">
                <a:pos x="739" y="383"/>
              </a:cxn>
              <a:cxn ang="0">
                <a:pos x="731" y="380"/>
              </a:cxn>
              <a:cxn ang="0">
                <a:pos x="728" y="375"/>
              </a:cxn>
              <a:cxn ang="0">
                <a:pos x="714" y="380"/>
              </a:cxn>
              <a:cxn ang="0">
                <a:pos x="709" y="383"/>
              </a:cxn>
              <a:cxn ang="0">
                <a:pos x="687" y="381"/>
              </a:cxn>
              <a:cxn ang="0">
                <a:pos x="686" y="376"/>
              </a:cxn>
              <a:cxn ang="0">
                <a:pos x="672" y="380"/>
              </a:cxn>
              <a:cxn ang="0">
                <a:pos x="664" y="383"/>
              </a:cxn>
              <a:cxn ang="0">
                <a:pos x="647" y="383"/>
              </a:cxn>
              <a:cxn ang="0">
                <a:pos x="642" y="386"/>
              </a:cxn>
              <a:cxn ang="0">
                <a:pos x="629" y="386"/>
              </a:cxn>
              <a:cxn ang="0">
                <a:pos x="630" y="388"/>
              </a:cxn>
              <a:cxn ang="0">
                <a:pos x="617" y="395"/>
              </a:cxn>
              <a:cxn ang="0">
                <a:pos x="609" y="396"/>
              </a:cxn>
              <a:cxn ang="0">
                <a:pos x="590" y="386"/>
              </a:cxn>
              <a:cxn ang="0">
                <a:pos x="579" y="378"/>
              </a:cxn>
              <a:cxn ang="0">
                <a:pos x="565" y="383"/>
              </a:cxn>
              <a:cxn ang="0">
                <a:pos x="559" y="373"/>
              </a:cxn>
              <a:cxn ang="0">
                <a:pos x="550" y="381"/>
              </a:cxn>
              <a:cxn ang="0">
                <a:pos x="544" y="386"/>
              </a:cxn>
              <a:cxn ang="0">
                <a:pos x="533" y="398"/>
              </a:cxn>
              <a:cxn ang="0">
                <a:pos x="532" y="383"/>
              </a:cxn>
              <a:cxn ang="0">
                <a:pos x="523" y="383"/>
              </a:cxn>
              <a:cxn ang="0">
                <a:pos x="513" y="386"/>
              </a:cxn>
              <a:cxn ang="0">
                <a:pos x="503" y="376"/>
              </a:cxn>
              <a:cxn ang="0">
                <a:pos x="492" y="370"/>
              </a:cxn>
              <a:cxn ang="0">
                <a:pos x="473" y="378"/>
              </a:cxn>
              <a:cxn ang="0">
                <a:pos x="455" y="376"/>
              </a:cxn>
              <a:cxn ang="0">
                <a:pos x="458" y="370"/>
              </a:cxn>
              <a:cxn ang="0">
                <a:pos x="443" y="358"/>
              </a:cxn>
              <a:cxn ang="0">
                <a:pos x="426" y="351"/>
              </a:cxn>
              <a:cxn ang="0">
                <a:pos x="415" y="355"/>
              </a:cxn>
              <a:cxn ang="0">
                <a:pos x="400" y="348"/>
              </a:cxn>
              <a:cxn ang="0">
                <a:pos x="386" y="350"/>
              </a:cxn>
              <a:cxn ang="0">
                <a:pos x="358" y="339"/>
              </a:cxn>
              <a:cxn ang="0">
                <a:pos x="339" y="336"/>
              </a:cxn>
              <a:cxn ang="0">
                <a:pos x="334" y="316"/>
              </a:cxn>
              <a:cxn ang="0">
                <a:pos x="319" y="319"/>
              </a:cxn>
              <a:cxn ang="0">
                <a:pos x="306" y="314"/>
              </a:cxn>
              <a:cxn ang="0">
                <a:pos x="281" y="303"/>
              </a:cxn>
              <a:cxn ang="0">
                <a:pos x="268" y="294"/>
              </a:cxn>
              <a:cxn ang="0">
                <a:pos x="271" y="196"/>
              </a:cxn>
              <a:cxn ang="0">
                <a:pos x="224" y="72"/>
              </a:cxn>
              <a:cxn ang="0">
                <a:pos x="77" y="63"/>
              </a:cxn>
              <a:cxn ang="0">
                <a:pos x="181" y="13"/>
              </a:cxn>
              <a:cxn ang="0">
                <a:pos x="319" y="18"/>
              </a:cxn>
              <a:cxn ang="0">
                <a:pos x="452" y="23"/>
              </a:cxn>
              <a:cxn ang="0">
                <a:pos x="595" y="25"/>
              </a:cxn>
              <a:cxn ang="0">
                <a:pos x="699" y="25"/>
              </a:cxn>
              <a:cxn ang="0">
                <a:pos x="771" y="62"/>
              </a:cxn>
              <a:cxn ang="0">
                <a:pos x="784" y="165"/>
              </a:cxn>
            </a:cxnLst>
            <a:rect l="0" t="0" r="r" b="b"/>
            <a:pathLst>
              <a:path w="791" h="410">
                <a:moveTo>
                  <a:pt x="791" y="259"/>
                </a:moveTo>
                <a:lnTo>
                  <a:pt x="791" y="283"/>
                </a:lnTo>
                <a:lnTo>
                  <a:pt x="791" y="309"/>
                </a:lnTo>
                <a:lnTo>
                  <a:pt x="791" y="344"/>
                </a:lnTo>
                <a:lnTo>
                  <a:pt x="789" y="375"/>
                </a:lnTo>
                <a:lnTo>
                  <a:pt x="789" y="408"/>
                </a:lnTo>
                <a:lnTo>
                  <a:pt x="788" y="410"/>
                </a:lnTo>
                <a:lnTo>
                  <a:pt x="786" y="408"/>
                </a:lnTo>
                <a:lnTo>
                  <a:pt x="784" y="410"/>
                </a:lnTo>
                <a:lnTo>
                  <a:pt x="786" y="408"/>
                </a:lnTo>
                <a:lnTo>
                  <a:pt x="783" y="408"/>
                </a:lnTo>
                <a:lnTo>
                  <a:pt x="783" y="408"/>
                </a:lnTo>
                <a:lnTo>
                  <a:pt x="784" y="408"/>
                </a:lnTo>
                <a:lnTo>
                  <a:pt x="784" y="406"/>
                </a:lnTo>
                <a:lnTo>
                  <a:pt x="781" y="408"/>
                </a:lnTo>
                <a:lnTo>
                  <a:pt x="779" y="406"/>
                </a:lnTo>
                <a:lnTo>
                  <a:pt x="781" y="406"/>
                </a:lnTo>
                <a:lnTo>
                  <a:pt x="783" y="405"/>
                </a:lnTo>
                <a:lnTo>
                  <a:pt x="781" y="405"/>
                </a:lnTo>
                <a:lnTo>
                  <a:pt x="779" y="403"/>
                </a:lnTo>
                <a:lnTo>
                  <a:pt x="778" y="406"/>
                </a:lnTo>
                <a:lnTo>
                  <a:pt x="774" y="403"/>
                </a:lnTo>
                <a:lnTo>
                  <a:pt x="774" y="405"/>
                </a:lnTo>
                <a:lnTo>
                  <a:pt x="773" y="406"/>
                </a:lnTo>
                <a:lnTo>
                  <a:pt x="771" y="406"/>
                </a:lnTo>
                <a:lnTo>
                  <a:pt x="773" y="405"/>
                </a:lnTo>
                <a:lnTo>
                  <a:pt x="773" y="405"/>
                </a:lnTo>
                <a:lnTo>
                  <a:pt x="773" y="401"/>
                </a:lnTo>
                <a:lnTo>
                  <a:pt x="769" y="403"/>
                </a:lnTo>
                <a:lnTo>
                  <a:pt x="764" y="401"/>
                </a:lnTo>
                <a:lnTo>
                  <a:pt x="763" y="400"/>
                </a:lnTo>
                <a:lnTo>
                  <a:pt x="764" y="398"/>
                </a:lnTo>
                <a:lnTo>
                  <a:pt x="763" y="400"/>
                </a:lnTo>
                <a:lnTo>
                  <a:pt x="763" y="396"/>
                </a:lnTo>
                <a:lnTo>
                  <a:pt x="761" y="396"/>
                </a:lnTo>
                <a:lnTo>
                  <a:pt x="763" y="396"/>
                </a:lnTo>
                <a:lnTo>
                  <a:pt x="761" y="396"/>
                </a:lnTo>
                <a:lnTo>
                  <a:pt x="759" y="396"/>
                </a:lnTo>
                <a:lnTo>
                  <a:pt x="756" y="396"/>
                </a:lnTo>
                <a:lnTo>
                  <a:pt x="753" y="396"/>
                </a:lnTo>
                <a:lnTo>
                  <a:pt x="751" y="393"/>
                </a:lnTo>
                <a:lnTo>
                  <a:pt x="748" y="391"/>
                </a:lnTo>
                <a:lnTo>
                  <a:pt x="748" y="390"/>
                </a:lnTo>
                <a:lnTo>
                  <a:pt x="748" y="388"/>
                </a:lnTo>
                <a:lnTo>
                  <a:pt x="744" y="388"/>
                </a:lnTo>
                <a:lnTo>
                  <a:pt x="744" y="386"/>
                </a:lnTo>
                <a:lnTo>
                  <a:pt x="743" y="385"/>
                </a:lnTo>
                <a:lnTo>
                  <a:pt x="741" y="383"/>
                </a:lnTo>
                <a:lnTo>
                  <a:pt x="741" y="385"/>
                </a:lnTo>
                <a:lnTo>
                  <a:pt x="739" y="383"/>
                </a:lnTo>
                <a:lnTo>
                  <a:pt x="736" y="383"/>
                </a:lnTo>
                <a:lnTo>
                  <a:pt x="736" y="381"/>
                </a:lnTo>
                <a:lnTo>
                  <a:pt x="733" y="380"/>
                </a:lnTo>
                <a:lnTo>
                  <a:pt x="733" y="376"/>
                </a:lnTo>
                <a:lnTo>
                  <a:pt x="731" y="380"/>
                </a:lnTo>
                <a:lnTo>
                  <a:pt x="731" y="380"/>
                </a:lnTo>
                <a:lnTo>
                  <a:pt x="731" y="376"/>
                </a:lnTo>
                <a:lnTo>
                  <a:pt x="731" y="376"/>
                </a:lnTo>
                <a:lnTo>
                  <a:pt x="728" y="376"/>
                </a:lnTo>
                <a:lnTo>
                  <a:pt x="728" y="375"/>
                </a:lnTo>
                <a:lnTo>
                  <a:pt x="726" y="375"/>
                </a:lnTo>
                <a:lnTo>
                  <a:pt x="717" y="371"/>
                </a:lnTo>
                <a:lnTo>
                  <a:pt x="716" y="376"/>
                </a:lnTo>
                <a:lnTo>
                  <a:pt x="716" y="378"/>
                </a:lnTo>
                <a:lnTo>
                  <a:pt x="714" y="380"/>
                </a:lnTo>
                <a:lnTo>
                  <a:pt x="712" y="376"/>
                </a:lnTo>
                <a:lnTo>
                  <a:pt x="711" y="381"/>
                </a:lnTo>
                <a:lnTo>
                  <a:pt x="709" y="381"/>
                </a:lnTo>
                <a:lnTo>
                  <a:pt x="707" y="380"/>
                </a:lnTo>
                <a:lnTo>
                  <a:pt x="709" y="383"/>
                </a:lnTo>
                <a:lnTo>
                  <a:pt x="697" y="383"/>
                </a:lnTo>
                <a:lnTo>
                  <a:pt x="694" y="381"/>
                </a:lnTo>
                <a:lnTo>
                  <a:pt x="691" y="381"/>
                </a:lnTo>
                <a:lnTo>
                  <a:pt x="689" y="380"/>
                </a:lnTo>
                <a:lnTo>
                  <a:pt x="687" y="381"/>
                </a:lnTo>
                <a:lnTo>
                  <a:pt x="687" y="380"/>
                </a:lnTo>
                <a:lnTo>
                  <a:pt x="689" y="380"/>
                </a:lnTo>
                <a:lnTo>
                  <a:pt x="689" y="378"/>
                </a:lnTo>
                <a:lnTo>
                  <a:pt x="687" y="378"/>
                </a:lnTo>
                <a:lnTo>
                  <a:pt x="686" y="376"/>
                </a:lnTo>
                <a:lnTo>
                  <a:pt x="681" y="375"/>
                </a:lnTo>
                <a:lnTo>
                  <a:pt x="681" y="376"/>
                </a:lnTo>
                <a:lnTo>
                  <a:pt x="681" y="376"/>
                </a:lnTo>
                <a:lnTo>
                  <a:pt x="677" y="376"/>
                </a:lnTo>
                <a:lnTo>
                  <a:pt x="672" y="380"/>
                </a:lnTo>
                <a:lnTo>
                  <a:pt x="667" y="378"/>
                </a:lnTo>
                <a:lnTo>
                  <a:pt x="667" y="380"/>
                </a:lnTo>
                <a:lnTo>
                  <a:pt x="667" y="381"/>
                </a:lnTo>
                <a:lnTo>
                  <a:pt x="667" y="386"/>
                </a:lnTo>
                <a:lnTo>
                  <a:pt x="664" y="383"/>
                </a:lnTo>
                <a:lnTo>
                  <a:pt x="661" y="386"/>
                </a:lnTo>
                <a:lnTo>
                  <a:pt x="657" y="386"/>
                </a:lnTo>
                <a:lnTo>
                  <a:pt x="651" y="380"/>
                </a:lnTo>
                <a:lnTo>
                  <a:pt x="649" y="380"/>
                </a:lnTo>
                <a:lnTo>
                  <a:pt x="647" y="383"/>
                </a:lnTo>
                <a:lnTo>
                  <a:pt x="646" y="385"/>
                </a:lnTo>
                <a:lnTo>
                  <a:pt x="646" y="383"/>
                </a:lnTo>
                <a:lnTo>
                  <a:pt x="644" y="383"/>
                </a:lnTo>
                <a:lnTo>
                  <a:pt x="644" y="385"/>
                </a:lnTo>
                <a:lnTo>
                  <a:pt x="642" y="386"/>
                </a:lnTo>
                <a:lnTo>
                  <a:pt x="641" y="385"/>
                </a:lnTo>
                <a:lnTo>
                  <a:pt x="639" y="386"/>
                </a:lnTo>
                <a:lnTo>
                  <a:pt x="636" y="386"/>
                </a:lnTo>
                <a:lnTo>
                  <a:pt x="634" y="386"/>
                </a:lnTo>
                <a:lnTo>
                  <a:pt x="629" y="386"/>
                </a:lnTo>
                <a:lnTo>
                  <a:pt x="627" y="386"/>
                </a:lnTo>
                <a:lnTo>
                  <a:pt x="625" y="388"/>
                </a:lnTo>
                <a:lnTo>
                  <a:pt x="625" y="390"/>
                </a:lnTo>
                <a:lnTo>
                  <a:pt x="629" y="388"/>
                </a:lnTo>
                <a:lnTo>
                  <a:pt x="630" y="388"/>
                </a:lnTo>
                <a:lnTo>
                  <a:pt x="629" y="391"/>
                </a:lnTo>
                <a:lnTo>
                  <a:pt x="627" y="395"/>
                </a:lnTo>
                <a:lnTo>
                  <a:pt x="625" y="396"/>
                </a:lnTo>
                <a:lnTo>
                  <a:pt x="624" y="396"/>
                </a:lnTo>
                <a:lnTo>
                  <a:pt x="617" y="395"/>
                </a:lnTo>
                <a:lnTo>
                  <a:pt x="615" y="396"/>
                </a:lnTo>
                <a:lnTo>
                  <a:pt x="614" y="400"/>
                </a:lnTo>
                <a:lnTo>
                  <a:pt x="614" y="401"/>
                </a:lnTo>
                <a:lnTo>
                  <a:pt x="610" y="401"/>
                </a:lnTo>
                <a:lnTo>
                  <a:pt x="609" y="396"/>
                </a:lnTo>
                <a:lnTo>
                  <a:pt x="604" y="391"/>
                </a:lnTo>
                <a:lnTo>
                  <a:pt x="597" y="393"/>
                </a:lnTo>
                <a:lnTo>
                  <a:pt x="595" y="391"/>
                </a:lnTo>
                <a:lnTo>
                  <a:pt x="594" y="388"/>
                </a:lnTo>
                <a:lnTo>
                  <a:pt x="590" y="386"/>
                </a:lnTo>
                <a:lnTo>
                  <a:pt x="587" y="386"/>
                </a:lnTo>
                <a:lnTo>
                  <a:pt x="585" y="383"/>
                </a:lnTo>
                <a:lnTo>
                  <a:pt x="589" y="380"/>
                </a:lnTo>
                <a:lnTo>
                  <a:pt x="580" y="376"/>
                </a:lnTo>
                <a:lnTo>
                  <a:pt x="579" y="378"/>
                </a:lnTo>
                <a:lnTo>
                  <a:pt x="577" y="386"/>
                </a:lnTo>
                <a:lnTo>
                  <a:pt x="575" y="386"/>
                </a:lnTo>
                <a:lnTo>
                  <a:pt x="572" y="386"/>
                </a:lnTo>
                <a:lnTo>
                  <a:pt x="569" y="383"/>
                </a:lnTo>
                <a:lnTo>
                  <a:pt x="565" y="383"/>
                </a:lnTo>
                <a:lnTo>
                  <a:pt x="562" y="385"/>
                </a:lnTo>
                <a:lnTo>
                  <a:pt x="560" y="383"/>
                </a:lnTo>
                <a:lnTo>
                  <a:pt x="560" y="381"/>
                </a:lnTo>
                <a:lnTo>
                  <a:pt x="560" y="376"/>
                </a:lnTo>
                <a:lnTo>
                  <a:pt x="559" y="373"/>
                </a:lnTo>
                <a:lnTo>
                  <a:pt x="555" y="371"/>
                </a:lnTo>
                <a:lnTo>
                  <a:pt x="554" y="375"/>
                </a:lnTo>
                <a:lnTo>
                  <a:pt x="550" y="375"/>
                </a:lnTo>
                <a:lnTo>
                  <a:pt x="550" y="375"/>
                </a:lnTo>
                <a:lnTo>
                  <a:pt x="550" y="381"/>
                </a:lnTo>
                <a:lnTo>
                  <a:pt x="549" y="385"/>
                </a:lnTo>
                <a:lnTo>
                  <a:pt x="545" y="386"/>
                </a:lnTo>
                <a:lnTo>
                  <a:pt x="540" y="385"/>
                </a:lnTo>
                <a:lnTo>
                  <a:pt x="540" y="386"/>
                </a:lnTo>
                <a:lnTo>
                  <a:pt x="544" y="386"/>
                </a:lnTo>
                <a:lnTo>
                  <a:pt x="538" y="390"/>
                </a:lnTo>
                <a:lnTo>
                  <a:pt x="540" y="396"/>
                </a:lnTo>
                <a:lnTo>
                  <a:pt x="538" y="398"/>
                </a:lnTo>
                <a:lnTo>
                  <a:pt x="537" y="398"/>
                </a:lnTo>
                <a:lnTo>
                  <a:pt x="533" y="398"/>
                </a:lnTo>
                <a:lnTo>
                  <a:pt x="530" y="396"/>
                </a:lnTo>
                <a:lnTo>
                  <a:pt x="528" y="388"/>
                </a:lnTo>
                <a:lnTo>
                  <a:pt x="528" y="386"/>
                </a:lnTo>
                <a:lnTo>
                  <a:pt x="532" y="385"/>
                </a:lnTo>
                <a:lnTo>
                  <a:pt x="532" y="383"/>
                </a:lnTo>
                <a:lnTo>
                  <a:pt x="530" y="378"/>
                </a:lnTo>
                <a:lnTo>
                  <a:pt x="528" y="378"/>
                </a:lnTo>
                <a:lnTo>
                  <a:pt x="525" y="380"/>
                </a:lnTo>
                <a:lnTo>
                  <a:pt x="525" y="381"/>
                </a:lnTo>
                <a:lnTo>
                  <a:pt x="523" y="383"/>
                </a:lnTo>
                <a:lnTo>
                  <a:pt x="522" y="381"/>
                </a:lnTo>
                <a:lnTo>
                  <a:pt x="518" y="378"/>
                </a:lnTo>
                <a:lnTo>
                  <a:pt x="518" y="381"/>
                </a:lnTo>
                <a:lnTo>
                  <a:pt x="517" y="383"/>
                </a:lnTo>
                <a:lnTo>
                  <a:pt x="513" y="386"/>
                </a:lnTo>
                <a:lnTo>
                  <a:pt x="508" y="386"/>
                </a:lnTo>
                <a:lnTo>
                  <a:pt x="505" y="386"/>
                </a:lnTo>
                <a:lnTo>
                  <a:pt x="505" y="380"/>
                </a:lnTo>
                <a:lnTo>
                  <a:pt x="505" y="378"/>
                </a:lnTo>
                <a:lnTo>
                  <a:pt x="503" y="376"/>
                </a:lnTo>
                <a:lnTo>
                  <a:pt x="498" y="376"/>
                </a:lnTo>
                <a:lnTo>
                  <a:pt x="497" y="376"/>
                </a:lnTo>
                <a:lnTo>
                  <a:pt x="493" y="378"/>
                </a:lnTo>
                <a:lnTo>
                  <a:pt x="492" y="376"/>
                </a:lnTo>
                <a:lnTo>
                  <a:pt x="492" y="370"/>
                </a:lnTo>
                <a:lnTo>
                  <a:pt x="485" y="368"/>
                </a:lnTo>
                <a:lnTo>
                  <a:pt x="482" y="370"/>
                </a:lnTo>
                <a:lnTo>
                  <a:pt x="478" y="373"/>
                </a:lnTo>
                <a:lnTo>
                  <a:pt x="475" y="375"/>
                </a:lnTo>
                <a:lnTo>
                  <a:pt x="473" y="378"/>
                </a:lnTo>
                <a:lnTo>
                  <a:pt x="467" y="383"/>
                </a:lnTo>
                <a:lnTo>
                  <a:pt x="465" y="383"/>
                </a:lnTo>
                <a:lnTo>
                  <a:pt x="462" y="380"/>
                </a:lnTo>
                <a:lnTo>
                  <a:pt x="457" y="380"/>
                </a:lnTo>
                <a:lnTo>
                  <a:pt x="455" y="376"/>
                </a:lnTo>
                <a:lnTo>
                  <a:pt x="455" y="376"/>
                </a:lnTo>
                <a:lnTo>
                  <a:pt x="457" y="375"/>
                </a:lnTo>
                <a:lnTo>
                  <a:pt x="457" y="371"/>
                </a:lnTo>
                <a:lnTo>
                  <a:pt x="458" y="371"/>
                </a:lnTo>
                <a:lnTo>
                  <a:pt x="458" y="370"/>
                </a:lnTo>
                <a:lnTo>
                  <a:pt x="455" y="365"/>
                </a:lnTo>
                <a:lnTo>
                  <a:pt x="452" y="366"/>
                </a:lnTo>
                <a:lnTo>
                  <a:pt x="448" y="366"/>
                </a:lnTo>
                <a:lnTo>
                  <a:pt x="445" y="365"/>
                </a:lnTo>
                <a:lnTo>
                  <a:pt x="443" y="358"/>
                </a:lnTo>
                <a:lnTo>
                  <a:pt x="443" y="350"/>
                </a:lnTo>
                <a:lnTo>
                  <a:pt x="443" y="348"/>
                </a:lnTo>
                <a:lnTo>
                  <a:pt x="441" y="350"/>
                </a:lnTo>
                <a:lnTo>
                  <a:pt x="436" y="353"/>
                </a:lnTo>
                <a:lnTo>
                  <a:pt x="426" y="351"/>
                </a:lnTo>
                <a:lnTo>
                  <a:pt x="423" y="350"/>
                </a:lnTo>
                <a:lnTo>
                  <a:pt x="420" y="348"/>
                </a:lnTo>
                <a:lnTo>
                  <a:pt x="416" y="351"/>
                </a:lnTo>
                <a:lnTo>
                  <a:pt x="416" y="355"/>
                </a:lnTo>
                <a:lnTo>
                  <a:pt x="415" y="355"/>
                </a:lnTo>
                <a:lnTo>
                  <a:pt x="413" y="356"/>
                </a:lnTo>
                <a:lnTo>
                  <a:pt x="411" y="358"/>
                </a:lnTo>
                <a:lnTo>
                  <a:pt x="405" y="356"/>
                </a:lnTo>
                <a:lnTo>
                  <a:pt x="401" y="353"/>
                </a:lnTo>
                <a:lnTo>
                  <a:pt x="400" y="348"/>
                </a:lnTo>
                <a:lnTo>
                  <a:pt x="396" y="346"/>
                </a:lnTo>
                <a:lnTo>
                  <a:pt x="393" y="346"/>
                </a:lnTo>
                <a:lnTo>
                  <a:pt x="390" y="346"/>
                </a:lnTo>
                <a:lnTo>
                  <a:pt x="390" y="346"/>
                </a:lnTo>
                <a:lnTo>
                  <a:pt x="386" y="350"/>
                </a:lnTo>
                <a:lnTo>
                  <a:pt x="380" y="348"/>
                </a:lnTo>
                <a:lnTo>
                  <a:pt x="376" y="346"/>
                </a:lnTo>
                <a:lnTo>
                  <a:pt x="370" y="344"/>
                </a:lnTo>
                <a:lnTo>
                  <a:pt x="363" y="341"/>
                </a:lnTo>
                <a:lnTo>
                  <a:pt x="358" y="339"/>
                </a:lnTo>
                <a:lnTo>
                  <a:pt x="356" y="341"/>
                </a:lnTo>
                <a:lnTo>
                  <a:pt x="351" y="339"/>
                </a:lnTo>
                <a:lnTo>
                  <a:pt x="346" y="339"/>
                </a:lnTo>
                <a:lnTo>
                  <a:pt x="341" y="338"/>
                </a:lnTo>
                <a:lnTo>
                  <a:pt x="339" y="336"/>
                </a:lnTo>
                <a:lnTo>
                  <a:pt x="339" y="333"/>
                </a:lnTo>
                <a:lnTo>
                  <a:pt x="339" y="328"/>
                </a:lnTo>
                <a:lnTo>
                  <a:pt x="339" y="324"/>
                </a:lnTo>
                <a:lnTo>
                  <a:pt x="336" y="321"/>
                </a:lnTo>
                <a:lnTo>
                  <a:pt x="334" y="316"/>
                </a:lnTo>
                <a:lnTo>
                  <a:pt x="328" y="314"/>
                </a:lnTo>
                <a:lnTo>
                  <a:pt x="326" y="311"/>
                </a:lnTo>
                <a:lnTo>
                  <a:pt x="323" y="313"/>
                </a:lnTo>
                <a:lnTo>
                  <a:pt x="323" y="316"/>
                </a:lnTo>
                <a:lnTo>
                  <a:pt x="319" y="319"/>
                </a:lnTo>
                <a:lnTo>
                  <a:pt x="318" y="319"/>
                </a:lnTo>
                <a:lnTo>
                  <a:pt x="314" y="318"/>
                </a:lnTo>
                <a:lnTo>
                  <a:pt x="311" y="314"/>
                </a:lnTo>
                <a:lnTo>
                  <a:pt x="306" y="313"/>
                </a:lnTo>
                <a:lnTo>
                  <a:pt x="306" y="314"/>
                </a:lnTo>
                <a:lnTo>
                  <a:pt x="304" y="316"/>
                </a:lnTo>
                <a:lnTo>
                  <a:pt x="303" y="319"/>
                </a:lnTo>
                <a:lnTo>
                  <a:pt x="294" y="318"/>
                </a:lnTo>
                <a:lnTo>
                  <a:pt x="286" y="309"/>
                </a:lnTo>
                <a:lnTo>
                  <a:pt x="281" y="303"/>
                </a:lnTo>
                <a:lnTo>
                  <a:pt x="278" y="301"/>
                </a:lnTo>
                <a:lnTo>
                  <a:pt x="276" y="298"/>
                </a:lnTo>
                <a:lnTo>
                  <a:pt x="273" y="293"/>
                </a:lnTo>
                <a:lnTo>
                  <a:pt x="271" y="293"/>
                </a:lnTo>
                <a:lnTo>
                  <a:pt x="268" y="294"/>
                </a:lnTo>
                <a:lnTo>
                  <a:pt x="266" y="294"/>
                </a:lnTo>
                <a:lnTo>
                  <a:pt x="266" y="274"/>
                </a:lnTo>
                <a:lnTo>
                  <a:pt x="268" y="241"/>
                </a:lnTo>
                <a:lnTo>
                  <a:pt x="269" y="224"/>
                </a:lnTo>
                <a:lnTo>
                  <a:pt x="271" y="196"/>
                </a:lnTo>
                <a:lnTo>
                  <a:pt x="271" y="174"/>
                </a:lnTo>
                <a:lnTo>
                  <a:pt x="273" y="144"/>
                </a:lnTo>
                <a:lnTo>
                  <a:pt x="274" y="124"/>
                </a:lnTo>
                <a:lnTo>
                  <a:pt x="274" y="75"/>
                </a:lnTo>
                <a:lnTo>
                  <a:pt x="224" y="72"/>
                </a:lnTo>
                <a:lnTo>
                  <a:pt x="187" y="70"/>
                </a:lnTo>
                <a:lnTo>
                  <a:pt x="175" y="70"/>
                </a:lnTo>
                <a:lnTo>
                  <a:pt x="125" y="67"/>
                </a:lnTo>
                <a:lnTo>
                  <a:pt x="89" y="63"/>
                </a:lnTo>
                <a:lnTo>
                  <a:pt x="77" y="63"/>
                </a:lnTo>
                <a:lnTo>
                  <a:pt x="0" y="57"/>
                </a:lnTo>
                <a:lnTo>
                  <a:pt x="5" y="0"/>
                </a:lnTo>
                <a:lnTo>
                  <a:pt x="94" y="7"/>
                </a:lnTo>
                <a:lnTo>
                  <a:pt x="135" y="10"/>
                </a:lnTo>
                <a:lnTo>
                  <a:pt x="181" y="13"/>
                </a:lnTo>
                <a:lnTo>
                  <a:pt x="191" y="13"/>
                </a:lnTo>
                <a:lnTo>
                  <a:pt x="221" y="15"/>
                </a:lnTo>
                <a:lnTo>
                  <a:pt x="271" y="17"/>
                </a:lnTo>
                <a:lnTo>
                  <a:pt x="278" y="17"/>
                </a:lnTo>
                <a:lnTo>
                  <a:pt x="319" y="18"/>
                </a:lnTo>
                <a:lnTo>
                  <a:pt x="329" y="20"/>
                </a:lnTo>
                <a:lnTo>
                  <a:pt x="370" y="22"/>
                </a:lnTo>
                <a:lnTo>
                  <a:pt x="411" y="22"/>
                </a:lnTo>
                <a:lnTo>
                  <a:pt x="430" y="23"/>
                </a:lnTo>
                <a:lnTo>
                  <a:pt x="452" y="23"/>
                </a:lnTo>
                <a:lnTo>
                  <a:pt x="478" y="25"/>
                </a:lnTo>
                <a:lnTo>
                  <a:pt x="510" y="25"/>
                </a:lnTo>
                <a:lnTo>
                  <a:pt x="538" y="25"/>
                </a:lnTo>
                <a:lnTo>
                  <a:pt x="575" y="25"/>
                </a:lnTo>
                <a:lnTo>
                  <a:pt x="595" y="25"/>
                </a:lnTo>
                <a:lnTo>
                  <a:pt x="644" y="25"/>
                </a:lnTo>
                <a:lnTo>
                  <a:pt x="647" y="25"/>
                </a:lnTo>
                <a:lnTo>
                  <a:pt x="664" y="25"/>
                </a:lnTo>
                <a:lnTo>
                  <a:pt x="687" y="25"/>
                </a:lnTo>
                <a:lnTo>
                  <a:pt x="699" y="25"/>
                </a:lnTo>
                <a:lnTo>
                  <a:pt x="729" y="25"/>
                </a:lnTo>
                <a:lnTo>
                  <a:pt x="731" y="25"/>
                </a:lnTo>
                <a:lnTo>
                  <a:pt x="771" y="25"/>
                </a:lnTo>
                <a:lnTo>
                  <a:pt x="771" y="52"/>
                </a:lnTo>
                <a:lnTo>
                  <a:pt x="771" y="62"/>
                </a:lnTo>
                <a:lnTo>
                  <a:pt x="771" y="82"/>
                </a:lnTo>
                <a:lnTo>
                  <a:pt x="773" y="83"/>
                </a:lnTo>
                <a:lnTo>
                  <a:pt x="778" y="120"/>
                </a:lnTo>
                <a:lnTo>
                  <a:pt x="779" y="125"/>
                </a:lnTo>
                <a:lnTo>
                  <a:pt x="784" y="165"/>
                </a:lnTo>
                <a:lnTo>
                  <a:pt x="786" y="179"/>
                </a:lnTo>
                <a:lnTo>
                  <a:pt x="791" y="206"/>
                </a:lnTo>
                <a:lnTo>
                  <a:pt x="791" y="25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76" name="Freeform 48"/>
          <p:cNvSpPr>
            <a:spLocks/>
          </p:cNvSpPr>
          <p:nvPr/>
        </p:nvSpPr>
        <p:spPr bwMode="auto">
          <a:xfrm>
            <a:off x="5794376" y="3455991"/>
            <a:ext cx="1377951" cy="485775"/>
          </a:xfrm>
          <a:custGeom>
            <a:avLst/>
            <a:gdLst/>
            <a:ahLst/>
            <a:cxnLst>
              <a:cxn ang="0">
                <a:pos x="582" y="179"/>
              </a:cxn>
              <a:cxn ang="0">
                <a:pos x="571" y="191"/>
              </a:cxn>
              <a:cxn ang="0">
                <a:pos x="532" y="223"/>
              </a:cxn>
              <a:cxn ang="0">
                <a:pos x="499" y="228"/>
              </a:cxn>
              <a:cxn ang="0">
                <a:pos x="440" y="235"/>
              </a:cxn>
              <a:cxn ang="0">
                <a:pos x="326" y="246"/>
              </a:cxn>
              <a:cxn ang="0">
                <a:pos x="218" y="255"/>
              </a:cxn>
              <a:cxn ang="0">
                <a:pos x="179" y="261"/>
              </a:cxn>
              <a:cxn ang="0">
                <a:pos x="104" y="266"/>
              </a:cxn>
              <a:cxn ang="0">
                <a:pos x="0" y="275"/>
              </a:cxn>
              <a:cxn ang="0">
                <a:pos x="10" y="261"/>
              </a:cxn>
              <a:cxn ang="0">
                <a:pos x="22" y="256"/>
              </a:cxn>
              <a:cxn ang="0">
                <a:pos x="19" y="245"/>
              </a:cxn>
              <a:cxn ang="0">
                <a:pos x="12" y="240"/>
              </a:cxn>
              <a:cxn ang="0">
                <a:pos x="19" y="230"/>
              </a:cxn>
              <a:cxn ang="0">
                <a:pos x="12" y="231"/>
              </a:cxn>
              <a:cxn ang="0">
                <a:pos x="15" y="220"/>
              </a:cxn>
              <a:cxn ang="0">
                <a:pos x="20" y="225"/>
              </a:cxn>
              <a:cxn ang="0">
                <a:pos x="20" y="211"/>
              </a:cxn>
              <a:cxn ang="0">
                <a:pos x="30" y="213"/>
              </a:cxn>
              <a:cxn ang="0">
                <a:pos x="35" y="201"/>
              </a:cxn>
              <a:cxn ang="0">
                <a:pos x="37" y="194"/>
              </a:cxn>
              <a:cxn ang="0">
                <a:pos x="29" y="189"/>
              </a:cxn>
              <a:cxn ang="0">
                <a:pos x="40" y="183"/>
              </a:cxn>
              <a:cxn ang="0">
                <a:pos x="50" y="178"/>
              </a:cxn>
              <a:cxn ang="0">
                <a:pos x="44" y="169"/>
              </a:cxn>
              <a:cxn ang="0">
                <a:pos x="54" y="169"/>
              </a:cxn>
              <a:cxn ang="0">
                <a:pos x="47" y="158"/>
              </a:cxn>
              <a:cxn ang="0">
                <a:pos x="59" y="141"/>
              </a:cxn>
              <a:cxn ang="0">
                <a:pos x="47" y="129"/>
              </a:cxn>
              <a:cxn ang="0">
                <a:pos x="62" y="127"/>
              </a:cxn>
              <a:cxn ang="0">
                <a:pos x="52" y="117"/>
              </a:cxn>
              <a:cxn ang="0">
                <a:pos x="62" y="111"/>
              </a:cxn>
              <a:cxn ang="0">
                <a:pos x="65" y="99"/>
              </a:cxn>
              <a:cxn ang="0">
                <a:pos x="72" y="97"/>
              </a:cxn>
              <a:cxn ang="0">
                <a:pos x="154" y="92"/>
              </a:cxn>
              <a:cxn ang="0">
                <a:pos x="196" y="77"/>
              </a:cxn>
              <a:cxn ang="0">
                <a:pos x="228" y="69"/>
              </a:cxn>
              <a:cxn ang="0">
                <a:pos x="285" y="62"/>
              </a:cxn>
              <a:cxn ang="0">
                <a:pos x="363" y="54"/>
              </a:cxn>
              <a:cxn ang="0">
                <a:pos x="445" y="46"/>
              </a:cxn>
              <a:cxn ang="0">
                <a:pos x="540" y="37"/>
              </a:cxn>
              <a:cxn ang="0">
                <a:pos x="592" y="32"/>
              </a:cxn>
              <a:cxn ang="0">
                <a:pos x="634" y="25"/>
              </a:cxn>
              <a:cxn ang="0">
                <a:pos x="691" y="17"/>
              </a:cxn>
              <a:cxn ang="0">
                <a:pos x="753" y="5"/>
              </a:cxn>
              <a:cxn ang="0">
                <a:pos x="776" y="2"/>
              </a:cxn>
              <a:cxn ang="0">
                <a:pos x="775" y="30"/>
              </a:cxn>
              <a:cxn ang="0">
                <a:pos x="761" y="40"/>
              </a:cxn>
              <a:cxn ang="0">
                <a:pos x="745" y="64"/>
              </a:cxn>
              <a:cxn ang="0">
                <a:pos x="728" y="64"/>
              </a:cxn>
              <a:cxn ang="0">
                <a:pos x="711" y="86"/>
              </a:cxn>
              <a:cxn ang="0">
                <a:pos x="703" y="81"/>
              </a:cxn>
              <a:cxn ang="0">
                <a:pos x="689" y="86"/>
              </a:cxn>
              <a:cxn ang="0">
                <a:pos x="679" y="92"/>
              </a:cxn>
              <a:cxn ang="0">
                <a:pos x="673" y="111"/>
              </a:cxn>
              <a:cxn ang="0">
                <a:pos x="656" y="117"/>
              </a:cxn>
              <a:cxn ang="0">
                <a:pos x="648" y="127"/>
              </a:cxn>
              <a:cxn ang="0">
                <a:pos x="631" y="139"/>
              </a:cxn>
              <a:cxn ang="0">
                <a:pos x="612" y="148"/>
              </a:cxn>
              <a:cxn ang="0">
                <a:pos x="591" y="159"/>
              </a:cxn>
            </a:cxnLst>
            <a:rect l="0" t="0" r="r" b="b"/>
            <a:pathLst>
              <a:path w="778" h="275">
                <a:moveTo>
                  <a:pt x="587" y="163"/>
                </a:moveTo>
                <a:lnTo>
                  <a:pt x="582" y="169"/>
                </a:lnTo>
                <a:lnTo>
                  <a:pt x="582" y="173"/>
                </a:lnTo>
                <a:lnTo>
                  <a:pt x="582" y="179"/>
                </a:lnTo>
                <a:lnTo>
                  <a:pt x="582" y="181"/>
                </a:lnTo>
                <a:lnTo>
                  <a:pt x="582" y="184"/>
                </a:lnTo>
                <a:lnTo>
                  <a:pt x="577" y="189"/>
                </a:lnTo>
                <a:lnTo>
                  <a:pt x="571" y="191"/>
                </a:lnTo>
                <a:lnTo>
                  <a:pt x="566" y="188"/>
                </a:lnTo>
                <a:lnTo>
                  <a:pt x="561" y="194"/>
                </a:lnTo>
                <a:lnTo>
                  <a:pt x="561" y="221"/>
                </a:lnTo>
                <a:lnTo>
                  <a:pt x="532" y="223"/>
                </a:lnTo>
                <a:lnTo>
                  <a:pt x="519" y="225"/>
                </a:lnTo>
                <a:lnTo>
                  <a:pt x="515" y="225"/>
                </a:lnTo>
                <a:lnTo>
                  <a:pt x="500" y="228"/>
                </a:lnTo>
                <a:lnTo>
                  <a:pt x="499" y="228"/>
                </a:lnTo>
                <a:lnTo>
                  <a:pt x="472" y="233"/>
                </a:lnTo>
                <a:lnTo>
                  <a:pt x="464" y="233"/>
                </a:lnTo>
                <a:lnTo>
                  <a:pt x="453" y="235"/>
                </a:lnTo>
                <a:lnTo>
                  <a:pt x="440" y="235"/>
                </a:lnTo>
                <a:lnTo>
                  <a:pt x="415" y="238"/>
                </a:lnTo>
                <a:lnTo>
                  <a:pt x="375" y="243"/>
                </a:lnTo>
                <a:lnTo>
                  <a:pt x="330" y="246"/>
                </a:lnTo>
                <a:lnTo>
                  <a:pt x="326" y="246"/>
                </a:lnTo>
                <a:lnTo>
                  <a:pt x="291" y="250"/>
                </a:lnTo>
                <a:lnTo>
                  <a:pt x="290" y="250"/>
                </a:lnTo>
                <a:lnTo>
                  <a:pt x="253" y="255"/>
                </a:lnTo>
                <a:lnTo>
                  <a:pt x="218" y="255"/>
                </a:lnTo>
                <a:lnTo>
                  <a:pt x="199" y="258"/>
                </a:lnTo>
                <a:lnTo>
                  <a:pt x="199" y="260"/>
                </a:lnTo>
                <a:lnTo>
                  <a:pt x="182" y="261"/>
                </a:lnTo>
                <a:lnTo>
                  <a:pt x="179" y="261"/>
                </a:lnTo>
                <a:lnTo>
                  <a:pt x="142" y="265"/>
                </a:lnTo>
                <a:lnTo>
                  <a:pt x="141" y="265"/>
                </a:lnTo>
                <a:lnTo>
                  <a:pt x="122" y="266"/>
                </a:lnTo>
                <a:lnTo>
                  <a:pt x="104" y="266"/>
                </a:lnTo>
                <a:lnTo>
                  <a:pt x="90" y="268"/>
                </a:lnTo>
                <a:lnTo>
                  <a:pt x="62" y="271"/>
                </a:lnTo>
                <a:lnTo>
                  <a:pt x="55" y="271"/>
                </a:lnTo>
                <a:lnTo>
                  <a:pt x="0" y="275"/>
                </a:lnTo>
                <a:lnTo>
                  <a:pt x="0" y="270"/>
                </a:lnTo>
                <a:lnTo>
                  <a:pt x="10" y="270"/>
                </a:lnTo>
                <a:lnTo>
                  <a:pt x="12" y="266"/>
                </a:lnTo>
                <a:lnTo>
                  <a:pt x="10" y="261"/>
                </a:lnTo>
                <a:lnTo>
                  <a:pt x="12" y="260"/>
                </a:lnTo>
                <a:lnTo>
                  <a:pt x="14" y="258"/>
                </a:lnTo>
                <a:lnTo>
                  <a:pt x="19" y="260"/>
                </a:lnTo>
                <a:lnTo>
                  <a:pt x="22" y="256"/>
                </a:lnTo>
                <a:lnTo>
                  <a:pt x="22" y="255"/>
                </a:lnTo>
                <a:lnTo>
                  <a:pt x="20" y="251"/>
                </a:lnTo>
                <a:lnTo>
                  <a:pt x="20" y="250"/>
                </a:lnTo>
                <a:lnTo>
                  <a:pt x="19" y="245"/>
                </a:lnTo>
                <a:lnTo>
                  <a:pt x="17" y="245"/>
                </a:lnTo>
                <a:lnTo>
                  <a:pt x="12" y="245"/>
                </a:lnTo>
                <a:lnTo>
                  <a:pt x="10" y="243"/>
                </a:lnTo>
                <a:lnTo>
                  <a:pt x="12" y="240"/>
                </a:lnTo>
                <a:lnTo>
                  <a:pt x="17" y="238"/>
                </a:lnTo>
                <a:lnTo>
                  <a:pt x="17" y="235"/>
                </a:lnTo>
                <a:lnTo>
                  <a:pt x="17" y="233"/>
                </a:lnTo>
                <a:lnTo>
                  <a:pt x="19" y="230"/>
                </a:lnTo>
                <a:lnTo>
                  <a:pt x="19" y="226"/>
                </a:lnTo>
                <a:lnTo>
                  <a:pt x="15" y="226"/>
                </a:lnTo>
                <a:lnTo>
                  <a:pt x="14" y="228"/>
                </a:lnTo>
                <a:lnTo>
                  <a:pt x="12" y="231"/>
                </a:lnTo>
                <a:lnTo>
                  <a:pt x="10" y="231"/>
                </a:lnTo>
                <a:lnTo>
                  <a:pt x="9" y="226"/>
                </a:lnTo>
                <a:lnTo>
                  <a:pt x="12" y="223"/>
                </a:lnTo>
                <a:lnTo>
                  <a:pt x="15" y="220"/>
                </a:lnTo>
                <a:lnTo>
                  <a:pt x="19" y="220"/>
                </a:lnTo>
                <a:lnTo>
                  <a:pt x="19" y="225"/>
                </a:lnTo>
                <a:lnTo>
                  <a:pt x="19" y="226"/>
                </a:lnTo>
                <a:lnTo>
                  <a:pt x="20" y="225"/>
                </a:lnTo>
                <a:lnTo>
                  <a:pt x="25" y="223"/>
                </a:lnTo>
                <a:lnTo>
                  <a:pt x="20" y="214"/>
                </a:lnTo>
                <a:lnTo>
                  <a:pt x="20" y="213"/>
                </a:lnTo>
                <a:lnTo>
                  <a:pt x="20" y="211"/>
                </a:lnTo>
                <a:lnTo>
                  <a:pt x="25" y="209"/>
                </a:lnTo>
                <a:lnTo>
                  <a:pt x="29" y="213"/>
                </a:lnTo>
                <a:lnTo>
                  <a:pt x="30" y="213"/>
                </a:lnTo>
                <a:lnTo>
                  <a:pt x="30" y="213"/>
                </a:lnTo>
                <a:lnTo>
                  <a:pt x="32" y="211"/>
                </a:lnTo>
                <a:lnTo>
                  <a:pt x="29" y="206"/>
                </a:lnTo>
                <a:lnTo>
                  <a:pt x="29" y="203"/>
                </a:lnTo>
                <a:lnTo>
                  <a:pt x="35" y="201"/>
                </a:lnTo>
                <a:lnTo>
                  <a:pt x="37" y="201"/>
                </a:lnTo>
                <a:lnTo>
                  <a:pt x="39" y="199"/>
                </a:lnTo>
                <a:lnTo>
                  <a:pt x="37" y="196"/>
                </a:lnTo>
                <a:lnTo>
                  <a:pt x="37" y="194"/>
                </a:lnTo>
                <a:lnTo>
                  <a:pt x="34" y="198"/>
                </a:lnTo>
                <a:lnTo>
                  <a:pt x="30" y="196"/>
                </a:lnTo>
                <a:lnTo>
                  <a:pt x="29" y="191"/>
                </a:lnTo>
                <a:lnTo>
                  <a:pt x="29" y="189"/>
                </a:lnTo>
                <a:lnTo>
                  <a:pt x="30" y="186"/>
                </a:lnTo>
                <a:lnTo>
                  <a:pt x="35" y="188"/>
                </a:lnTo>
                <a:lnTo>
                  <a:pt x="39" y="186"/>
                </a:lnTo>
                <a:lnTo>
                  <a:pt x="40" y="183"/>
                </a:lnTo>
                <a:lnTo>
                  <a:pt x="42" y="181"/>
                </a:lnTo>
                <a:lnTo>
                  <a:pt x="44" y="179"/>
                </a:lnTo>
                <a:lnTo>
                  <a:pt x="47" y="179"/>
                </a:lnTo>
                <a:lnTo>
                  <a:pt x="50" y="178"/>
                </a:lnTo>
                <a:lnTo>
                  <a:pt x="50" y="174"/>
                </a:lnTo>
                <a:lnTo>
                  <a:pt x="44" y="171"/>
                </a:lnTo>
                <a:lnTo>
                  <a:pt x="44" y="171"/>
                </a:lnTo>
                <a:lnTo>
                  <a:pt x="44" y="169"/>
                </a:lnTo>
                <a:lnTo>
                  <a:pt x="45" y="168"/>
                </a:lnTo>
                <a:lnTo>
                  <a:pt x="49" y="168"/>
                </a:lnTo>
                <a:lnTo>
                  <a:pt x="52" y="171"/>
                </a:lnTo>
                <a:lnTo>
                  <a:pt x="54" y="169"/>
                </a:lnTo>
                <a:lnTo>
                  <a:pt x="54" y="168"/>
                </a:lnTo>
                <a:lnTo>
                  <a:pt x="52" y="164"/>
                </a:lnTo>
                <a:lnTo>
                  <a:pt x="49" y="161"/>
                </a:lnTo>
                <a:lnTo>
                  <a:pt x="47" y="158"/>
                </a:lnTo>
                <a:lnTo>
                  <a:pt x="50" y="154"/>
                </a:lnTo>
                <a:lnTo>
                  <a:pt x="50" y="148"/>
                </a:lnTo>
                <a:lnTo>
                  <a:pt x="50" y="146"/>
                </a:lnTo>
                <a:lnTo>
                  <a:pt x="59" y="141"/>
                </a:lnTo>
                <a:lnTo>
                  <a:pt x="57" y="139"/>
                </a:lnTo>
                <a:lnTo>
                  <a:pt x="54" y="136"/>
                </a:lnTo>
                <a:lnTo>
                  <a:pt x="49" y="131"/>
                </a:lnTo>
                <a:lnTo>
                  <a:pt x="47" y="129"/>
                </a:lnTo>
                <a:lnTo>
                  <a:pt x="47" y="127"/>
                </a:lnTo>
                <a:lnTo>
                  <a:pt x="50" y="127"/>
                </a:lnTo>
                <a:lnTo>
                  <a:pt x="54" y="129"/>
                </a:lnTo>
                <a:lnTo>
                  <a:pt x="62" y="127"/>
                </a:lnTo>
                <a:lnTo>
                  <a:pt x="62" y="126"/>
                </a:lnTo>
                <a:lnTo>
                  <a:pt x="62" y="124"/>
                </a:lnTo>
                <a:lnTo>
                  <a:pt x="54" y="121"/>
                </a:lnTo>
                <a:lnTo>
                  <a:pt x="52" y="117"/>
                </a:lnTo>
                <a:lnTo>
                  <a:pt x="54" y="117"/>
                </a:lnTo>
                <a:lnTo>
                  <a:pt x="60" y="117"/>
                </a:lnTo>
                <a:lnTo>
                  <a:pt x="62" y="116"/>
                </a:lnTo>
                <a:lnTo>
                  <a:pt x="62" y="111"/>
                </a:lnTo>
                <a:lnTo>
                  <a:pt x="60" y="107"/>
                </a:lnTo>
                <a:lnTo>
                  <a:pt x="62" y="102"/>
                </a:lnTo>
                <a:lnTo>
                  <a:pt x="60" y="99"/>
                </a:lnTo>
                <a:lnTo>
                  <a:pt x="65" y="99"/>
                </a:lnTo>
                <a:lnTo>
                  <a:pt x="64" y="102"/>
                </a:lnTo>
                <a:lnTo>
                  <a:pt x="65" y="106"/>
                </a:lnTo>
                <a:lnTo>
                  <a:pt x="69" y="104"/>
                </a:lnTo>
                <a:lnTo>
                  <a:pt x="72" y="97"/>
                </a:lnTo>
                <a:lnTo>
                  <a:pt x="77" y="97"/>
                </a:lnTo>
                <a:lnTo>
                  <a:pt x="126" y="94"/>
                </a:lnTo>
                <a:lnTo>
                  <a:pt x="126" y="94"/>
                </a:lnTo>
                <a:lnTo>
                  <a:pt x="154" y="92"/>
                </a:lnTo>
                <a:lnTo>
                  <a:pt x="156" y="92"/>
                </a:lnTo>
                <a:lnTo>
                  <a:pt x="198" y="87"/>
                </a:lnTo>
                <a:lnTo>
                  <a:pt x="198" y="84"/>
                </a:lnTo>
                <a:lnTo>
                  <a:pt x="196" y="77"/>
                </a:lnTo>
                <a:lnTo>
                  <a:pt x="193" y="67"/>
                </a:lnTo>
                <a:lnTo>
                  <a:pt x="211" y="67"/>
                </a:lnTo>
                <a:lnTo>
                  <a:pt x="213" y="71"/>
                </a:lnTo>
                <a:lnTo>
                  <a:pt x="228" y="69"/>
                </a:lnTo>
                <a:lnTo>
                  <a:pt x="231" y="67"/>
                </a:lnTo>
                <a:lnTo>
                  <a:pt x="259" y="64"/>
                </a:lnTo>
                <a:lnTo>
                  <a:pt x="280" y="62"/>
                </a:lnTo>
                <a:lnTo>
                  <a:pt x="285" y="62"/>
                </a:lnTo>
                <a:lnTo>
                  <a:pt x="311" y="59"/>
                </a:lnTo>
                <a:lnTo>
                  <a:pt x="336" y="56"/>
                </a:lnTo>
                <a:lnTo>
                  <a:pt x="345" y="56"/>
                </a:lnTo>
                <a:lnTo>
                  <a:pt x="363" y="54"/>
                </a:lnTo>
                <a:lnTo>
                  <a:pt x="383" y="54"/>
                </a:lnTo>
                <a:lnTo>
                  <a:pt x="402" y="52"/>
                </a:lnTo>
                <a:lnTo>
                  <a:pt x="433" y="49"/>
                </a:lnTo>
                <a:lnTo>
                  <a:pt x="445" y="46"/>
                </a:lnTo>
                <a:lnTo>
                  <a:pt x="448" y="46"/>
                </a:lnTo>
                <a:lnTo>
                  <a:pt x="474" y="42"/>
                </a:lnTo>
                <a:lnTo>
                  <a:pt x="494" y="42"/>
                </a:lnTo>
                <a:lnTo>
                  <a:pt x="540" y="37"/>
                </a:lnTo>
                <a:lnTo>
                  <a:pt x="542" y="37"/>
                </a:lnTo>
                <a:lnTo>
                  <a:pt x="564" y="34"/>
                </a:lnTo>
                <a:lnTo>
                  <a:pt x="572" y="34"/>
                </a:lnTo>
                <a:lnTo>
                  <a:pt x="592" y="32"/>
                </a:lnTo>
                <a:lnTo>
                  <a:pt x="594" y="30"/>
                </a:lnTo>
                <a:lnTo>
                  <a:pt x="614" y="27"/>
                </a:lnTo>
                <a:lnTo>
                  <a:pt x="631" y="24"/>
                </a:lnTo>
                <a:lnTo>
                  <a:pt x="634" y="25"/>
                </a:lnTo>
                <a:lnTo>
                  <a:pt x="636" y="25"/>
                </a:lnTo>
                <a:lnTo>
                  <a:pt x="656" y="22"/>
                </a:lnTo>
                <a:lnTo>
                  <a:pt x="669" y="20"/>
                </a:lnTo>
                <a:lnTo>
                  <a:pt x="691" y="17"/>
                </a:lnTo>
                <a:lnTo>
                  <a:pt x="721" y="10"/>
                </a:lnTo>
                <a:lnTo>
                  <a:pt x="728" y="10"/>
                </a:lnTo>
                <a:lnTo>
                  <a:pt x="733" y="10"/>
                </a:lnTo>
                <a:lnTo>
                  <a:pt x="753" y="5"/>
                </a:lnTo>
                <a:lnTo>
                  <a:pt x="753" y="4"/>
                </a:lnTo>
                <a:lnTo>
                  <a:pt x="763" y="2"/>
                </a:lnTo>
                <a:lnTo>
                  <a:pt x="778" y="0"/>
                </a:lnTo>
                <a:lnTo>
                  <a:pt x="776" y="2"/>
                </a:lnTo>
                <a:lnTo>
                  <a:pt x="775" y="10"/>
                </a:lnTo>
                <a:lnTo>
                  <a:pt x="776" y="17"/>
                </a:lnTo>
                <a:lnTo>
                  <a:pt x="773" y="25"/>
                </a:lnTo>
                <a:lnTo>
                  <a:pt x="775" y="30"/>
                </a:lnTo>
                <a:lnTo>
                  <a:pt x="778" y="32"/>
                </a:lnTo>
                <a:lnTo>
                  <a:pt x="776" y="32"/>
                </a:lnTo>
                <a:lnTo>
                  <a:pt x="766" y="34"/>
                </a:lnTo>
                <a:lnTo>
                  <a:pt x="761" y="40"/>
                </a:lnTo>
                <a:lnTo>
                  <a:pt x="760" y="42"/>
                </a:lnTo>
                <a:lnTo>
                  <a:pt x="753" y="61"/>
                </a:lnTo>
                <a:lnTo>
                  <a:pt x="750" y="64"/>
                </a:lnTo>
                <a:lnTo>
                  <a:pt x="745" y="64"/>
                </a:lnTo>
                <a:lnTo>
                  <a:pt x="741" y="61"/>
                </a:lnTo>
                <a:lnTo>
                  <a:pt x="736" y="61"/>
                </a:lnTo>
                <a:lnTo>
                  <a:pt x="731" y="64"/>
                </a:lnTo>
                <a:lnTo>
                  <a:pt x="728" y="64"/>
                </a:lnTo>
                <a:lnTo>
                  <a:pt x="721" y="69"/>
                </a:lnTo>
                <a:lnTo>
                  <a:pt x="719" y="72"/>
                </a:lnTo>
                <a:lnTo>
                  <a:pt x="714" y="82"/>
                </a:lnTo>
                <a:lnTo>
                  <a:pt x="711" y="86"/>
                </a:lnTo>
                <a:lnTo>
                  <a:pt x="708" y="87"/>
                </a:lnTo>
                <a:lnTo>
                  <a:pt x="703" y="86"/>
                </a:lnTo>
                <a:lnTo>
                  <a:pt x="703" y="82"/>
                </a:lnTo>
                <a:lnTo>
                  <a:pt x="703" y="81"/>
                </a:lnTo>
                <a:lnTo>
                  <a:pt x="701" y="77"/>
                </a:lnTo>
                <a:lnTo>
                  <a:pt x="699" y="77"/>
                </a:lnTo>
                <a:lnTo>
                  <a:pt x="699" y="77"/>
                </a:lnTo>
                <a:lnTo>
                  <a:pt x="689" y="86"/>
                </a:lnTo>
                <a:lnTo>
                  <a:pt x="688" y="86"/>
                </a:lnTo>
                <a:lnTo>
                  <a:pt x="688" y="91"/>
                </a:lnTo>
                <a:lnTo>
                  <a:pt x="686" y="96"/>
                </a:lnTo>
                <a:lnTo>
                  <a:pt x="679" y="92"/>
                </a:lnTo>
                <a:lnTo>
                  <a:pt x="678" y="94"/>
                </a:lnTo>
                <a:lnTo>
                  <a:pt x="676" y="96"/>
                </a:lnTo>
                <a:lnTo>
                  <a:pt x="678" y="102"/>
                </a:lnTo>
                <a:lnTo>
                  <a:pt x="673" y="111"/>
                </a:lnTo>
                <a:lnTo>
                  <a:pt x="671" y="114"/>
                </a:lnTo>
                <a:lnTo>
                  <a:pt x="664" y="114"/>
                </a:lnTo>
                <a:lnTo>
                  <a:pt x="659" y="117"/>
                </a:lnTo>
                <a:lnTo>
                  <a:pt x="656" y="117"/>
                </a:lnTo>
                <a:lnTo>
                  <a:pt x="654" y="121"/>
                </a:lnTo>
                <a:lnTo>
                  <a:pt x="648" y="124"/>
                </a:lnTo>
                <a:lnTo>
                  <a:pt x="648" y="126"/>
                </a:lnTo>
                <a:lnTo>
                  <a:pt x="648" y="127"/>
                </a:lnTo>
                <a:lnTo>
                  <a:pt x="646" y="131"/>
                </a:lnTo>
                <a:lnTo>
                  <a:pt x="641" y="133"/>
                </a:lnTo>
                <a:lnTo>
                  <a:pt x="636" y="136"/>
                </a:lnTo>
                <a:lnTo>
                  <a:pt x="631" y="139"/>
                </a:lnTo>
                <a:lnTo>
                  <a:pt x="626" y="146"/>
                </a:lnTo>
                <a:lnTo>
                  <a:pt x="622" y="148"/>
                </a:lnTo>
                <a:lnTo>
                  <a:pt x="616" y="146"/>
                </a:lnTo>
                <a:lnTo>
                  <a:pt x="612" y="148"/>
                </a:lnTo>
                <a:lnTo>
                  <a:pt x="602" y="149"/>
                </a:lnTo>
                <a:lnTo>
                  <a:pt x="597" y="154"/>
                </a:lnTo>
                <a:lnTo>
                  <a:pt x="592" y="156"/>
                </a:lnTo>
                <a:lnTo>
                  <a:pt x="591" y="159"/>
                </a:lnTo>
                <a:lnTo>
                  <a:pt x="587" y="16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77" name="Freeform 49"/>
          <p:cNvSpPr>
            <a:spLocks/>
          </p:cNvSpPr>
          <p:nvPr/>
        </p:nvSpPr>
        <p:spPr bwMode="auto">
          <a:xfrm>
            <a:off x="3005140" y="3625852"/>
            <a:ext cx="2276475" cy="2220913"/>
          </a:xfrm>
          <a:custGeom>
            <a:avLst/>
            <a:gdLst/>
            <a:ahLst/>
            <a:cxnLst>
              <a:cxn ang="0">
                <a:pos x="63" y="485"/>
              </a:cxn>
              <a:cxn ang="0">
                <a:pos x="371" y="304"/>
              </a:cxn>
              <a:cxn ang="0">
                <a:pos x="573" y="13"/>
              </a:cxn>
              <a:cxn ang="0">
                <a:pos x="669" y="236"/>
              </a:cxn>
              <a:cxn ang="0">
                <a:pos x="716" y="262"/>
              </a:cxn>
              <a:cxn ang="0">
                <a:pos x="744" y="282"/>
              </a:cxn>
              <a:cxn ang="0">
                <a:pos x="798" y="291"/>
              </a:cxn>
              <a:cxn ang="0">
                <a:pos x="841" y="291"/>
              </a:cxn>
              <a:cxn ang="0">
                <a:pos x="855" y="323"/>
              </a:cxn>
              <a:cxn ang="0">
                <a:pos x="896" y="319"/>
              </a:cxn>
              <a:cxn ang="0">
                <a:pos x="923" y="323"/>
              </a:cxn>
              <a:cxn ang="0">
                <a:pos x="942" y="329"/>
              </a:cxn>
              <a:cxn ang="0">
                <a:pos x="958" y="326"/>
              </a:cxn>
              <a:cxn ang="0">
                <a:pos x="992" y="331"/>
              </a:cxn>
              <a:cxn ang="0">
                <a:pos x="1027" y="334"/>
              </a:cxn>
              <a:cxn ang="0">
                <a:pos x="1042" y="326"/>
              </a:cxn>
              <a:cxn ang="0">
                <a:pos x="1070" y="323"/>
              </a:cxn>
              <a:cxn ang="0">
                <a:pos x="1092" y="324"/>
              </a:cxn>
              <a:cxn ang="0">
                <a:pos x="1126" y="319"/>
              </a:cxn>
              <a:cxn ang="0">
                <a:pos x="1142" y="329"/>
              </a:cxn>
              <a:cxn ang="0">
                <a:pos x="1161" y="343"/>
              </a:cxn>
              <a:cxn ang="0">
                <a:pos x="1177" y="346"/>
              </a:cxn>
              <a:cxn ang="0">
                <a:pos x="1186" y="353"/>
              </a:cxn>
              <a:cxn ang="0">
                <a:pos x="1202" y="359"/>
              </a:cxn>
              <a:cxn ang="0">
                <a:pos x="1224" y="358"/>
              </a:cxn>
              <a:cxn ang="0">
                <a:pos x="1241" y="543"/>
              </a:cxn>
              <a:cxn ang="0">
                <a:pos x="1256" y="569"/>
              </a:cxn>
              <a:cxn ang="0">
                <a:pos x="1264" y="590"/>
              </a:cxn>
              <a:cxn ang="0">
                <a:pos x="1273" y="605"/>
              </a:cxn>
              <a:cxn ang="0">
                <a:pos x="1281" y="632"/>
              </a:cxn>
              <a:cxn ang="0">
                <a:pos x="1286" y="642"/>
              </a:cxn>
              <a:cxn ang="0">
                <a:pos x="1288" y="661"/>
              </a:cxn>
              <a:cxn ang="0">
                <a:pos x="1279" y="682"/>
              </a:cxn>
              <a:cxn ang="0">
                <a:pos x="1271" y="707"/>
              </a:cxn>
              <a:cxn ang="0">
                <a:pos x="1269" y="734"/>
              </a:cxn>
              <a:cxn ang="0">
                <a:pos x="1258" y="769"/>
              </a:cxn>
              <a:cxn ang="0">
                <a:pos x="1196" y="821"/>
              </a:cxn>
              <a:cxn ang="0">
                <a:pos x="1144" y="808"/>
              </a:cxn>
              <a:cxn ang="0">
                <a:pos x="1137" y="863"/>
              </a:cxn>
              <a:cxn ang="0">
                <a:pos x="1044" y="935"/>
              </a:cxn>
              <a:cxn ang="0">
                <a:pos x="1002" y="918"/>
              </a:cxn>
              <a:cxn ang="0">
                <a:pos x="983" y="928"/>
              </a:cxn>
              <a:cxn ang="0">
                <a:pos x="992" y="945"/>
              </a:cxn>
              <a:cxn ang="0">
                <a:pos x="960" y="967"/>
              </a:cxn>
              <a:cxn ang="0">
                <a:pos x="921" y="984"/>
              </a:cxn>
              <a:cxn ang="0">
                <a:pos x="908" y="1017"/>
              </a:cxn>
              <a:cxn ang="0">
                <a:pos x="901" y="1044"/>
              </a:cxn>
              <a:cxn ang="0">
                <a:pos x="856" y="1084"/>
              </a:cxn>
              <a:cxn ang="0">
                <a:pos x="898" y="1214"/>
              </a:cxn>
              <a:cxn ang="0">
                <a:pos x="866" y="1233"/>
              </a:cxn>
              <a:cxn ang="0">
                <a:pos x="778" y="1209"/>
              </a:cxn>
              <a:cxn ang="0">
                <a:pos x="681" y="1109"/>
              </a:cxn>
              <a:cxn ang="0">
                <a:pos x="607" y="968"/>
              </a:cxn>
              <a:cxn ang="0">
                <a:pos x="557" y="855"/>
              </a:cxn>
              <a:cxn ang="0">
                <a:pos x="483" y="781"/>
              </a:cxn>
              <a:cxn ang="0">
                <a:pos x="384" y="771"/>
              </a:cxn>
              <a:cxn ang="0">
                <a:pos x="299" y="858"/>
              </a:cxn>
              <a:cxn ang="0">
                <a:pos x="194" y="783"/>
              </a:cxn>
              <a:cxn ang="0">
                <a:pos x="140" y="646"/>
              </a:cxn>
            </a:cxnLst>
            <a:rect l="0" t="0" r="r" b="b"/>
            <a:pathLst>
              <a:path w="1288" h="1255">
                <a:moveTo>
                  <a:pt x="55" y="554"/>
                </a:moveTo>
                <a:lnTo>
                  <a:pt x="35" y="542"/>
                </a:lnTo>
                <a:lnTo>
                  <a:pt x="23" y="510"/>
                </a:lnTo>
                <a:lnTo>
                  <a:pt x="8" y="502"/>
                </a:lnTo>
                <a:lnTo>
                  <a:pt x="1" y="498"/>
                </a:lnTo>
                <a:lnTo>
                  <a:pt x="1" y="495"/>
                </a:lnTo>
                <a:lnTo>
                  <a:pt x="0" y="488"/>
                </a:lnTo>
                <a:lnTo>
                  <a:pt x="1" y="487"/>
                </a:lnTo>
                <a:lnTo>
                  <a:pt x="1" y="480"/>
                </a:lnTo>
                <a:lnTo>
                  <a:pt x="1" y="478"/>
                </a:lnTo>
                <a:lnTo>
                  <a:pt x="3" y="478"/>
                </a:lnTo>
                <a:lnTo>
                  <a:pt x="27" y="480"/>
                </a:lnTo>
                <a:lnTo>
                  <a:pt x="63" y="485"/>
                </a:lnTo>
                <a:lnTo>
                  <a:pt x="169" y="495"/>
                </a:lnTo>
                <a:lnTo>
                  <a:pt x="175" y="497"/>
                </a:lnTo>
                <a:lnTo>
                  <a:pt x="257" y="503"/>
                </a:lnTo>
                <a:lnTo>
                  <a:pt x="261" y="503"/>
                </a:lnTo>
                <a:lnTo>
                  <a:pt x="286" y="507"/>
                </a:lnTo>
                <a:lnTo>
                  <a:pt x="324" y="510"/>
                </a:lnTo>
                <a:lnTo>
                  <a:pt x="351" y="512"/>
                </a:lnTo>
                <a:lnTo>
                  <a:pt x="353" y="502"/>
                </a:lnTo>
                <a:lnTo>
                  <a:pt x="354" y="453"/>
                </a:lnTo>
                <a:lnTo>
                  <a:pt x="361" y="405"/>
                </a:lnTo>
                <a:lnTo>
                  <a:pt x="364" y="354"/>
                </a:lnTo>
                <a:lnTo>
                  <a:pt x="366" y="333"/>
                </a:lnTo>
                <a:lnTo>
                  <a:pt x="371" y="304"/>
                </a:lnTo>
                <a:lnTo>
                  <a:pt x="374" y="249"/>
                </a:lnTo>
                <a:lnTo>
                  <a:pt x="379" y="199"/>
                </a:lnTo>
                <a:lnTo>
                  <a:pt x="381" y="174"/>
                </a:lnTo>
                <a:lnTo>
                  <a:pt x="384" y="149"/>
                </a:lnTo>
                <a:lnTo>
                  <a:pt x="388" y="98"/>
                </a:lnTo>
                <a:lnTo>
                  <a:pt x="388" y="85"/>
                </a:lnTo>
                <a:lnTo>
                  <a:pt x="391" y="50"/>
                </a:lnTo>
                <a:lnTo>
                  <a:pt x="395" y="0"/>
                </a:lnTo>
                <a:lnTo>
                  <a:pt x="398" y="0"/>
                </a:lnTo>
                <a:lnTo>
                  <a:pt x="475" y="6"/>
                </a:lnTo>
                <a:lnTo>
                  <a:pt x="487" y="6"/>
                </a:lnTo>
                <a:lnTo>
                  <a:pt x="523" y="10"/>
                </a:lnTo>
                <a:lnTo>
                  <a:pt x="573" y="13"/>
                </a:lnTo>
                <a:lnTo>
                  <a:pt x="585" y="13"/>
                </a:lnTo>
                <a:lnTo>
                  <a:pt x="622" y="15"/>
                </a:lnTo>
                <a:lnTo>
                  <a:pt x="672" y="18"/>
                </a:lnTo>
                <a:lnTo>
                  <a:pt x="672" y="67"/>
                </a:lnTo>
                <a:lnTo>
                  <a:pt x="671" y="87"/>
                </a:lnTo>
                <a:lnTo>
                  <a:pt x="669" y="117"/>
                </a:lnTo>
                <a:lnTo>
                  <a:pt x="669" y="139"/>
                </a:lnTo>
                <a:lnTo>
                  <a:pt x="667" y="167"/>
                </a:lnTo>
                <a:lnTo>
                  <a:pt x="666" y="184"/>
                </a:lnTo>
                <a:lnTo>
                  <a:pt x="664" y="217"/>
                </a:lnTo>
                <a:lnTo>
                  <a:pt x="664" y="237"/>
                </a:lnTo>
                <a:lnTo>
                  <a:pt x="666" y="237"/>
                </a:lnTo>
                <a:lnTo>
                  <a:pt x="669" y="236"/>
                </a:lnTo>
                <a:lnTo>
                  <a:pt x="671" y="236"/>
                </a:lnTo>
                <a:lnTo>
                  <a:pt x="674" y="241"/>
                </a:lnTo>
                <a:lnTo>
                  <a:pt x="676" y="244"/>
                </a:lnTo>
                <a:lnTo>
                  <a:pt x="679" y="246"/>
                </a:lnTo>
                <a:lnTo>
                  <a:pt x="684" y="252"/>
                </a:lnTo>
                <a:lnTo>
                  <a:pt x="692" y="261"/>
                </a:lnTo>
                <a:lnTo>
                  <a:pt x="701" y="262"/>
                </a:lnTo>
                <a:lnTo>
                  <a:pt x="702" y="259"/>
                </a:lnTo>
                <a:lnTo>
                  <a:pt x="704" y="257"/>
                </a:lnTo>
                <a:lnTo>
                  <a:pt x="704" y="256"/>
                </a:lnTo>
                <a:lnTo>
                  <a:pt x="709" y="257"/>
                </a:lnTo>
                <a:lnTo>
                  <a:pt x="712" y="261"/>
                </a:lnTo>
                <a:lnTo>
                  <a:pt x="716" y="262"/>
                </a:lnTo>
                <a:lnTo>
                  <a:pt x="717" y="262"/>
                </a:lnTo>
                <a:lnTo>
                  <a:pt x="721" y="259"/>
                </a:lnTo>
                <a:lnTo>
                  <a:pt x="721" y="256"/>
                </a:lnTo>
                <a:lnTo>
                  <a:pt x="724" y="254"/>
                </a:lnTo>
                <a:lnTo>
                  <a:pt x="726" y="257"/>
                </a:lnTo>
                <a:lnTo>
                  <a:pt x="732" y="259"/>
                </a:lnTo>
                <a:lnTo>
                  <a:pt x="734" y="264"/>
                </a:lnTo>
                <a:lnTo>
                  <a:pt x="737" y="267"/>
                </a:lnTo>
                <a:lnTo>
                  <a:pt x="737" y="271"/>
                </a:lnTo>
                <a:lnTo>
                  <a:pt x="737" y="276"/>
                </a:lnTo>
                <a:lnTo>
                  <a:pt x="737" y="279"/>
                </a:lnTo>
                <a:lnTo>
                  <a:pt x="739" y="281"/>
                </a:lnTo>
                <a:lnTo>
                  <a:pt x="744" y="282"/>
                </a:lnTo>
                <a:lnTo>
                  <a:pt x="749" y="282"/>
                </a:lnTo>
                <a:lnTo>
                  <a:pt x="754" y="284"/>
                </a:lnTo>
                <a:lnTo>
                  <a:pt x="756" y="282"/>
                </a:lnTo>
                <a:lnTo>
                  <a:pt x="761" y="284"/>
                </a:lnTo>
                <a:lnTo>
                  <a:pt x="768" y="287"/>
                </a:lnTo>
                <a:lnTo>
                  <a:pt x="774" y="289"/>
                </a:lnTo>
                <a:lnTo>
                  <a:pt x="778" y="291"/>
                </a:lnTo>
                <a:lnTo>
                  <a:pt x="784" y="293"/>
                </a:lnTo>
                <a:lnTo>
                  <a:pt x="788" y="289"/>
                </a:lnTo>
                <a:lnTo>
                  <a:pt x="788" y="289"/>
                </a:lnTo>
                <a:lnTo>
                  <a:pt x="791" y="289"/>
                </a:lnTo>
                <a:lnTo>
                  <a:pt x="794" y="289"/>
                </a:lnTo>
                <a:lnTo>
                  <a:pt x="798" y="291"/>
                </a:lnTo>
                <a:lnTo>
                  <a:pt x="799" y="296"/>
                </a:lnTo>
                <a:lnTo>
                  <a:pt x="803" y="299"/>
                </a:lnTo>
                <a:lnTo>
                  <a:pt x="809" y="301"/>
                </a:lnTo>
                <a:lnTo>
                  <a:pt x="811" y="299"/>
                </a:lnTo>
                <a:lnTo>
                  <a:pt x="813" y="298"/>
                </a:lnTo>
                <a:lnTo>
                  <a:pt x="814" y="298"/>
                </a:lnTo>
                <a:lnTo>
                  <a:pt x="814" y="294"/>
                </a:lnTo>
                <a:lnTo>
                  <a:pt x="818" y="291"/>
                </a:lnTo>
                <a:lnTo>
                  <a:pt x="821" y="293"/>
                </a:lnTo>
                <a:lnTo>
                  <a:pt x="824" y="294"/>
                </a:lnTo>
                <a:lnTo>
                  <a:pt x="834" y="296"/>
                </a:lnTo>
                <a:lnTo>
                  <a:pt x="839" y="293"/>
                </a:lnTo>
                <a:lnTo>
                  <a:pt x="841" y="291"/>
                </a:lnTo>
                <a:lnTo>
                  <a:pt x="841" y="293"/>
                </a:lnTo>
                <a:lnTo>
                  <a:pt x="841" y="301"/>
                </a:lnTo>
                <a:lnTo>
                  <a:pt x="843" y="308"/>
                </a:lnTo>
                <a:lnTo>
                  <a:pt x="846" y="309"/>
                </a:lnTo>
                <a:lnTo>
                  <a:pt x="850" y="309"/>
                </a:lnTo>
                <a:lnTo>
                  <a:pt x="853" y="308"/>
                </a:lnTo>
                <a:lnTo>
                  <a:pt x="856" y="313"/>
                </a:lnTo>
                <a:lnTo>
                  <a:pt x="856" y="314"/>
                </a:lnTo>
                <a:lnTo>
                  <a:pt x="855" y="314"/>
                </a:lnTo>
                <a:lnTo>
                  <a:pt x="855" y="318"/>
                </a:lnTo>
                <a:lnTo>
                  <a:pt x="853" y="319"/>
                </a:lnTo>
                <a:lnTo>
                  <a:pt x="853" y="319"/>
                </a:lnTo>
                <a:lnTo>
                  <a:pt x="855" y="323"/>
                </a:lnTo>
                <a:lnTo>
                  <a:pt x="860" y="323"/>
                </a:lnTo>
                <a:lnTo>
                  <a:pt x="863" y="326"/>
                </a:lnTo>
                <a:lnTo>
                  <a:pt x="865" y="326"/>
                </a:lnTo>
                <a:lnTo>
                  <a:pt x="871" y="321"/>
                </a:lnTo>
                <a:lnTo>
                  <a:pt x="873" y="318"/>
                </a:lnTo>
                <a:lnTo>
                  <a:pt x="876" y="316"/>
                </a:lnTo>
                <a:lnTo>
                  <a:pt x="880" y="313"/>
                </a:lnTo>
                <a:lnTo>
                  <a:pt x="883" y="311"/>
                </a:lnTo>
                <a:lnTo>
                  <a:pt x="890" y="313"/>
                </a:lnTo>
                <a:lnTo>
                  <a:pt x="890" y="319"/>
                </a:lnTo>
                <a:lnTo>
                  <a:pt x="891" y="321"/>
                </a:lnTo>
                <a:lnTo>
                  <a:pt x="895" y="319"/>
                </a:lnTo>
                <a:lnTo>
                  <a:pt x="896" y="319"/>
                </a:lnTo>
                <a:lnTo>
                  <a:pt x="901" y="319"/>
                </a:lnTo>
                <a:lnTo>
                  <a:pt x="903" y="321"/>
                </a:lnTo>
                <a:lnTo>
                  <a:pt x="903" y="323"/>
                </a:lnTo>
                <a:lnTo>
                  <a:pt x="903" y="329"/>
                </a:lnTo>
                <a:lnTo>
                  <a:pt x="906" y="329"/>
                </a:lnTo>
                <a:lnTo>
                  <a:pt x="911" y="329"/>
                </a:lnTo>
                <a:lnTo>
                  <a:pt x="915" y="326"/>
                </a:lnTo>
                <a:lnTo>
                  <a:pt x="916" y="324"/>
                </a:lnTo>
                <a:lnTo>
                  <a:pt x="916" y="321"/>
                </a:lnTo>
                <a:lnTo>
                  <a:pt x="920" y="324"/>
                </a:lnTo>
                <a:lnTo>
                  <a:pt x="921" y="326"/>
                </a:lnTo>
                <a:lnTo>
                  <a:pt x="923" y="324"/>
                </a:lnTo>
                <a:lnTo>
                  <a:pt x="923" y="323"/>
                </a:lnTo>
                <a:lnTo>
                  <a:pt x="926" y="321"/>
                </a:lnTo>
                <a:lnTo>
                  <a:pt x="928" y="321"/>
                </a:lnTo>
                <a:lnTo>
                  <a:pt x="930" y="326"/>
                </a:lnTo>
                <a:lnTo>
                  <a:pt x="930" y="328"/>
                </a:lnTo>
                <a:lnTo>
                  <a:pt x="926" y="329"/>
                </a:lnTo>
                <a:lnTo>
                  <a:pt x="926" y="331"/>
                </a:lnTo>
                <a:lnTo>
                  <a:pt x="928" y="339"/>
                </a:lnTo>
                <a:lnTo>
                  <a:pt x="931" y="341"/>
                </a:lnTo>
                <a:lnTo>
                  <a:pt x="935" y="341"/>
                </a:lnTo>
                <a:lnTo>
                  <a:pt x="936" y="341"/>
                </a:lnTo>
                <a:lnTo>
                  <a:pt x="938" y="339"/>
                </a:lnTo>
                <a:lnTo>
                  <a:pt x="936" y="333"/>
                </a:lnTo>
                <a:lnTo>
                  <a:pt x="942" y="329"/>
                </a:lnTo>
                <a:lnTo>
                  <a:pt x="938" y="329"/>
                </a:lnTo>
                <a:lnTo>
                  <a:pt x="938" y="328"/>
                </a:lnTo>
                <a:lnTo>
                  <a:pt x="943" y="329"/>
                </a:lnTo>
                <a:lnTo>
                  <a:pt x="947" y="328"/>
                </a:lnTo>
                <a:lnTo>
                  <a:pt x="948" y="324"/>
                </a:lnTo>
                <a:lnTo>
                  <a:pt x="948" y="318"/>
                </a:lnTo>
                <a:lnTo>
                  <a:pt x="948" y="318"/>
                </a:lnTo>
                <a:lnTo>
                  <a:pt x="952" y="318"/>
                </a:lnTo>
                <a:lnTo>
                  <a:pt x="953" y="314"/>
                </a:lnTo>
                <a:lnTo>
                  <a:pt x="957" y="316"/>
                </a:lnTo>
                <a:lnTo>
                  <a:pt x="958" y="319"/>
                </a:lnTo>
                <a:lnTo>
                  <a:pt x="958" y="324"/>
                </a:lnTo>
                <a:lnTo>
                  <a:pt x="958" y="326"/>
                </a:lnTo>
                <a:lnTo>
                  <a:pt x="960" y="328"/>
                </a:lnTo>
                <a:lnTo>
                  <a:pt x="963" y="326"/>
                </a:lnTo>
                <a:lnTo>
                  <a:pt x="967" y="326"/>
                </a:lnTo>
                <a:lnTo>
                  <a:pt x="970" y="329"/>
                </a:lnTo>
                <a:lnTo>
                  <a:pt x="973" y="329"/>
                </a:lnTo>
                <a:lnTo>
                  <a:pt x="975" y="329"/>
                </a:lnTo>
                <a:lnTo>
                  <a:pt x="977" y="321"/>
                </a:lnTo>
                <a:lnTo>
                  <a:pt x="978" y="319"/>
                </a:lnTo>
                <a:lnTo>
                  <a:pt x="987" y="323"/>
                </a:lnTo>
                <a:lnTo>
                  <a:pt x="983" y="326"/>
                </a:lnTo>
                <a:lnTo>
                  <a:pt x="985" y="329"/>
                </a:lnTo>
                <a:lnTo>
                  <a:pt x="988" y="329"/>
                </a:lnTo>
                <a:lnTo>
                  <a:pt x="992" y="331"/>
                </a:lnTo>
                <a:lnTo>
                  <a:pt x="993" y="334"/>
                </a:lnTo>
                <a:lnTo>
                  <a:pt x="995" y="336"/>
                </a:lnTo>
                <a:lnTo>
                  <a:pt x="1002" y="334"/>
                </a:lnTo>
                <a:lnTo>
                  <a:pt x="1007" y="339"/>
                </a:lnTo>
                <a:lnTo>
                  <a:pt x="1008" y="344"/>
                </a:lnTo>
                <a:lnTo>
                  <a:pt x="1012" y="344"/>
                </a:lnTo>
                <a:lnTo>
                  <a:pt x="1012" y="343"/>
                </a:lnTo>
                <a:lnTo>
                  <a:pt x="1013" y="339"/>
                </a:lnTo>
                <a:lnTo>
                  <a:pt x="1015" y="338"/>
                </a:lnTo>
                <a:lnTo>
                  <a:pt x="1022" y="339"/>
                </a:lnTo>
                <a:lnTo>
                  <a:pt x="1023" y="339"/>
                </a:lnTo>
                <a:lnTo>
                  <a:pt x="1025" y="338"/>
                </a:lnTo>
                <a:lnTo>
                  <a:pt x="1027" y="334"/>
                </a:lnTo>
                <a:lnTo>
                  <a:pt x="1028" y="331"/>
                </a:lnTo>
                <a:lnTo>
                  <a:pt x="1027" y="331"/>
                </a:lnTo>
                <a:lnTo>
                  <a:pt x="1023" y="333"/>
                </a:lnTo>
                <a:lnTo>
                  <a:pt x="1023" y="331"/>
                </a:lnTo>
                <a:lnTo>
                  <a:pt x="1025" y="329"/>
                </a:lnTo>
                <a:lnTo>
                  <a:pt x="1027" y="329"/>
                </a:lnTo>
                <a:lnTo>
                  <a:pt x="1032" y="329"/>
                </a:lnTo>
                <a:lnTo>
                  <a:pt x="1034" y="329"/>
                </a:lnTo>
                <a:lnTo>
                  <a:pt x="1037" y="329"/>
                </a:lnTo>
                <a:lnTo>
                  <a:pt x="1039" y="328"/>
                </a:lnTo>
                <a:lnTo>
                  <a:pt x="1040" y="329"/>
                </a:lnTo>
                <a:lnTo>
                  <a:pt x="1042" y="328"/>
                </a:lnTo>
                <a:lnTo>
                  <a:pt x="1042" y="326"/>
                </a:lnTo>
                <a:lnTo>
                  <a:pt x="1044" y="326"/>
                </a:lnTo>
                <a:lnTo>
                  <a:pt x="1044" y="328"/>
                </a:lnTo>
                <a:lnTo>
                  <a:pt x="1045" y="326"/>
                </a:lnTo>
                <a:lnTo>
                  <a:pt x="1047" y="323"/>
                </a:lnTo>
                <a:lnTo>
                  <a:pt x="1049" y="323"/>
                </a:lnTo>
                <a:lnTo>
                  <a:pt x="1055" y="329"/>
                </a:lnTo>
                <a:lnTo>
                  <a:pt x="1059" y="329"/>
                </a:lnTo>
                <a:lnTo>
                  <a:pt x="1062" y="326"/>
                </a:lnTo>
                <a:lnTo>
                  <a:pt x="1065" y="329"/>
                </a:lnTo>
                <a:lnTo>
                  <a:pt x="1065" y="324"/>
                </a:lnTo>
                <a:lnTo>
                  <a:pt x="1065" y="323"/>
                </a:lnTo>
                <a:lnTo>
                  <a:pt x="1065" y="321"/>
                </a:lnTo>
                <a:lnTo>
                  <a:pt x="1070" y="323"/>
                </a:lnTo>
                <a:lnTo>
                  <a:pt x="1075" y="319"/>
                </a:lnTo>
                <a:lnTo>
                  <a:pt x="1079" y="319"/>
                </a:lnTo>
                <a:lnTo>
                  <a:pt x="1079" y="319"/>
                </a:lnTo>
                <a:lnTo>
                  <a:pt x="1079" y="318"/>
                </a:lnTo>
                <a:lnTo>
                  <a:pt x="1084" y="319"/>
                </a:lnTo>
                <a:lnTo>
                  <a:pt x="1085" y="321"/>
                </a:lnTo>
                <a:lnTo>
                  <a:pt x="1087" y="321"/>
                </a:lnTo>
                <a:lnTo>
                  <a:pt x="1087" y="323"/>
                </a:lnTo>
                <a:lnTo>
                  <a:pt x="1085" y="323"/>
                </a:lnTo>
                <a:lnTo>
                  <a:pt x="1085" y="324"/>
                </a:lnTo>
                <a:lnTo>
                  <a:pt x="1087" y="323"/>
                </a:lnTo>
                <a:lnTo>
                  <a:pt x="1089" y="324"/>
                </a:lnTo>
                <a:lnTo>
                  <a:pt x="1092" y="324"/>
                </a:lnTo>
                <a:lnTo>
                  <a:pt x="1095" y="326"/>
                </a:lnTo>
                <a:lnTo>
                  <a:pt x="1107" y="326"/>
                </a:lnTo>
                <a:lnTo>
                  <a:pt x="1105" y="323"/>
                </a:lnTo>
                <a:lnTo>
                  <a:pt x="1107" y="324"/>
                </a:lnTo>
                <a:lnTo>
                  <a:pt x="1109" y="324"/>
                </a:lnTo>
                <a:lnTo>
                  <a:pt x="1110" y="319"/>
                </a:lnTo>
                <a:lnTo>
                  <a:pt x="1112" y="323"/>
                </a:lnTo>
                <a:lnTo>
                  <a:pt x="1114" y="321"/>
                </a:lnTo>
                <a:lnTo>
                  <a:pt x="1114" y="319"/>
                </a:lnTo>
                <a:lnTo>
                  <a:pt x="1115" y="314"/>
                </a:lnTo>
                <a:lnTo>
                  <a:pt x="1124" y="318"/>
                </a:lnTo>
                <a:lnTo>
                  <a:pt x="1126" y="318"/>
                </a:lnTo>
                <a:lnTo>
                  <a:pt x="1126" y="319"/>
                </a:lnTo>
                <a:lnTo>
                  <a:pt x="1129" y="319"/>
                </a:lnTo>
                <a:lnTo>
                  <a:pt x="1129" y="319"/>
                </a:lnTo>
                <a:lnTo>
                  <a:pt x="1129" y="323"/>
                </a:lnTo>
                <a:lnTo>
                  <a:pt x="1129" y="323"/>
                </a:lnTo>
                <a:lnTo>
                  <a:pt x="1131" y="319"/>
                </a:lnTo>
                <a:lnTo>
                  <a:pt x="1131" y="323"/>
                </a:lnTo>
                <a:lnTo>
                  <a:pt x="1134" y="324"/>
                </a:lnTo>
                <a:lnTo>
                  <a:pt x="1134" y="326"/>
                </a:lnTo>
                <a:lnTo>
                  <a:pt x="1137" y="326"/>
                </a:lnTo>
                <a:lnTo>
                  <a:pt x="1139" y="328"/>
                </a:lnTo>
                <a:lnTo>
                  <a:pt x="1139" y="326"/>
                </a:lnTo>
                <a:lnTo>
                  <a:pt x="1141" y="328"/>
                </a:lnTo>
                <a:lnTo>
                  <a:pt x="1142" y="329"/>
                </a:lnTo>
                <a:lnTo>
                  <a:pt x="1142" y="331"/>
                </a:lnTo>
                <a:lnTo>
                  <a:pt x="1146" y="331"/>
                </a:lnTo>
                <a:lnTo>
                  <a:pt x="1146" y="333"/>
                </a:lnTo>
                <a:lnTo>
                  <a:pt x="1146" y="334"/>
                </a:lnTo>
                <a:lnTo>
                  <a:pt x="1149" y="336"/>
                </a:lnTo>
                <a:lnTo>
                  <a:pt x="1151" y="339"/>
                </a:lnTo>
                <a:lnTo>
                  <a:pt x="1154" y="339"/>
                </a:lnTo>
                <a:lnTo>
                  <a:pt x="1157" y="339"/>
                </a:lnTo>
                <a:lnTo>
                  <a:pt x="1159" y="339"/>
                </a:lnTo>
                <a:lnTo>
                  <a:pt x="1161" y="339"/>
                </a:lnTo>
                <a:lnTo>
                  <a:pt x="1159" y="339"/>
                </a:lnTo>
                <a:lnTo>
                  <a:pt x="1161" y="339"/>
                </a:lnTo>
                <a:lnTo>
                  <a:pt x="1161" y="343"/>
                </a:lnTo>
                <a:lnTo>
                  <a:pt x="1162" y="341"/>
                </a:lnTo>
                <a:lnTo>
                  <a:pt x="1161" y="343"/>
                </a:lnTo>
                <a:lnTo>
                  <a:pt x="1162" y="344"/>
                </a:lnTo>
                <a:lnTo>
                  <a:pt x="1167" y="346"/>
                </a:lnTo>
                <a:lnTo>
                  <a:pt x="1171" y="344"/>
                </a:lnTo>
                <a:lnTo>
                  <a:pt x="1171" y="348"/>
                </a:lnTo>
                <a:lnTo>
                  <a:pt x="1171" y="348"/>
                </a:lnTo>
                <a:lnTo>
                  <a:pt x="1169" y="349"/>
                </a:lnTo>
                <a:lnTo>
                  <a:pt x="1171" y="349"/>
                </a:lnTo>
                <a:lnTo>
                  <a:pt x="1172" y="348"/>
                </a:lnTo>
                <a:lnTo>
                  <a:pt x="1172" y="346"/>
                </a:lnTo>
                <a:lnTo>
                  <a:pt x="1176" y="349"/>
                </a:lnTo>
                <a:lnTo>
                  <a:pt x="1177" y="346"/>
                </a:lnTo>
                <a:lnTo>
                  <a:pt x="1179" y="348"/>
                </a:lnTo>
                <a:lnTo>
                  <a:pt x="1181" y="348"/>
                </a:lnTo>
                <a:lnTo>
                  <a:pt x="1179" y="349"/>
                </a:lnTo>
                <a:lnTo>
                  <a:pt x="1177" y="349"/>
                </a:lnTo>
                <a:lnTo>
                  <a:pt x="1179" y="351"/>
                </a:lnTo>
                <a:lnTo>
                  <a:pt x="1182" y="349"/>
                </a:lnTo>
                <a:lnTo>
                  <a:pt x="1182" y="351"/>
                </a:lnTo>
                <a:lnTo>
                  <a:pt x="1181" y="351"/>
                </a:lnTo>
                <a:lnTo>
                  <a:pt x="1181" y="351"/>
                </a:lnTo>
                <a:lnTo>
                  <a:pt x="1184" y="351"/>
                </a:lnTo>
                <a:lnTo>
                  <a:pt x="1182" y="353"/>
                </a:lnTo>
                <a:lnTo>
                  <a:pt x="1184" y="351"/>
                </a:lnTo>
                <a:lnTo>
                  <a:pt x="1186" y="353"/>
                </a:lnTo>
                <a:lnTo>
                  <a:pt x="1187" y="351"/>
                </a:lnTo>
                <a:lnTo>
                  <a:pt x="1192" y="351"/>
                </a:lnTo>
                <a:lnTo>
                  <a:pt x="1192" y="353"/>
                </a:lnTo>
                <a:lnTo>
                  <a:pt x="1191" y="354"/>
                </a:lnTo>
                <a:lnTo>
                  <a:pt x="1192" y="356"/>
                </a:lnTo>
                <a:lnTo>
                  <a:pt x="1192" y="356"/>
                </a:lnTo>
                <a:lnTo>
                  <a:pt x="1194" y="359"/>
                </a:lnTo>
                <a:lnTo>
                  <a:pt x="1196" y="358"/>
                </a:lnTo>
                <a:lnTo>
                  <a:pt x="1197" y="356"/>
                </a:lnTo>
                <a:lnTo>
                  <a:pt x="1197" y="359"/>
                </a:lnTo>
                <a:lnTo>
                  <a:pt x="1196" y="361"/>
                </a:lnTo>
                <a:lnTo>
                  <a:pt x="1197" y="361"/>
                </a:lnTo>
                <a:lnTo>
                  <a:pt x="1202" y="359"/>
                </a:lnTo>
                <a:lnTo>
                  <a:pt x="1204" y="361"/>
                </a:lnTo>
                <a:lnTo>
                  <a:pt x="1204" y="358"/>
                </a:lnTo>
                <a:lnTo>
                  <a:pt x="1206" y="356"/>
                </a:lnTo>
                <a:lnTo>
                  <a:pt x="1207" y="358"/>
                </a:lnTo>
                <a:lnTo>
                  <a:pt x="1207" y="359"/>
                </a:lnTo>
                <a:lnTo>
                  <a:pt x="1211" y="356"/>
                </a:lnTo>
                <a:lnTo>
                  <a:pt x="1212" y="356"/>
                </a:lnTo>
                <a:lnTo>
                  <a:pt x="1211" y="359"/>
                </a:lnTo>
                <a:lnTo>
                  <a:pt x="1214" y="361"/>
                </a:lnTo>
                <a:lnTo>
                  <a:pt x="1214" y="356"/>
                </a:lnTo>
                <a:lnTo>
                  <a:pt x="1218" y="356"/>
                </a:lnTo>
                <a:lnTo>
                  <a:pt x="1219" y="359"/>
                </a:lnTo>
                <a:lnTo>
                  <a:pt x="1224" y="358"/>
                </a:lnTo>
                <a:lnTo>
                  <a:pt x="1224" y="356"/>
                </a:lnTo>
                <a:lnTo>
                  <a:pt x="1228" y="358"/>
                </a:lnTo>
                <a:lnTo>
                  <a:pt x="1231" y="361"/>
                </a:lnTo>
                <a:lnTo>
                  <a:pt x="1231" y="393"/>
                </a:lnTo>
                <a:lnTo>
                  <a:pt x="1231" y="421"/>
                </a:lnTo>
                <a:lnTo>
                  <a:pt x="1231" y="436"/>
                </a:lnTo>
                <a:lnTo>
                  <a:pt x="1233" y="458"/>
                </a:lnTo>
                <a:lnTo>
                  <a:pt x="1234" y="493"/>
                </a:lnTo>
                <a:lnTo>
                  <a:pt x="1234" y="515"/>
                </a:lnTo>
                <a:lnTo>
                  <a:pt x="1234" y="540"/>
                </a:lnTo>
                <a:lnTo>
                  <a:pt x="1236" y="540"/>
                </a:lnTo>
                <a:lnTo>
                  <a:pt x="1238" y="542"/>
                </a:lnTo>
                <a:lnTo>
                  <a:pt x="1241" y="543"/>
                </a:lnTo>
                <a:lnTo>
                  <a:pt x="1241" y="547"/>
                </a:lnTo>
                <a:lnTo>
                  <a:pt x="1244" y="549"/>
                </a:lnTo>
                <a:lnTo>
                  <a:pt x="1246" y="549"/>
                </a:lnTo>
                <a:lnTo>
                  <a:pt x="1246" y="550"/>
                </a:lnTo>
                <a:lnTo>
                  <a:pt x="1248" y="550"/>
                </a:lnTo>
                <a:lnTo>
                  <a:pt x="1248" y="554"/>
                </a:lnTo>
                <a:lnTo>
                  <a:pt x="1249" y="554"/>
                </a:lnTo>
                <a:lnTo>
                  <a:pt x="1249" y="555"/>
                </a:lnTo>
                <a:lnTo>
                  <a:pt x="1251" y="559"/>
                </a:lnTo>
                <a:lnTo>
                  <a:pt x="1256" y="560"/>
                </a:lnTo>
                <a:lnTo>
                  <a:pt x="1256" y="564"/>
                </a:lnTo>
                <a:lnTo>
                  <a:pt x="1256" y="565"/>
                </a:lnTo>
                <a:lnTo>
                  <a:pt x="1256" y="569"/>
                </a:lnTo>
                <a:lnTo>
                  <a:pt x="1256" y="572"/>
                </a:lnTo>
                <a:lnTo>
                  <a:pt x="1259" y="572"/>
                </a:lnTo>
                <a:lnTo>
                  <a:pt x="1256" y="575"/>
                </a:lnTo>
                <a:lnTo>
                  <a:pt x="1258" y="577"/>
                </a:lnTo>
                <a:lnTo>
                  <a:pt x="1256" y="579"/>
                </a:lnTo>
                <a:lnTo>
                  <a:pt x="1256" y="582"/>
                </a:lnTo>
                <a:lnTo>
                  <a:pt x="1256" y="582"/>
                </a:lnTo>
                <a:lnTo>
                  <a:pt x="1256" y="585"/>
                </a:lnTo>
                <a:lnTo>
                  <a:pt x="1256" y="585"/>
                </a:lnTo>
                <a:lnTo>
                  <a:pt x="1258" y="589"/>
                </a:lnTo>
                <a:lnTo>
                  <a:pt x="1261" y="592"/>
                </a:lnTo>
                <a:lnTo>
                  <a:pt x="1263" y="592"/>
                </a:lnTo>
                <a:lnTo>
                  <a:pt x="1264" y="590"/>
                </a:lnTo>
                <a:lnTo>
                  <a:pt x="1266" y="594"/>
                </a:lnTo>
                <a:lnTo>
                  <a:pt x="1268" y="594"/>
                </a:lnTo>
                <a:lnTo>
                  <a:pt x="1266" y="595"/>
                </a:lnTo>
                <a:lnTo>
                  <a:pt x="1264" y="595"/>
                </a:lnTo>
                <a:lnTo>
                  <a:pt x="1264" y="597"/>
                </a:lnTo>
                <a:lnTo>
                  <a:pt x="1266" y="600"/>
                </a:lnTo>
                <a:lnTo>
                  <a:pt x="1268" y="599"/>
                </a:lnTo>
                <a:lnTo>
                  <a:pt x="1268" y="602"/>
                </a:lnTo>
                <a:lnTo>
                  <a:pt x="1269" y="602"/>
                </a:lnTo>
                <a:lnTo>
                  <a:pt x="1269" y="604"/>
                </a:lnTo>
                <a:lnTo>
                  <a:pt x="1269" y="605"/>
                </a:lnTo>
                <a:lnTo>
                  <a:pt x="1269" y="605"/>
                </a:lnTo>
                <a:lnTo>
                  <a:pt x="1273" y="605"/>
                </a:lnTo>
                <a:lnTo>
                  <a:pt x="1273" y="609"/>
                </a:lnTo>
                <a:lnTo>
                  <a:pt x="1276" y="609"/>
                </a:lnTo>
                <a:lnTo>
                  <a:pt x="1271" y="615"/>
                </a:lnTo>
                <a:lnTo>
                  <a:pt x="1271" y="617"/>
                </a:lnTo>
                <a:lnTo>
                  <a:pt x="1274" y="619"/>
                </a:lnTo>
                <a:lnTo>
                  <a:pt x="1276" y="620"/>
                </a:lnTo>
                <a:lnTo>
                  <a:pt x="1278" y="620"/>
                </a:lnTo>
                <a:lnTo>
                  <a:pt x="1278" y="620"/>
                </a:lnTo>
                <a:lnTo>
                  <a:pt x="1278" y="625"/>
                </a:lnTo>
                <a:lnTo>
                  <a:pt x="1279" y="627"/>
                </a:lnTo>
                <a:lnTo>
                  <a:pt x="1279" y="629"/>
                </a:lnTo>
                <a:lnTo>
                  <a:pt x="1279" y="632"/>
                </a:lnTo>
                <a:lnTo>
                  <a:pt x="1281" y="632"/>
                </a:lnTo>
                <a:lnTo>
                  <a:pt x="1284" y="630"/>
                </a:lnTo>
                <a:lnTo>
                  <a:pt x="1288" y="630"/>
                </a:lnTo>
                <a:lnTo>
                  <a:pt x="1288" y="632"/>
                </a:lnTo>
                <a:lnTo>
                  <a:pt x="1286" y="632"/>
                </a:lnTo>
                <a:lnTo>
                  <a:pt x="1288" y="634"/>
                </a:lnTo>
                <a:lnTo>
                  <a:pt x="1286" y="634"/>
                </a:lnTo>
                <a:lnTo>
                  <a:pt x="1286" y="637"/>
                </a:lnTo>
                <a:lnTo>
                  <a:pt x="1288" y="637"/>
                </a:lnTo>
                <a:lnTo>
                  <a:pt x="1286" y="639"/>
                </a:lnTo>
                <a:lnTo>
                  <a:pt x="1284" y="639"/>
                </a:lnTo>
                <a:lnTo>
                  <a:pt x="1284" y="641"/>
                </a:lnTo>
                <a:lnTo>
                  <a:pt x="1286" y="641"/>
                </a:lnTo>
                <a:lnTo>
                  <a:pt x="1286" y="642"/>
                </a:lnTo>
                <a:lnTo>
                  <a:pt x="1288" y="644"/>
                </a:lnTo>
                <a:lnTo>
                  <a:pt x="1288" y="646"/>
                </a:lnTo>
                <a:lnTo>
                  <a:pt x="1288" y="649"/>
                </a:lnTo>
                <a:lnTo>
                  <a:pt x="1286" y="651"/>
                </a:lnTo>
                <a:lnTo>
                  <a:pt x="1284" y="649"/>
                </a:lnTo>
                <a:lnTo>
                  <a:pt x="1283" y="651"/>
                </a:lnTo>
                <a:lnTo>
                  <a:pt x="1283" y="652"/>
                </a:lnTo>
                <a:lnTo>
                  <a:pt x="1284" y="654"/>
                </a:lnTo>
                <a:lnTo>
                  <a:pt x="1283" y="656"/>
                </a:lnTo>
                <a:lnTo>
                  <a:pt x="1286" y="656"/>
                </a:lnTo>
                <a:lnTo>
                  <a:pt x="1288" y="657"/>
                </a:lnTo>
                <a:lnTo>
                  <a:pt x="1288" y="659"/>
                </a:lnTo>
                <a:lnTo>
                  <a:pt x="1288" y="661"/>
                </a:lnTo>
                <a:lnTo>
                  <a:pt x="1286" y="661"/>
                </a:lnTo>
                <a:lnTo>
                  <a:pt x="1286" y="662"/>
                </a:lnTo>
                <a:lnTo>
                  <a:pt x="1284" y="664"/>
                </a:lnTo>
                <a:lnTo>
                  <a:pt x="1284" y="666"/>
                </a:lnTo>
                <a:lnTo>
                  <a:pt x="1284" y="667"/>
                </a:lnTo>
                <a:lnTo>
                  <a:pt x="1286" y="669"/>
                </a:lnTo>
                <a:lnTo>
                  <a:pt x="1284" y="669"/>
                </a:lnTo>
                <a:lnTo>
                  <a:pt x="1286" y="669"/>
                </a:lnTo>
                <a:lnTo>
                  <a:pt x="1286" y="672"/>
                </a:lnTo>
                <a:lnTo>
                  <a:pt x="1283" y="676"/>
                </a:lnTo>
                <a:lnTo>
                  <a:pt x="1283" y="679"/>
                </a:lnTo>
                <a:lnTo>
                  <a:pt x="1278" y="681"/>
                </a:lnTo>
                <a:lnTo>
                  <a:pt x="1279" y="682"/>
                </a:lnTo>
                <a:lnTo>
                  <a:pt x="1279" y="686"/>
                </a:lnTo>
                <a:lnTo>
                  <a:pt x="1279" y="689"/>
                </a:lnTo>
                <a:lnTo>
                  <a:pt x="1276" y="691"/>
                </a:lnTo>
                <a:lnTo>
                  <a:pt x="1274" y="694"/>
                </a:lnTo>
                <a:lnTo>
                  <a:pt x="1273" y="694"/>
                </a:lnTo>
                <a:lnTo>
                  <a:pt x="1273" y="696"/>
                </a:lnTo>
                <a:lnTo>
                  <a:pt x="1273" y="697"/>
                </a:lnTo>
                <a:lnTo>
                  <a:pt x="1274" y="699"/>
                </a:lnTo>
                <a:lnTo>
                  <a:pt x="1273" y="699"/>
                </a:lnTo>
                <a:lnTo>
                  <a:pt x="1269" y="701"/>
                </a:lnTo>
                <a:lnTo>
                  <a:pt x="1269" y="702"/>
                </a:lnTo>
                <a:lnTo>
                  <a:pt x="1268" y="704"/>
                </a:lnTo>
                <a:lnTo>
                  <a:pt x="1271" y="707"/>
                </a:lnTo>
                <a:lnTo>
                  <a:pt x="1269" y="711"/>
                </a:lnTo>
                <a:lnTo>
                  <a:pt x="1271" y="711"/>
                </a:lnTo>
                <a:lnTo>
                  <a:pt x="1269" y="712"/>
                </a:lnTo>
                <a:lnTo>
                  <a:pt x="1273" y="712"/>
                </a:lnTo>
                <a:lnTo>
                  <a:pt x="1271" y="714"/>
                </a:lnTo>
                <a:lnTo>
                  <a:pt x="1273" y="718"/>
                </a:lnTo>
                <a:lnTo>
                  <a:pt x="1269" y="718"/>
                </a:lnTo>
                <a:lnTo>
                  <a:pt x="1268" y="721"/>
                </a:lnTo>
                <a:lnTo>
                  <a:pt x="1266" y="724"/>
                </a:lnTo>
                <a:lnTo>
                  <a:pt x="1266" y="726"/>
                </a:lnTo>
                <a:lnTo>
                  <a:pt x="1266" y="728"/>
                </a:lnTo>
                <a:lnTo>
                  <a:pt x="1266" y="729"/>
                </a:lnTo>
                <a:lnTo>
                  <a:pt x="1269" y="734"/>
                </a:lnTo>
                <a:lnTo>
                  <a:pt x="1273" y="734"/>
                </a:lnTo>
                <a:lnTo>
                  <a:pt x="1271" y="741"/>
                </a:lnTo>
                <a:lnTo>
                  <a:pt x="1271" y="743"/>
                </a:lnTo>
                <a:lnTo>
                  <a:pt x="1273" y="748"/>
                </a:lnTo>
                <a:lnTo>
                  <a:pt x="1273" y="751"/>
                </a:lnTo>
                <a:lnTo>
                  <a:pt x="1274" y="751"/>
                </a:lnTo>
                <a:lnTo>
                  <a:pt x="1274" y="753"/>
                </a:lnTo>
                <a:lnTo>
                  <a:pt x="1273" y="753"/>
                </a:lnTo>
                <a:lnTo>
                  <a:pt x="1273" y="754"/>
                </a:lnTo>
                <a:lnTo>
                  <a:pt x="1271" y="756"/>
                </a:lnTo>
                <a:lnTo>
                  <a:pt x="1271" y="761"/>
                </a:lnTo>
                <a:lnTo>
                  <a:pt x="1266" y="768"/>
                </a:lnTo>
                <a:lnTo>
                  <a:pt x="1258" y="769"/>
                </a:lnTo>
                <a:lnTo>
                  <a:pt x="1258" y="773"/>
                </a:lnTo>
                <a:lnTo>
                  <a:pt x="1248" y="789"/>
                </a:lnTo>
                <a:lnTo>
                  <a:pt x="1261" y="806"/>
                </a:lnTo>
                <a:lnTo>
                  <a:pt x="1238" y="808"/>
                </a:lnTo>
                <a:lnTo>
                  <a:pt x="1207" y="820"/>
                </a:lnTo>
                <a:lnTo>
                  <a:pt x="1206" y="821"/>
                </a:lnTo>
                <a:lnTo>
                  <a:pt x="1176" y="836"/>
                </a:lnTo>
                <a:lnTo>
                  <a:pt x="1167" y="843"/>
                </a:lnTo>
                <a:lnTo>
                  <a:pt x="1166" y="841"/>
                </a:lnTo>
                <a:lnTo>
                  <a:pt x="1176" y="830"/>
                </a:lnTo>
                <a:lnTo>
                  <a:pt x="1186" y="825"/>
                </a:lnTo>
                <a:lnTo>
                  <a:pt x="1192" y="826"/>
                </a:lnTo>
                <a:lnTo>
                  <a:pt x="1196" y="821"/>
                </a:lnTo>
                <a:lnTo>
                  <a:pt x="1192" y="823"/>
                </a:lnTo>
                <a:lnTo>
                  <a:pt x="1191" y="821"/>
                </a:lnTo>
                <a:lnTo>
                  <a:pt x="1187" y="818"/>
                </a:lnTo>
                <a:lnTo>
                  <a:pt x="1164" y="823"/>
                </a:lnTo>
                <a:lnTo>
                  <a:pt x="1172" y="810"/>
                </a:lnTo>
                <a:lnTo>
                  <a:pt x="1172" y="798"/>
                </a:lnTo>
                <a:lnTo>
                  <a:pt x="1171" y="794"/>
                </a:lnTo>
                <a:lnTo>
                  <a:pt x="1161" y="798"/>
                </a:lnTo>
                <a:lnTo>
                  <a:pt x="1154" y="808"/>
                </a:lnTo>
                <a:lnTo>
                  <a:pt x="1149" y="808"/>
                </a:lnTo>
                <a:lnTo>
                  <a:pt x="1134" y="793"/>
                </a:lnTo>
                <a:lnTo>
                  <a:pt x="1139" y="805"/>
                </a:lnTo>
                <a:lnTo>
                  <a:pt x="1144" y="808"/>
                </a:lnTo>
                <a:lnTo>
                  <a:pt x="1141" y="821"/>
                </a:lnTo>
                <a:lnTo>
                  <a:pt x="1152" y="830"/>
                </a:lnTo>
                <a:lnTo>
                  <a:pt x="1146" y="833"/>
                </a:lnTo>
                <a:lnTo>
                  <a:pt x="1149" y="833"/>
                </a:lnTo>
                <a:lnTo>
                  <a:pt x="1149" y="838"/>
                </a:lnTo>
                <a:lnTo>
                  <a:pt x="1152" y="838"/>
                </a:lnTo>
                <a:lnTo>
                  <a:pt x="1151" y="835"/>
                </a:lnTo>
                <a:lnTo>
                  <a:pt x="1154" y="840"/>
                </a:lnTo>
                <a:lnTo>
                  <a:pt x="1161" y="843"/>
                </a:lnTo>
                <a:lnTo>
                  <a:pt x="1154" y="840"/>
                </a:lnTo>
                <a:lnTo>
                  <a:pt x="1154" y="850"/>
                </a:lnTo>
                <a:lnTo>
                  <a:pt x="1149" y="850"/>
                </a:lnTo>
                <a:lnTo>
                  <a:pt x="1137" y="863"/>
                </a:lnTo>
                <a:lnTo>
                  <a:pt x="1127" y="863"/>
                </a:lnTo>
                <a:lnTo>
                  <a:pt x="1127" y="873"/>
                </a:lnTo>
                <a:lnTo>
                  <a:pt x="1124" y="875"/>
                </a:lnTo>
                <a:lnTo>
                  <a:pt x="1117" y="890"/>
                </a:lnTo>
                <a:lnTo>
                  <a:pt x="1090" y="910"/>
                </a:lnTo>
                <a:lnTo>
                  <a:pt x="1075" y="918"/>
                </a:lnTo>
                <a:lnTo>
                  <a:pt x="1075" y="915"/>
                </a:lnTo>
                <a:lnTo>
                  <a:pt x="1064" y="917"/>
                </a:lnTo>
                <a:lnTo>
                  <a:pt x="1049" y="923"/>
                </a:lnTo>
                <a:lnTo>
                  <a:pt x="1045" y="932"/>
                </a:lnTo>
                <a:lnTo>
                  <a:pt x="1072" y="920"/>
                </a:lnTo>
                <a:lnTo>
                  <a:pt x="1022" y="947"/>
                </a:lnTo>
                <a:lnTo>
                  <a:pt x="1044" y="935"/>
                </a:lnTo>
                <a:lnTo>
                  <a:pt x="1044" y="927"/>
                </a:lnTo>
                <a:lnTo>
                  <a:pt x="1017" y="937"/>
                </a:lnTo>
                <a:lnTo>
                  <a:pt x="1017" y="935"/>
                </a:lnTo>
                <a:lnTo>
                  <a:pt x="1025" y="932"/>
                </a:lnTo>
                <a:lnTo>
                  <a:pt x="1017" y="930"/>
                </a:lnTo>
                <a:lnTo>
                  <a:pt x="1027" y="915"/>
                </a:lnTo>
                <a:lnTo>
                  <a:pt x="1020" y="923"/>
                </a:lnTo>
                <a:lnTo>
                  <a:pt x="1012" y="925"/>
                </a:lnTo>
                <a:lnTo>
                  <a:pt x="1013" y="922"/>
                </a:lnTo>
                <a:lnTo>
                  <a:pt x="1008" y="930"/>
                </a:lnTo>
                <a:lnTo>
                  <a:pt x="1003" y="932"/>
                </a:lnTo>
                <a:lnTo>
                  <a:pt x="1002" y="925"/>
                </a:lnTo>
                <a:lnTo>
                  <a:pt x="1002" y="918"/>
                </a:lnTo>
                <a:lnTo>
                  <a:pt x="998" y="920"/>
                </a:lnTo>
                <a:lnTo>
                  <a:pt x="995" y="915"/>
                </a:lnTo>
                <a:lnTo>
                  <a:pt x="998" y="923"/>
                </a:lnTo>
                <a:lnTo>
                  <a:pt x="1002" y="920"/>
                </a:lnTo>
                <a:lnTo>
                  <a:pt x="1000" y="928"/>
                </a:lnTo>
                <a:lnTo>
                  <a:pt x="1003" y="933"/>
                </a:lnTo>
                <a:lnTo>
                  <a:pt x="990" y="938"/>
                </a:lnTo>
                <a:lnTo>
                  <a:pt x="997" y="935"/>
                </a:lnTo>
                <a:lnTo>
                  <a:pt x="995" y="927"/>
                </a:lnTo>
                <a:lnTo>
                  <a:pt x="992" y="933"/>
                </a:lnTo>
                <a:lnTo>
                  <a:pt x="990" y="933"/>
                </a:lnTo>
                <a:lnTo>
                  <a:pt x="990" y="927"/>
                </a:lnTo>
                <a:lnTo>
                  <a:pt x="983" y="928"/>
                </a:lnTo>
                <a:lnTo>
                  <a:pt x="983" y="923"/>
                </a:lnTo>
                <a:lnTo>
                  <a:pt x="983" y="910"/>
                </a:lnTo>
                <a:lnTo>
                  <a:pt x="982" y="923"/>
                </a:lnTo>
                <a:lnTo>
                  <a:pt x="980" y="920"/>
                </a:lnTo>
                <a:lnTo>
                  <a:pt x="975" y="920"/>
                </a:lnTo>
                <a:lnTo>
                  <a:pt x="973" y="925"/>
                </a:lnTo>
                <a:lnTo>
                  <a:pt x="980" y="930"/>
                </a:lnTo>
                <a:lnTo>
                  <a:pt x="980" y="938"/>
                </a:lnTo>
                <a:lnTo>
                  <a:pt x="983" y="935"/>
                </a:lnTo>
                <a:lnTo>
                  <a:pt x="992" y="945"/>
                </a:lnTo>
                <a:lnTo>
                  <a:pt x="983" y="948"/>
                </a:lnTo>
                <a:lnTo>
                  <a:pt x="988" y="948"/>
                </a:lnTo>
                <a:lnTo>
                  <a:pt x="992" y="945"/>
                </a:lnTo>
                <a:lnTo>
                  <a:pt x="1002" y="953"/>
                </a:lnTo>
                <a:lnTo>
                  <a:pt x="973" y="967"/>
                </a:lnTo>
                <a:lnTo>
                  <a:pt x="968" y="963"/>
                </a:lnTo>
                <a:lnTo>
                  <a:pt x="968" y="957"/>
                </a:lnTo>
                <a:lnTo>
                  <a:pt x="967" y="957"/>
                </a:lnTo>
                <a:lnTo>
                  <a:pt x="960" y="947"/>
                </a:lnTo>
                <a:lnTo>
                  <a:pt x="958" y="950"/>
                </a:lnTo>
                <a:lnTo>
                  <a:pt x="960" y="952"/>
                </a:lnTo>
                <a:lnTo>
                  <a:pt x="963" y="955"/>
                </a:lnTo>
                <a:lnTo>
                  <a:pt x="962" y="957"/>
                </a:lnTo>
                <a:lnTo>
                  <a:pt x="955" y="957"/>
                </a:lnTo>
                <a:lnTo>
                  <a:pt x="960" y="962"/>
                </a:lnTo>
                <a:lnTo>
                  <a:pt x="960" y="967"/>
                </a:lnTo>
                <a:lnTo>
                  <a:pt x="960" y="972"/>
                </a:lnTo>
                <a:lnTo>
                  <a:pt x="962" y="977"/>
                </a:lnTo>
                <a:lnTo>
                  <a:pt x="958" y="979"/>
                </a:lnTo>
                <a:lnTo>
                  <a:pt x="943" y="989"/>
                </a:lnTo>
                <a:lnTo>
                  <a:pt x="948" y="973"/>
                </a:lnTo>
                <a:lnTo>
                  <a:pt x="942" y="979"/>
                </a:lnTo>
                <a:lnTo>
                  <a:pt x="945" y="980"/>
                </a:lnTo>
                <a:lnTo>
                  <a:pt x="942" y="989"/>
                </a:lnTo>
                <a:lnTo>
                  <a:pt x="936" y="987"/>
                </a:lnTo>
                <a:lnTo>
                  <a:pt x="936" y="979"/>
                </a:lnTo>
                <a:lnTo>
                  <a:pt x="925" y="989"/>
                </a:lnTo>
                <a:lnTo>
                  <a:pt x="925" y="984"/>
                </a:lnTo>
                <a:lnTo>
                  <a:pt x="921" y="984"/>
                </a:lnTo>
                <a:lnTo>
                  <a:pt x="923" y="989"/>
                </a:lnTo>
                <a:lnTo>
                  <a:pt x="911" y="995"/>
                </a:lnTo>
                <a:lnTo>
                  <a:pt x="915" y="997"/>
                </a:lnTo>
                <a:lnTo>
                  <a:pt x="910" y="999"/>
                </a:lnTo>
                <a:lnTo>
                  <a:pt x="915" y="999"/>
                </a:lnTo>
                <a:lnTo>
                  <a:pt x="926" y="997"/>
                </a:lnTo>
                <a:lnTo>
                  <a:pt x="936" y="990"/>
                </a:lnTo>
                <a:lnTo>
                  <a:pt x="936" y="1000"/>
                </a:lnTo>
                <a:lnTo>
                  <a:pt x="926" y="1012"/>
                </a:lnTo>
                <a:lnTo>
                  <a:pt x="918" y="1024"/>
                </a:lnTo>
                <a:lnTo>
                  <a:pt x="913" y="1022"/>
                </a:lnTo>
                <a:lnTo>
                  <a:pt x="916" y="1022"/>
                </a:lnTo>
                <a:lnTo>
                  <a:pt x="908" y="1017"/>
                </a:lnTo>
                <a:lnTo>
                  <a:pt x="901" y="1020"/>
                </a:lnTo>
                <a:lnTo>
                  <a:pt x="903" y="1017"/>
                </a:lnTo>
                <a:lnTo>
                  <a:pt x="888" y="1020"/>
                </a:lnTo>
                <a:lnTo>
                  <a:pt x="886" y="1017"/>
                </a:lnTo>
                <a:lnTo>
                  <a:pt x="885" y="1019"/>
                </a:lnTo>
                <a:lnTo>
                  <a:pt x="886" y="1020"/>
                </a:lnTo>
                <a:lnTo>
                  <a:pt x="888" y="1022"/>
                </a:lnTo>
                <a:lnTo>
                  <a:pt x="898" y="1020"/>
                </a:lnTo>
                <a:lnTo>
                  <a:pt x="896" y="1029"/>
                </a:lnTo>
                <a:lnTo>
                  <a:pt x="905" y="1035"/>
                </a:lnTo>
                <a:lnTo>
                  <a:pt x="901" y="1035"/>
                </a:lnTo>
                <a:lnTo>
                  <a:pt x="905" y="1039"/>
                </a:lnTo>
                <a:lnTo>
                  <a:pt x="901" y="1044"/>
                </a:lnTo>
                <a:lnTo>
                  <a:pt x="896" y="1044"/>
                </a:lnTo>
                <a:lnTo>
                  <a:pt x="901" y="1045"/>
                </a:lnTo>
                <a:lnTo>
                  <a:pt x="905" y="1035"/>
                </a:lnTo>
                <a:lnTo>
                  <a:pt x="913" y="1039"/>
                </a:lnTo>
                <a:lnTo>
                  <a:pt x="905" y="1052"/>
                </a:lnTo>
                <a:lnTo>
                  <a:pt x="895" y="1082"/>
                </a:lnTo>
                <a:lnTo>
                  <a:pt x="885" y="1082"/>
                </a:lnTo>
                <a:lnTo>
                  <a:pt x="885" y="1067"/>
                </a:lnTo>
                <a:lnTo>
                  <a:pt x="883" y="1079"/>
                </a:lnTo>
                <a:lnTo>
                  <a:pt x="875" y="1084"/>
                </a:lnTo>
                <a:lnTo>
                  <a:pt x="860" y="1069"/>
                </a:lnTo>
                <a:lnTo>
                  <a:pt x="866" y="1084"/>
                </a:lnTo>
                <a:lnTo>
                  <a:pt x="856" y="1084"/>
                </a:lnTo>
                <a:lnTo>
                  <a:pt x="880" y="1092"/>
                </a:lnTo>
                <a:lnTo>
                  <a:pt x="893" y="1087"/>
                </a:lnTo>
                <a:lnTo>
                  <a:pt x="885" y="1109"/>
                </a:lnTo>
                <a:lnTo>
                  <a:pt x="886" y="1119"/>
                </a:lnTo>
                <a:lnTo>
                  <a:pt x="878" y="1121"/>
                </a:lnTo>
                <a:lnTo>
                  <a:pt x="878" y="1137"/>
                </a:lnTo>
                <a:lnTo>
                  <a:pt x="885" y="1142"/>
                </a:lnTo>
                <a:lnTo>
                  <a:pt x="890" y="1166"/>
                </a:lnTo>
                <a:lnTo>
                  <a:pt x="891" y="1174"/>
                </a:lnTo>
                <a:lnTo>
                  <a:pt x="886" y="1179"/>
                </a:lnTo>
                <a:lnTo>
                  <a:pt x="893" y="1191"/>
                </a:lnTo>
                <a:lnTo>
                  <a:pt x="896" y="1193"/>
                </a:lnTo>
                <a:lnTo>
                  <a:pt x="898" y="1214"/>
                </a:lnTo>
                <a:lnTo>
                  <a:pt x="908" y="1228"/>
                </a:lnTo>
                <a:lnTo>
                  <a:pt x="906" y="1235"/>
                </a:lnTo>
                <a:lnTo>
                  <a:pt x="913" y="1235"/>
                </a:lnTo>
                <a:lnTo>
                  <a:pt x="916" y="1241"/>
                </a:lnTo>
                <a:lnTo>
                  <a:pt x="903" y="1240"/>
                </a:lnTo>
                <a:lnTo>
                  <a:pt x="905" y="1243"/>
                </a:lnTo>
                <a:lnTo>
                  <a:pt x="895" y="1245"/>
                </a:lnTo>
                <a:lnTo>
                  <a:pt x="895" y="1255"/>
                </a:lnTo>
                <a:lnTo>
                  <a:pt x="890" y="1255"/>
                </a:lnTo>
                <a:lnTo>
                  <a:pt x="873" y="1243"/>
                </a:lnTo>
                <a:lnTo>
                  <a:pt x="875" y="1241"/>
                </a:lnTo>
                <a:lnTo>
                  <a:pt x="871" y="1240"/>
                </a:lnTo>
                <a:lnTo>
                  <a:pt x="866" y="1233"/>
                </a:lnTo>
                <a:lnTo>
                  <a:pt x="843" y="1228"/>
                </a:lnTo>
                <a:lnTo>
                  <a:pt x="826" y="1228"/>
                </a:lnTo>
                <a:lnTo>
                  <a:pt x="821" y="1231"/>
                </a:lnTo>
                <a:lnTo>
                  <a:pt x="821" y="1226"/>
                </a:lnTo>
                <a:lnTo>
                  <a:pt x="809" y="1228"/>
                </a:lnTo>
                <a:lnTo>
                  <a:pt x="799" y="1223"/>
                </a:lnTo>
                <a:lnTo>
                  <a:pt x="801" y="1219"/>
                </a:lnTo>
                <a:lnTo>
                  <a:pt x="799" y="1218"/>
                </a:lnTo>
                <a:lnTo>
                  <a:pt x="796" y="1221"/>
                </a:lnTo>
                <a:lnTo>
                  <a:pt x="793" y="1214"/>
                </a:lnTo>
                <a:lnTo>
                  <a:pt x="789" y="1214"/>
                </a:lnTo>
                <a:lnTo>
                  <a:pt x="783" y="1208"/>
                </a:lnTo>
                <a:lnTo>
                  <a:pt x="778" y="1209"/>
                </a:lnTo>
                <a:lnTo>
                  <a:pt x="768" y="1201"/>
                </a:lnTo>
                <a:lnTo>
                  <a:pt x="758" y="1204"/>
                </a:lnTo>
                <a:lnTo>
                  <a:pt x="744" y="1189"/>
                </a:lnTo>
                <a:lnTo>
                  <a:pt x="736" y="1191"/>
                </a:lnTo>
                <a:lnTo>
                  <a:pt x="732" y="1186"/>
                </a:lnTo>
                <a:lnTo>
                  <a:pt x="714" y="1181"/>
                </a:lnTo>
                <a:lnTo>
                  <a:pt x="714" y="1174"/>
                </a:lnTo>
                <a:lnTo>
                  <a:pt x="709" y="1168"/>
                </a:lnTo>
                <a:lnTo>
                  <a:pt x="709" y="1163"/>
                </a:lnTo>
                <a:lnTo>
                  <a:pt x="697" y="1129"/>
                </a:lnTo>
                <a:lnTo>
                  <a:pt x="687" y="1119"/>
                </a:lnTo>
                <a:lnTo>
                  <a:pt x="687" y="1114"/>
                </a:lnTo>
                <a:lnTo>
                  <a:pt x="681" y="1109"/>
                </a:lnTo>
                <a:lnTo>
                  <a:pt x="682" y="1089"/>
                </a:lnTo>
                <a:lnTo>
                  <a:pt x="681" y="1082"/>
                </a:lnTo>
                <a:lnTo>
                  <a:pt x="672" y="1074"/>
                </a:lnTo>
                <a:lnTo>
                  <a:pt x="679" y="1055"/>
                </a:lnTo>
                <a:lnTo>
                  <a:pt x="676" y="1052"/>
                </a:lnTo>
                <a:lnTo>
                  <a:pt x="672" y="1042"/>
                </a:lnTo>
                <a:lnTo>
                  <a:pt x="657" y="1034"/>
                </a:lnTo>
                <a:lnTo>
                  <a:pt x="647" y="1020"/>
                </a:lnTo>
                <a:lnTo>
                  <a:pt x="640" y="1019"/>
                </a:lnTo>
                <a:lnTo>
                  <a:pt x="635" y="995"/>
                </a:lnTo>
                <a:lnTo>
                  <a:pt x="629" y="994"/>
                </a:lnTo>
                <a:lnTo>
                  <a:pt x="619" y="975"/>
                </a:lnTo>
                <a:lnTo>
                  <a:pt x="607" y="968"/>
                </a:lnTo>
                <a:lnTo>
                  <a:pt x="607" y="965"/>
                </a:lnTo>
                <a:lnTo>
                  <a:pt x="599" y="960"/>
                </a:lnTo>
                <a:lnTo>
                  <a:pt x="600" y="955"/>
                </a:lnTo>
                <a:lnTo>
                  <a:pt x="595" y="947"/>
                </a:lnTo>
                <a:lnTo>
                  <a:pt x="592" y="935"/>
                </a:lnTo>
                <a:lnTo>
                  <a:pt x="597" y="935"/>
                </a:lnTo>
                <a:lnTo>
                  <a:pt x="589" y="928"/>
                </a:lnTo>
                <a:lnTo>
                  <a:pt x="590" y="923"/>
                </a:lnTo>
                <a:lnTo>
                  <a:pt x="582" y="915"/>
                </a:lnTo>
                <a:lnTo>
                  <a:pt x="573" y="886"/>
                </a:lnTo>
                <a:lnTo>
                  <a:pt x="567" y="883"/>
                </a:lnTo>
                <a:lnTo>
                  <a:pt x="565" y="865"/>
                </a:lnTo>
                <a:lnTo>
                  <a:pt x="557" y="855"/>
                </a:lnTo>
                <a:lnTo>
                  <a:pt x="555" y="846"/>
                </a:lnTo>
                <a:lnTo>
                  <a:pt x="533" y="830"/>
                </a:lnTo>
                <a:lnTo>
                  <a:pt x="528" y="818"/>
                </a:lnTo>
                <a:lnTo>
                  <a:pt x="510" y="810"/>
                </a:lnTo>
                <a:lnTo>
                  <a:pt x="512" y="798"/>
                </a:lnTo>
                <a:lnTo>
                  <a:pt x="505" y="803"/>
                </a:lnTo>
                <a:lnTo>
                  <a:pt x="505" y="796"/>
                </a:lnTo>
                <a:lnTo>
                  <a:pt x="500" y="794"/>
                </a:lnTo>
                <a:lnTo>
                  <a:pt x="495" y="784"/>
                </a:lnTo>
                <a:lnTo>
                  <a:pt x="497" y="781"/>
                </a:lnTo>
                <a:lnTo>
                  <a:pt x="492" y="781"/>
                </a:lnTo>
                <a:lnTo>
                  <a:pt x="490" y="778"/>
                </a:lnTo>
                <a:lnTo>
                  <a:pt x="483" y="781"/>
                </a:lnTo>
                <a:lnTo>
                  <a:pt x="481" y="776"/>
                </a:lnTo>
                <a:lnTo>
                  <a:pt x="480" y="779"/>
                </a:lnTo>
                <a:lnTo>
                  <a:pt x="471" y="781"/>
                </a:lnTo>
                <a:lnTo>
                  <a:pt x="460" y="776"/>
                </a:lnTo>
                <a:lnTo>
                  <a:pt x="456" y="776"/>
                </a:lnTo>
                <a:lnTo>
                  <a:pt x="455" y="773"/>
                </a:lnTo>
                <a:lnTo>
                  <a:pt x="445" y="776"/>
                </a:lnTo>
                <a:lnTo>
                  <a:pt x="440" y="771"/>
                </a:lnTo>
                <a:lnTo>
                  <a:pt x="430" y="776"/>
                </a:lnTo>
                <a:lnTo>
                  <a:pt x="405" y="763"/>
                </a:lnTo>
                <a:lnTo>
                  <a:pt x="400" y="766"/>
                </a:lnTo>
                <a:lnTo>
                  <a:pt x="398" y="774"/>
                </a:lnTo>
                <a:lnTo>
                  <a:pt x="384" y="771"/>
                </a:lnTo>
                <a:lnTo>
                  <a:pt x="381" y="776"/>
                </a:lnTo>
                <a:lnTo>
                  <a:pt x="378" y="773"/>
                </a:lnTo>
                <a:lnTo>
                  <a:pt x="373" y="776"/>
                </a:lnTo>
                <a:lnTo>
                  <a:pt x="368" y="776"/>
                </a:lnTo>
                <a:lnTo>
                  <a:pt x="353" y="798"/>
                </a:lnTo>
                <a:lnTo>
                  <a:pt x="351" y="813"/>
                </a:lnTo>
                <a:lnTo>
                  <a:pt x="343" y="818"/>
                </a:lnTo>
                <a:lnTo>
                  <a:pt x="341" y="828"/>
                </a:lnTo>
                <a:lnTo>
                  <a:pt x="344" y="833"/>
                </a:lnTo>
                <a:lnTo>
                  <a:pt x="331" y="836"/>
                </a:lnTo>
                <a:lnTo>
                  <a:pt x="313" y="860"/>
                </a:lnTo>
                <a:lnTo>
                  <a:pt x="301" y="855"/>
                </a:lnTo>
                <a:lnTo>
                  <a:pt x="299" y="858"/>
                </a:lnTo>
                <a:lnTo>
                  <a:pt x="296" y="850"/>
                </a:lnTo>
                <a:lnTo>
                  <a:pt x="291" y="851"/>
                </a:lnTo>
                <a:lnTo>
                  <a:pt x="281" y="846"/>
                </a:lnTo>
                <a:lnTo>
                  <a:pt x="277" y="838"/>
                </a:lnTo>
                <a:lnTo>
                  <a:pt x="257" y="830"/>
                </a:lnTo>
                <a:lnTo>
                  <a:pt x="256" y="826"/>
                </a:lnTo>
                <a:lnTo>
                  <a:pt x="251" y="825"/>
                </a:lnTo>
                <a:lnTo>
                  <a:pt x="254" y="818"/>
                </a:lnTo>
                <a:lnTo>
                  <a:pt x="251" y="820"/>
                </a:lnTo>
                <a:lnTo>
                  <a:pt x="226" y="811"/>
                </a:lnTo>
                <a:lnTo>
                  <a:pt x="214" y="801"/>
                </a:lnTo>
                <a:lnTo>
                  <a:pt x="212" y="791"/>
                </a:lnTo>
                <a:lnTo>
                  <a:pt x="194" y="783"/>
                </a:lnTo>
                <a:lnTo>
                  <a:pt x="180" y="766"/>
                </a:lnTo>
                <a:lnTo>
                  <a:pt x="177" y="751"/>
                </a:lnTo>
                <a:lnTo>
                  <a:pt x="169" y="738"/>
                </a:lnTo>
                <a:lnTo>
                  <a:pt x="169" y="721"/>
                </a:lnTo>
                <a:lnTo>
                  <a:pt x="172" y="711"/>
                </a:lnTo>
                <a:lnTo>
                  <a:pt x="170" y="701"/>
                </a:lnTo>
                <a:lnTo>
                  <a:pt x="160" y="686"/>
                </a:lnTo>
                <a:lnTo>
                  <a:pt x="162" y="682"/>
                </a:lnTo>
                <a:lnTo>
                  <a:pt x="157" y="681"/>
                </a:lnTo>
                <a:lnTo>
                  <a:pt x="155" y="659"/>
                </a:lnTo>
                <a:lnTo>
                  <a:pt x="147" y="651"/>
                </a:lnTo>
                <a:lnTo>
                  <a:pt x="145" y="646"/>
                </a:lnTo>
                <a:lnTo>
                  <a:pt x="140" y="646"/>
                </a:lnTo>
                <a:lnTo>
                  <a:pt x="127" y="629"/>
                </a:lnTo>
                <a:lnTo>
                  <a:pt x="120" y="630"/>
                </a:lnTo>
                <a:lnTo>
                  <a:pt x="119" y="627"/>
                </a:lnTo>
                <a:lnTo>
                  <a:pt x="117" y="627"/>
                </a:lnTo>
                <a:lnTo>
                  <a:pt x="108" y="622"/>
                </a:lnTo>
                <a:lnTo>
                  <a:pt x="108" y="617"/>
                </a:lnTo>
                <a:lnTo>
                  <a:pt x="95" y="604"/>
                </a:lnTo>
                <a:lnTo>
                  <a:pt x="90" y="594"/>
                </a:lnTo>
                <a:lnTo>
                  <a:pt x="77" y="582"/>
                </a:lnTo>
                <a:lnTo>
                  <a:pt x="55" y="55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4978" name="Freeform 50"/>
          <p:cNvSpPr>
            <a:spLocks/>
          </p:cNvSpPr>
          <p:nvPr/>
        </p:nvSpPr>
        <p:spPr bwMode="auto">
          <a:xfrm>
            <a:off x="2576515" y="3409950"/>
            <a:ext cx="1141412" cy="1157288"/>
          </a:xfrm>
          <a:custGeom>
            <a:avLst/>
            <a:gdLst/>
            <a:ahLst/>
            <a:cxnLst>
              <a:cxn ang="0">
                <a:pos x="19" y="516"/>
              </a:cxn>
              <a:cxn ang="0">
                <a:pos x="24" y="477"/>
              </a:cxn>
              <a:cxn ang="0">
                <a:pos x="32" y="429"/>
              </a:cxn>
              <a:cxn ang="0">
                <a:pos x="42" y="363"/>
              </a:cxn>
              <a:cxn ang="0">
                <a:pos x="54" y="271"/>
              </a:cxn>
              <a:cxn ang="0">
                <a:pos x="62" y="231"/>
              </a:cxn>
              <a:cxn ang="0">
                <a:pos x="79" y="112"/>
              </a:cxn>
              <a:cxn ang="0">
                <a:pos x="96" y="0"/>
              </a:cxn>
              <a:cxn ang="0">
                <a:pos x="157" y="9"/>
              </a:cxn>
              <a:cxn ang="0">
                <a:pos x="238" y="20"/>
              </a:cxn>
              <a:cxn ang="0">
                <a:pos x="244" y="22"/>
              </a:cxn>
              <a:cxn ang="0">
                <a:pos x="291" y="27"/>
              </a:cxn>
              <a:cxn ang="0">
                <a:pos x="295" y="29"/>
              </a:cxn>
              <a:cxn ang="0">
                <a:pos x="330" y="34"/>
              </a:cxn>
              <a:cxn ang="0">
                <a:pos x="373" y="37"/>
              </a:cxn>
              <a:cxn ang="0">
                <a:pos x="398" y="40"/>
              </a:cxn>
              <a:cxn ang="0">
                <a:pos x="443" y="45"/>
              </a:cxn>
              <a:cxn ang="0">
                <a:pos x="450" y="47"/>
              </a:cxn>
              <a:cxn ang="0">
                <a:pos x="554" y="57"/>
              </a:cxn>
              <a:cxn ang="0">
                <a:pos x="638" y="64"/>
              </a:cxn>
              <a:cxn ang="0">
                <a:pos x="646" y="64"/>
              </a:cxn>
              <a:cxn ang="0">
                <a:pos x="641" y="121"/>
              </a:cxn>
              <a:cxn ang="0">
                <a:pos x="638" y="121"/>
              </a:cxn>
              <a:cxn ang="0">
                <a:pos x="634" y="171"/>
              </a:cxn>
              <a:cxn ang="0">
                <a:pos x="631" y="206"/>
              </a:cxn>
              <a:cxn ang="0">
                <a:pos x="631" y="219"/>
              </a:cxn>
              <a:cxn ang="0">
                <a:pos x="627" y="270"/>
              </a:cxn>
              <a:cxn ang="0">
                <a:pos x="624" y="295"/>
              </a:cxn>
              <a:cxn ang="0">
                <a:pos x="622" y="320"/>
              </a:cxn>
              <a:cxn ang="0">
                <a:pos x="617" y="370"/>
              </a:cxn>
              <a:cxn ang="0">
                <a:pos x="614" y="425"/>
              </a:cxn>
              <a:cxn ang="0">
                <a:pos x="609" y="454"/>
              </a:cxn>
              <a:cxn ang="0">
                <a:pos x="607" y="475"/>
              </a:cxn>
              <a:cxn ang="0">
                <a:pos x="604" y="526"/>
              </a:cxn>
              <a:cxn ang="0">
                <a:pos x="597" y="574"/>
              </a:cxn>
              <a:cxn ang="0">
                <a:pos x="596" y="623"/>
              </a:cxn>
              <a:cxn ang="0">
                <a:pos x="594" y="633"/>
              </a:cxn>
              <a:cxn ang="0">
                <a:pos x="567" y="631"/>
              </a:cxn>
              <a:cxn ang="0">
                <a:pos x="529" y="628"/>
              </a:cxn>
              <a:cxn ang="0">
                <a:pos x="504" y="624"/>
              </a:cxn>
              <a:cxn ang="0">
                <a:pos x="500" y="624"/>
              </a:cxn>
              <a:cxn ang="0">
                <a:pos x="418" y="618"/>
              </a:cxn>
              <a:cxn ang="0">
                <a:pos x="412" y="616"/>
              </a:cxn>
              <a:cxn ang="0">
                <a:pos x="306" y="606"/>
              </a:cxn>
              <a:cxn ang="0">
                <a:pos x="270" y="601"/>
              </a:cxn>
              <a:cxn ang="0">
                <a:pos x="246" y="599"/>
              </a:cxn>
              <a:cxn ang="0">
                <a:pos x="244" y="599"/>
              </a:cxn>
              <a:cxn ang="0">
                <a:pos x="244" y="601"/>
              </a:cxn>
              <a:cxn ang="0">
                <a:pos x="244" y="608"/>
              </a:cxn>
              <a:cxn ang="0">
                <a:pos x="243" y="609"/>
              </a:cxn>
              <a:cxn ang="0">
                <a:pos x="244" y="616"/>
              </a:cxn>
              <a:cxn ang="0">
                <a:pos x="244" y="619"/>
              </a:cxn>
              <a:cxn ang="0">
                <a:pos x="251" y="623"/>
              </a:cxn>
              <a:cxn ang="0">
                <a:pos x="179" y="614"/>
              </a:cxn>
              <a:cxn ang="0">
                <a:pos x="89" y="603"/>
              </a:cxn>
              <a:cxn ang="0">
                <a:pos x="82" y="653"/>
              </a:cxn>
              <a:cxn ang="0">
                <a:pos x="0" y="641"/>
              </a:cxn>
              <a:cxn ang="0">
                <a:pos x="19" y="516"/>
              </a:cxn>
            </a:cxnLst>
            <a:rect l="0" t="0" r="r" b="b"/>
            <a:pathLst>
              <a:path w="646" h="653">
                <a:moveTo>
                  <a:pt x="19" y="516"/>
                </a:moveTo>
                <a:lnTo>
                  <a:pt x="24" y="477"/>
                </a:lnTo>
                <a:lnTo>
                  <a:pt x="32" y="429"/>
                </a:lnTo>
                <a:lnTo>
                  <a:pt x="42" y="363"/>
                </a:lnTo>
                <a:lnTo>
                  <a:pt x="54" y="271"/>
                </a:lnTo>
                <a:lnTo>
                  <a:pt x="62" y="231"/>
                </a:lnTo>
                <a:lnTo>
                  <a:pt x="79" y="112"/>
                </a:lnTo>
                <a:lnTo>
                  <a:pt x="96" y="0"/>
                </a:lnTo>
                <a:lnTo>
                  <a:pt x="157" y="9"/>
                </a:lnTo>
                <a:lnTo>
                  <a:pt x="238" y="20"/>
                </a:lnTo>
                <a:lnTo>
                  <a:pt x="244" y="22"/>
                </a:lnTo>
                <a:lnTo>
                  <a:pt x="291" y="27"/>
                </a:lnTo>
                <a:lnTo>
                  <a:pt x="295" y="29"/>
                </a:lnTo>
                <a:lnTo>
                  <a:pt x="330" y="34"/>
                </a:lnTo>
                <a:lnTo>
                  <a:pt x="373" y="37"/>
                </a:lnTo>
                <a:lnTo>
                  <a:pt x="398" y="40"/>
                </a:lnTo>
                <a:lnTo>
                  <a:pt x="443" y="45"/>
                </a:lnTo>
                <a:lnTo>
                  <a:pt x="450" y="47"/>
                </a:lnTo>
                <a:lnTo>
                  <a:pt x="554" y="57"/>
                </a:lnTo>
                <a:lnTo>
                  <a:pt x="638" y="64"/>
                </a:lnTo>
                <a:lnTo>
                  <a:pt x="646" y="64"/>
                </a:lnTo>
                <a:lnTo>
                  <a:pt x="641" y="121"/>
                </a:lnTo>
                <a:lnTo>
                  <a:pt x="638" y="121"/>
                </a:lnTo>
                <a:lnTo>
                  <a:pt x="634" y="171"/>
                </a:lnTo>
                <a:lnTo>
                  <a:pt x="631" y="206"/>
                </a:lnTo>
                <a:lnTo>
                  <a:pt x="631" y="219"/>
                </a:lnTo>
                <a:lnTo>
                  <a:pt x="627" y="270"/>
                </a:lnTo>
                <a:lnTo>
                  <a:pt x="624" y="295"/>
                </a:lnTo>
                <a:lnTo>
                  <a:pt x="622" y="320"/>
                </a:lnTo>
                <a:lnTo>
                  <a:pt x="617" y="370"/>
                </a:lnTo>
                <a:lnTo>
                  <a:pt x="614" y="425"/>
                </a:lnTo>
                <a:lnTo>
                  <a:pt x="609" y="454"/>
                </a:lnTo>
                <a:lnTo>
                  <a:pt x="607" y="475"/>
                </a:lnTo>
                <a:lnTo>
                  <a:pt x="604" y="526"/>
                </a:lnTo>
                <a:lnTo>
                  <a:pt x="597" y="574"/>
                </a:lnTo>
                <a:lnTo>
                  <a:pt x="596" y="623"/>
                </a:lnTo>
                <a:lnTo>
                  <a:pt x="594" y="633"/>
                </a:lnTo>
                <a:lnTo>
                  <a:pt x="567" y="631"/>
                </a:lnTo>
                <a:lnTo>
                  <a:pt x="529" y="628"/>
                </a:lnTo>
                <a:lnTo>
                  <a:pt x="504" y="624"/>
                </a:lnTo>
                <a:lnTo>
                  <a:pt x="500" y="624"/>
                </a:lnTo>
                <a:lnTo>
                  <a:pt x="418" y="618"/>
                </a:lnTo>
                <a:lnTo>
                  <a:pt x="412" y="616"/>
                </a:lnTo>
                <a:lnTo>
                  <a:pt x="306" y="606"/>
                </a:lnTo>
                <a:lnTo>
                  <a:pt x="270" y="601"/>
                </a:lnTo>
                <a:lnTo>
                  <a:pt x="246" y="599"/>
                </a:lnTo>
                <a:lnTo>
                  <a:pt x="244" y="599"/>
                </a:lnTo>
                <a:lnTo>
                  <a:pt x="244" y="601"/>
                </a:lnTo>
                <a:lnTo>
                  <a:pt x="244" y="608"/>
                </a:lnTo>
                <a:lnTo>
                  <a:pt x="243" y="609"/>
                </a:lnTo>
                <a:lnTo>
                  <a:pt x="244" y="616"/>
                </a:lnTo>
                <a:lnTo>
                  <a:pt x="244" y="619"/>
                </a:lnTo>
                <a:lnTo>
                  <a:pt x="251" y="623"/>
                </a:lnTo>
                <a:lnTo>
                  <a:pt x="179" y="614"/>
                </a:lnTo>
                <a:lnTo>
                  <a:pt x="89" y="603"/>
                </a:lnTo>
                <a:lnTo>
                  <a:pt x="82" y="653"/>
                </a:lnTo>
                <a:lnTo>
                  <a:pt x="0" y="641"/>
                </a:lnTo>
                <a:lnTo>
                  <a:pt x="19" y="516"/>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79" name="Freeform 51"/>
          <p:cNvSpPr>
            <a:spLocks/>
          </p:cNvSpPr>
          <p:nvPr/>
        </p:nvSpPr>
        <p:spPr bwMode="auto">
          <a:xfrm>
            <a:off x="5607050" y="3916363"/>
            <a:ext cx="587375" cy="989012"/>
          </a:xfrm>
          <a:custGeom>
            <a:avLst/>
            <a:gdLst/>
            <a:ahLst/>
            <a:cxnLst>
              <a:cxn ang="0">
                <a:pos x="324" y="537"/>
              </a:cxn>
              <a:cxn ang="0">
                <a:pos x="242" y="537"/>
              </a:cxn>
              <a:cxn ang="0">
                <a:pos x="211" y="557"/>
              </a:cxn>
              <a:cxn ang="0">
                <a:pos x="209" y="545"/>
              </a:cxn>
              <a:cxn ang="0">
                <a:pos x="199" y="530"/>
              </a:cxn>
              <a:cxn ang="0">
                <a:pos x="187" y="513"/>
              </a:cxn>
              <a:cxn ang="0">
                <a:pos x="185" y="505"/>
              </a:cxn>
              <a:cxn ang="0">
                <a:pos x="187" y="492"/>
              </a:cxn>
              <a:cxn ang="0">
                <a:pos x="190" y="480"/>
              </a:cxn>
              <a:cxn ang="0">
                <a:pos x="192" y="470"/>
              </a:cxn>
              <a:cxn ang="0">
                <a:pos x="82" y="477"/>
              </a:cxn>
              <a:cxn ang="0">
                <a:pos x="10" y="472"/>
              </a:cxn>
              <a:cxn ang="0">
                <a:pos x="8" y="450"/>
              </a:cxn>
              <a:cxn ang="0">
                <a:pos x="8" y="436"/>
              </a:cxn>
              <a:cxn ang="0">
                <a:pos x="17" y="436"/>
              </a:cxn>
              <a:cxn ang="0">
                <a:pos x="23" y="411"/>
              </a:cxn>
              <a:cxn ang="0">
                <a:pos x="22" y="408"/>
              </a:cxn>
              <a:cxn ang="0">
                <a:pos x="35" y="391"/>
              </a:cxn>
              <a:cxn ang="0">
                <a:pos x="32" y="379"/>
              </a:cxn>
              <a:cxn ang="0">
                <a:pos x="43" y="364"/>
              </a:cxn>
              <a:cxn ang="0">
                <a:pos x="50" y="356"/>
              </a:cxn>
              <a:cxn ang="0">
                <a:pos x="53" y="341"/>
              </a:cxn>
              <a:cxn ang="0">
                <a:pos x="43" y="339"/>
              </a:cxn>
              <a:cxn ang="0">
                <a:pos x="60" y="331"/>
              </a:cxn>
              <a:cxn ang="0">
                <a:pos x="68" y="318"/>
              </a:cxn>
              <a:cxn ang="0">
                <a:pos x="58" y="311"/>
              </a:cxn>
              <a:cxn ang="0">
                <a:pos x="55" y="306"/>
              </a:cxn>
              <a:cxn ang="0">
                <a:pos x="55" y="292"/>
              </a:cxn>
              <a:cxn ang="0">
                <a:pos x="40" y="289"/>
              </a:cxn>
              <a:cxn ang="0">
                <a:pos x="47" y="262"/>
              </a:cxn>
              <a:cxn ang="0">
                <a:pos x="38" y="261"/>
              </a:cxn>
              <a:cxn ang="0">
                <a:pos x="40" y="242"/>
              </a:cxn>
              <a:cxn ang="0">
                <a:pos x="43" y="231"/>
              </a:cxn>
              <a:cxn ang="0">
                <a:pos x="42" y="219"/>
              </a:cxn>
              <a:cxn ang="0">
                <a:pos x="43" y="195"/>
              </a:cxn>
              <a:cxn ang="0">
                <a:pos x="38" y="197"/>
              </a:cxn>
              <a:cxn ang="0">
                <a:pos x="28" y="197"/>
              </a:cxn>
              <a:cxn ang="0">
                <a:pos x="28" y="182"/>
              </a:cxn>
              <a:cxn ang="0">
                <a:pos x="28" y="167"/>
              </a:cxn>
              <a:cxn ang="0">
                <a:pos x="38" y="167"/>
              </a:cxn>
              <a:cxn ang="0">
                <a:pos x="43" y="160"/>
              </a:cxn>
              <a:cxn ang="0">
                <a:pos x="42" y="149"/>
              </a:cxn>
              <a:cxn ang="0">
                <a:pos x="47" y="137"/>
              </a:cxn>
              <a:cxn ang="0">
                <a:pos x="57" y="129"/>
              </a:cxn>
              <a:cxn ang="0">
                <a:pos x="62" y="115"/>
              </a:cxn>
              <a:cxn ang="0">
                <a:pos x="60" y="107"/>
              </a:cxn>
              <a:cxn ang="0">
                <a:pos x="67" y="90"/>
              </a:cxn>
              <a:cxn ang="0">
                <a:pos x="82" y="85"/>
              </a:cxn>
              <a:cxn ang="0">
                <a:pos x="87" y="68"/>
              </a:cxn>
              <a:cxn ang="0">
                <a:pos x="85" y="58"/>
              </a:cxn>
              <a:cxn ang="0">
                <a:pos x="85" y="38"/>
              </a:cxn>
              <a:cxn ang="0">
                <a:pos x="92" y="47"/>
              </a:cxn>
              <a:cxn ang="0">
                <a:pos x="93" y="30"/>
              </a:cxn>
              <a:cxn ang="0">
                <a:pos x="107" y="30"/>
              </a:cxn>
              <a:cxn ang="0">
                <a:pos x="105" y="15"/>
              </a:cxn>
              <a:cxn ang="0">
                <a:pos x="247" y="5"/>
              </a:cxn>
              <a:cxn ang="0">
                <a:pos x="313" y="48"/>
              </a:cxn>
              <a:cxn ang="0">
                <a:pos x="309" y="197"/>
              </a:cxn>
              <a:cxn ang="0">
                <a:pos x="311" y="378"/>
              </a:cxn>
            </a:cxnLst>
            <a:rect l="0" t="0" r="r" b="b"/>
            <a:pathLst>
              <a:path w="331" h="560">
                <a:moveTo>
                  <a:pt x="314" y="410"/>
                </a:moveTo>
                <a:lnTo>
                  <a:pt x="319" y="445"/>
                </a:lnTo>
                <a:lnTo>
                  <a:pt x="321" y="460"/>
                </a:lnTo>
                <a:lnTo>
                  <a:pt x="326" y="490"/>
                </a:lnTo>
                <a:lnTo>
                  <a:pt x="329" y="528"/>
                </a:lnTo>
                <a:lnTo>
                  <a:pt x="331" y="533"/>
                </a:lnTo>
                <a:lnTo>
                  <a:pt x="324" y="537"/>
                </a:lnTo>
                <a:lnTo>
                  <a:pt x="313" y="532"/>
                </a:lnTo>
                <a:lnTo>
                  <a:pt x="303" y="537"/>
                </a:lnTo>
                <a:lnTo>
                  <a:pt x="282" y="528"/>
                </a:lnTo>
                <a:lnTo>
                  <a:pt x="276" y="530"/>
                </a:lnTo>
                <a:lnTo>
                  <a:pt x="282" y="532"/>
                </a:lnTo>
                <a:lnTo>
                  <a:pt x="242" y="545"/>
                </a:lnTo>
                <a:lnTo>
                  <a:pt x="242" y="537"/>
                </a:lnTo>
                <a:lnTo>
                  <a:pt x="237" y="537"/>
                </a:lnTo>
                <a:lnTo>
                  <a:pt x="234" y="538"/>
                </a:lnTo>
                <a:lnTo>
                  <a:pt x="239" y="545"/>
                </a:lnTo>
                <a:lnTo>
                  <a:pt x="231" y="552"/>
                </a:lnTo>
                <a:lnTo>
                  <a:pt x="229" y="559"/>
                </a:lnTo>
                <a:lnTo>
                  <a:pt x="214" y="560"/>
                </a:lnTo>
                <a:lnTo>
                  <a:pt x="211" y="557"/>
                </a:lnTo>
                <a:lnTo>
                  <a:pt x="211" y="555"/>
                </a:lnTo>
                <a:lnTo>
                  <a:pt x="209" y="554"/>
                </a:lnTo>
                <a:lnTo>
                  <a:pt x="209" y="550"/>
                </a:lnTo>
                <a:lnTo>
                  <a:pt x="207" y="548"/>
                </a:lnTo>
                <a:lnTo>
                  <a:pt x="207" y="548"/>
                </a:lnTo>
                <a:lnTo>
                  <a:pt x="209" y="547"/>
                </a:lnTo>
                <a:lnTo>
                  <a:pt x="209" y="545"/>
                </a:lnTo>
                <a:lnTo>
                  <a:pt x="207" y="543"/>
                </a:lnTo>
                <a:lnTo>
                  <a:pt x="206" y="543"/>
                </a:lnTo>
                <a:lnTo>
                  <a:pt x="206" y="540"/>
                </a:lnTo>
                <a:lnTo>
                  <a:pt x="202" y="537"/>
                </a:lnTo>
                <a:lnTo>
                  <a:pt x="202" y="533"/>
                </a:lnTo>
                <a:lnTo>
                  <a:pt x="201" y="530"/>
                </a:lnTo>
                <a:lnTo>
                  <a:pt x="199" y="530"/>
                </a:lnTo>
                <a:lnTo>
                  <a:pt x="199" y="528"/>
                </a:lnTo>
                <a:lnTo>
                  <a:pt x="199" y="528"/>
                </a:lnTo>
                <a:lnTo>
                  <a:pt x="197" y="527"/>
                </a:lnTo>
                <a:lnTo>
                  <a:pt x="194" y="525"/>
                </a:lnTo>
                <a:lnTo>
                  <a:pt x="190" y="522"/>
                </a:lnTo>
                <a:lnTo>
                  <a:pt x="189" y="522"/>
                </a:lnTo>
                <a:lnTo>
                  <a:pt x="187" y="513"/>
                </a:lnTo>
                <a:lnTo>
                  <a:pt x="187" y="510"/>
                </a:lnTo>
                <a:lnTo>
                  <a:pt x="187" y="510"/>
                </a:lnTo>
                <a:lnTo>
                  <a:pt x="185" y="507"/>
                </a:lnTo>
                <a:lnTo>
                  <a:pt x="184" y="508"/>
                </a:lnTo>
                <a:lnTo>
                  <a:pt x="184" y="507"/>
                </a:lnTo>
                <a:lnTo>
                  <a:pt x="184" y="505"/>
                </a:lnTo>
                <a:lnTo>
                  <a:pt x="185" y="505"/>
                </a:lnTo>
                <a:lnTo>
                  <a:pt x="184" y="503"/>
                </a:lnTo>
                <a:lnTo>
                  <a:pt x="184" y="502"/>
                </a:lnTo>
                <a:lnTo>
                  <a:pt x="185" y="500"/>
                </a:lnTo>
                <a:lnTo>
                  <a:pt x="187" y="498"/>
                </a:lnTo>
                <a:lnTo>
                  <a:pt x="185" y="495"/>
                </a:lnTo>
                <a:lnTo>
                  <a:pt x="185" y="492"/>
                </a:lnTo>
                <a:lnTo>
                  <a:pt x="187" y="492"/>
                </a:lnTo>
                <a:lnTo>
                  <a:pt x="187" y="490"/>
                </a:lnTo>
                <a:lnTo>
                  <a:pt x="189" y="488"/>
                </a:lnTo>
                <a:lnTo>
                  <a:pt x="187" y="485"/>
                </a:lnTo>
                <a:lnTo>
                  <a:pt x="189" y="485"/>
                </a:lnTo>
                <a:lnTo>
                  <a:pt x="189" y="482"/>
                </a:lnTo>
                <a:lnTo>
                  <a:pt x="190" y="482"/>
                </a:lnTo>
                <a:lnTo>
                  <a:pt x="190" y="480"/>
                </a:lnTo>
                <a:lnTo>
                  <a:pt x="189" y="478"/>
                </a:lnTo>
                <a:lnTo>
                  <a:pt x="192" y="478"/>
                </a:lnTo>
                <a:lnTo>
                  <a:pt x="190" y="475"/>
                </a:lnTo>
                <a:lnTo>
                  <a:pt x="190" y="473"/>
                </a:lnTo>
                <a:lnTo>
                  <a:pt x="194" y="473"/>
                </a:lnTo>
                <a:lnTo>
                  <a:pt x="192" y="472"/>
                </a:lnTo>
                <a:lnTo>
                  <a:pt x="192" y="470"/>
                </a:lnTo>
                <a:lnTo>
                  <a:pt x="192" y="468"/>
                </a:lnTo>
                <a:lnTo>
                  <a:pt x="182" y="470"/>
                </a:lnTo>
                <a:lnTo>
                  <a:pt x="140" y="473"/>
                </a:lnTo>
                <a:lnTo>
                  <a:pt x="132" y="473"/>
                </a:lnTo>
                <a:lnTo>
                  <a:pt x="112" y="473"/>
                </a:lnTo>
                <a:lnTo>
                  <a:pt x="110" y="473"/>
                </a:lnTo>
                <a:lnTo>
                  <a:pt x="82" y="477"/>
                </a:lnTo>
                <a:lnTo>
                  <a:pt x="60" y="478"/>
                </a:lnTo>
                <a:lnTo>
                  <a:pt x="48" y="478"/>
                </a:lnTo>
                <a:lnTo>
                  <a:pt x="3" y="482"/>
                </a:lnTo>
                <a:lnTo>
                  <a:pt x="5" y="480"/>
                </a:lnTo>
                <a:lnTo>
                  <a:pt x="8" y="477"/>
                </a:lnTo>
                <a:lnTo>
                  <a:pt x="11" y="473"/>
                </a:lnTo>
                <a:lnTo>
                  <a:pt x="10" y="472"/>
                </a:lnTo>
                <a:lnTo>
                  <a:pt x="5" y="466"/>
                </a:lnTo>
                <a:lnTo>
                  <a:pt x="6" y="460"/>
                </a:lnTo>
                <a:lnTo>
                  <a:pt x="6" y="456"/>
                </a:lnTo>
                <a:lnTo>
                  <a:pt x="1" y="453"/>
                </a:lnTo>
                <a:lnTo>
                  <a:pt x="0" y="450"/>
                </a:lnTo>
                <a:lnTo>
                  <a:pt x="1" y="450"/>
                </a:lnTo>
                <a:lnTo>
                  <a:pt x="8" y="450"/>
                </a:lnTo>
                <a:lnTo>
                  <a:pt x="13" y="448"/>
                </a:lnTo>
                <a:lnTo>
                  <a:pt x="15" y="445"/>
                </a:lnTo>
                <a:lnTo>
                  <a:pt x="15" y="443"/>
                </a:lnTo>
                <a:lnTo>
                  <a:pt x="10" y="441"/>
                </a:lnTo>
                <a:lnTo>
                  <a:pt x="10" y="438"/>
                </a:lnTo>
                <a:lnTo>
                  <a:pt x="10" y="436"/>
                </a:lnTo>
                <a:lnTo>
                  <a:pt x="8" y="436"/>
                </a:lnTo>
                <a:lnTo>
                  <a:pt x="6" y="431"/>
                </a:lnTo>
                <a:lnTo>
                  <a:pt x="8" y="431"/>
                </a:lnTo>
                <a:lnTo>
                  <a:pt x="10" y="431"/>
                </a:lnTo>
                <a:lnTo>
                  <a:pt x="10" y="433"/>
                </a:lnTo>
                <a:lnTo>
                  <a:pt x="11" y="435"/>
                </a:lnTo>
                <a:lnTo>
                  <a:pt x="15" y="436"/>
                </a:lnTo>
                <a:lnTo>
                  <a:pt x="17" y="436"/>
                </a:lnTo>
                <a:lnTo>
                  <a:pt x="18" y="433"/>
                </a:lnTo>
                <a:lnTo>
                  <a:pt x="18" y="431"/>
                </a:lnTo>
                <a:lnTo>
                  <a:pt x="13" y="428"/>
                </a:lnTo>
                <a:lnTo>
                  <a:pt x="13" y="420"/>
                </a:lnTo>
                <a:lnTo>
                  <a:pt x="18" y="418"/>
                </a:lnTo>
                <a:lnTo>
                  <a:pt x="20" y="415"/>
                </a:lnTo>
                <a:lnTo>
                  <a:pt x="23" y="411"/>
                </a:lnTo>
                <a:lnTo>
                  <a:pt x="22" y="410"/>
                </a:lnTo>
                <a:lnTo>
                  <a:pt x="13" y="410"/>
                </a:lnTo>
                <a:lnTo>
                  <a:pt x="11" y="410"/>
                </a:lnTo>
                <a:lnTo>
                  <a:pt x="11" y="406"/>
                </a:lnTo>
                <a:lnTo>
                  <a:pt x="13" y="405"/>
                </a:lnTo>
                <a:lnTo>
                  <a:pt x="18" y="408"/>
                </a:lnTo>
                <a:lnTo>
                  <a:pt x="22" y="408"/>
                </a:lnTo>
                <a:lnTo>
                  <a:pt x="23" y="405"/>
                </a:lnTo>
                <a:lnTo>
                  <a:pt x="23" y="398"/>
                </a:lnTo>
                <a:lnTo>
                  <a:pt x="27" y="393"/>
                </a:lnTo>
                <a:lnTo>
                  <a:pt x="25" y="393"/>
                </a:lnTo>
                <a:lnTo>
                  <a:pt x="28" y="391"/>
                </a:lnTo>
                <a:lnTo>
                  <a:pt x="33" y="393"/>
                </a:lnTo>
                <a:lnTo>
                  <a:pt x="35" y="391"/>
                </a:lnTo>
                <a:lnTo>
                  <a:pt x="35" y="390"/>
                </a:lnTo>
                <a:lnTo>
                  <a:pt x="28" y="391"/>
                </a:lnTo>
                <a:lnTo>
                  <a:pt x="25" y="390"/>
                </a:lnTo>
                <a:lnTo>
                  <a:pt x="28" y="388"/>
                </a:lnTo>
                <a:lnTo>
                  <a:pt x="28" y="383"/>
                </a:lnTo>
                <a:lnTo>
                  <a:pt x="30" y="379"/>
                </a:lnTo>
                <a:lnTo>
                  <a:pt x="32" y="379"/>
                </a:lnTo>
                <a:lnTo>
                  <a:pt x="33" y="385"/>
                </a:lnTo>
                <a:lnTo>
                  <a:pt x="37" y="385"/>
                </a:lnTo>
                <a:lnTo>
                  <a:pt x="38" y="383"/>
                </a:lnTo>
                <a:lnTo>
                  <a:pt x="35" y="379"/>
                </a:lnTo>
                <a:lnTo>
                  <a:pt x="37" y="378"/>
                </a:lnTo>
                <a:lnTo>
                  <a:pt x="40" y="373"/>
                </a:lnTo>
                <a:lnTo>
                  <a:pt x="43" y="364"/>
                </a:lnTo>
                <a:lnTo>
                  <a:pt x="50" y="364"/>
                </a:lnTo>
                <a:lnTo>
                  <a:pt x="52" y="359"/>
                </a:lnTo>
                <a:lnTo>
                  <a:pt x="50" y="358"/>
                </a:lnTo>
                <a:lnTo>
                  <a:pt x="45" y="356"/>
                </a:lnTo>
                <a:lnTo>
                  <a:pt x="45" y="354"/>
                </a:lnTo>
                <a:lnTo>
                  <a:pt x="47" y="353"/>
                </a:lnTo>
                <a:lnTo>
                  <a:pt x="50" y="356"/>
                </a:lnTo>
                <a:lnTo>
                  <a:pt x="53" y="356"/>
                </a:lnTo>
                <a:lnTo>
                  <a:pt x="52" y="353"/>
                </a:lnTo>
                <a:lnTo>
                  <a:pt x="55" y="349"/>
                </a:lnTo>
                <a:lnTo>
                  <a:pt x="58" y="346"/>
                </a:lnTo>
                <a:lnTo>
                  <a:pt x="58" y="343"/>
                </a:lnTo>
                <a:lnTo>
                  <a:pt x="57" y="343"/>
                </a:lnTo>
                <a:lnTo>
                  <a:pt x="53" y="341"/>
                </a:lnTo>
                <a:lnTo>
                  <a:pt x="53" y="344"/>
                </a:lnTo>
                <a:lnTo>
                  <a:pt x="53" y="346"/>
                </a:lnTo>
                <a:lnTo>
                  <a:pt x="50" y="346"/>
                </a:lnTo>
                <a:lnTo>
                  <a:pt x="48" y="348"/>
                </a:lnTo>
                <a:lnTo>
                  <a:pt x="43" y="346"/>
                </a:lnTo>
                <a:lnTo>
                  <a:pt x="42" y="344"/>
                </a:lnTo>
                <a:lnTo>
                  <a:pt x="43" y="339"/>
                </a:lnTo>
                <a:lnTo>
                  <a:pt x="47" y="336"/>
                </a:lnTo>
                <a:lnTo>
                  <a:pt x="48" y="338"/>
                </a:lnTo>
                <a:lnTo>
                  <a:pt x="50" y="336"/>
                </a:lnTo>
                <a:lnTo>
                  <a:pt x="52" y="336"/>
                </a:lnTo>
                <a:lnTo>
                  <a:pt x="53" y="334"/>
                </a:lnTo>
                <a:lnTo>
                  <a:pt x="60" y="336"/>
                </a:lnTo>
                <a:lnTo>
                  <a:pt x="60" y="331"/>
                </a:lnTo>
                <a:lnTo>
                  <a:pt x="60" y="329"/>
                </a:lnTo>
                <a:lnTo>
                  <a:pt x="60" y="328"/>
                </a:lnTo>
                <a:lnTo>
                  <a:pt x="60" y="328"/>
                </a:lnTo>
                <a:lnTo>
                  <a:pt x="65" y="328"/>
                </a:lnTo>
                <a:lnTo>
                  <a:pt x="65" y="326"/>
                </a:lnTo>
                <a:lnTo>
                  <a:pt x="70" y="318"/>
                </a:lnTo>
                <a:lnTo>
                  <a:pt x="68" y="318"/>
                </a:lnTo>
                <a:lnTo>
                  <a:pt x="65" y="323"/>
                </a:lnTo>
                <a:lnTo>
                  <a:pt x="60" y="321"/>
                </a:lnTo>
                <a:lnTo>
                  <a:pt x="58" y="321"/>
                </a:lnTo>
                <a:lnTo>
                  <a:pt x="57" y="316"/>
                </a:lnTo>
                <a:lnTo>
                  <a:pt x="60" y="314"/>
                </a:lnTo>
                <a:lnTo>
                  <a:pt x="60" y="313"/>
                </a:lnTo>
                <a:lnTo>
                  <a:pt x="58" y="311"/>
                </a:lnTo>
                <a:lnTo>
                  <a:pt x="53" y="313"/>
                </a:lnTo>
                <a:lnTo>
                  <a:pt x="50" y="313"/>
                </a:lnTo>
                <a:lnTo>
                  <a:pt x="45" y="306"/>
                </a:lnTo>
                <a:lnTo>
                  <a:pt x="45" y="304"/>
                </a:lnTo>
                <a:lnTo>
                  <a:pt x="48" y="301"/>
                </a:lnTo>
                <a:lnTo>
                  <a:pt x="52" y="306"/>
                </a:lnTo>
                <a:lnTo>
                  <a:pt x="55" y="306"/>
                </a:lnTo>
                <a:lnTo>
                  <a:pt x="57" y="304"/>
                </a:lnTo>
                <a:lnTo>
                  <a:pt x="57" y="304"/>
                </a:lnTo>
                <a:lnTo>
                  <a:pt x="50" y="301"/>
                </a:lnTo>
                <a:lnTo>
                  <a:pt x="50" y="299"/>
                </a:lnTo>
                <a:lnTo>
                  <a:pt x="50" y="296"/>
                </a:lnTo>
                <a:lnTo>
                  <a:pt x="52" y="296"/>
                </a:lnTo>
                <a:lnTo>
                  <a:pt x="55" y="292"/>
                </a:lnTo>
                <a:lnTo>
                  <a:pt x="57" y="291"/>
                </a:lnTo>
                <a:lnTo>
                  <a:pt x="55" y="289"/>
                </a:lnTo>
                <a:lnTo>
                  <a:pt x="52" y="289"/>
                </a:lnTo>
                <a:lnTo>
                  <a:pt x="50" y="292"/>
                </a:lnTo>
                <a:lnTo>
                  <a:pt x="50" y="292"/>
                </a:lnTo>
                <a:lnTo>
                  <a:pt x="45" y="294"/>
                </a:lnTo>
                <a:lnTo>
                  <a:pt x="40" y="289"/>
                </a:lnTo>
                <a:lnTo>
                  <a:pt x="42" y="287"/>
                </a:lnTo>
                <a:lnTo>
                  <a:pt x="50" y="281"/>
                </a:lnTo>
                <a:lnTo>
                  <a:pt x="45" y="277"/>
                </a:lnTo>
                <a:lnTo>
                  <a:pt x="42" y="277"/>
                </a:lnTo>
                <a:lnTo>
                  <a:pt x="38" y="276"/>
                </a:lnTo>
                <a:lnTo>
                  <a:pt x="40" y="267"/>
                </a:lnTo>
                <a:lnTo>
                  <a:pt x="47" y="262"/>
                </a:lnTo>
                <a:lnTo>
                  <a:pt x="47" y="252"/>
                </a:lnTo>
                <a:lnTo>
                  <a:pt x="43" y="251"/>
                </a:lnTo>
                <a:lnTo>
                  <a:pt x="42" y="251"/>
                </a:lnTo>
                <a:lnTo>
                  <a:pt x="40" y="251"/>
                </a:lnTo>
                <a:lnTo>
                  <a:pt x="40" y="256"/>
                </a:lnTo>
                <a:lnTo>
                  <a:pt x="40" y="259"/>
                </a:lnTo>
                <a:lnTo>
                  <a:pt x="38" y="261"/>
                </a:lnTo>
                <a:lnTo>
                  <a:pt x="35" y="259"/>
                </a:lnTo>
                <a:lnTo>
                  <a:pt x="33" y="256"/>
                </a:lnTo>
                <a:lnTo>
                  <a:pt x="38" y="249"/>
                </a:lnTo>
                <a:lnTo>
                  <a:pt x="38" y="247"/>
                </a:lnTo>
                <a:lnTo>
                  <a:pt x="38" y="246"/>
                </a:lnTo>
                <a:lnTo>
                  <a:pt x="38" y="244"/>
                </a:lnTo>
                <a:lnTo>
                  <a:pt x="40" y="242"/>
                </a:lnTo>
                <a:lnTo>
                  <a:pt x="40" y="241"/>
                </a:lnTo>
                <a:lnTo>
                  <a:pt x="38" y="239"/>
                </a:lnTo>
                <a:lnTo>
                  <a:pt x="33" y="236"/>
                </a:lnTo>
                <a:lnTo>
                  <a:pt x="33" y="232"/>
                </a:lnTo>
                <a:lnTo>
                  <a:pt x="35" y="231"/>
                </a:lnTo>
                <a:lnTo>
                  <a:pt x="40" y="234"/>
                </a:lnTo>
                <a:lnTo>
                  <a:pt x="43" y="231"/>
                </a:lnTo>
                <a:lnTo>
                  <a:pt x="43" y="229"/>
                </a:lnTo>
                <a:lnTo>
                  <a:pt x="42" y="222"/>
                </a:lnTo>
                <a:lnTo>
                  <a:pt x="47" y="219"/>
                </a:lnTo>
                <a:lnTo>
                  <a:pt x="48" y="216"/>
                </a:lnTo>
                <a:lnTo>
                  <a:pt x="47" y="214"/>
                </a:lnTo>
                <a:lnTo>
                  <a:pt x="43" y="216"/>
                </a:lnTo>
                <a:lnTo>
                  <a:pt x="42" y="219"/>
                </a:lnTo>
                <a:lnTo>
                  <a:pt x="38" y="219"/>
                </a:lnTo>
                <a:lnTo>
                  <a:pt x="38" y="210"/>
                </a:lnTo>
                <a:lnTo>
                  <a:pt x="38" y="209"/>
                </a:lnTo>
                <a:lnTo>
                  <a:pt x="40" y="204"/>
                </a:lnTo>
                <a:lnTo>
                  <a:pt x="43" y="200"/>
                </a:lnTo>
                <a:lnTo>
                  <a:pt x="45" y="199"/>
                </a:lnTo>
                <a:lnTo>
                  <a:pt x="43" y="195"/>
                </a:lnTo>
                <a:lnTo>
                  <a:pt x="42" y="195"/>
                </a:lnTo>
                <a:lnTo>
                  <a:pt x="40" y="200"/>
                </a:lnTo>
                <a:lnTo>
                  <a:pt x="38" y="204"/>
                </a:lnTo>
                <a:lnTo>
                  <a:pt x="33" y="204"/>
                </a:lnTo>
                <a:lnTo>
                  <a:pt x="30" y="200"/>
                </a:lnTo>
                <a:lnTo>
                  <a:pt x="38" y="197"/>
                </a:lnTo>
                <a:lnTo>
                  <a:pt x="38" y="197"/>
                </a:lnTo>
                <a:lnTo>
                  <a:pt x="38" y="195"/>
                </a:lnTo>
                <a:lnTo>
                  <a:pt x="38" y="192"/>
                </a:lnTo>
                <a:lnTo>
                  <a:pt x="33" y="190"/>
                </a:lnTo>
                <a:lnTo>
                  <a:pt x="33" y="195"/>
                </a:lnTo>
                <a:lnTo>
                  <a:pt x="33" y="197"/>
                </a:lnTo>
                <a:lnTo>
                  <a:pt x="28" y="197"/>
                </a:lnTo>
                <a:lnTo>
                  <a:pt x="28" y="197"/>
                </a:lnTo>
                <a:lnTo>
                  <a:pt x="30" y="195"/>
                </a:lnTo>
                <a:lnTo>
                  <a:pt x="32" y="190"/>
                </a:lnTo>
                <a:lnTo>
                  <a:pt x="32" y="189"/>
                </a:lnTo>
                <a:lnTo>
                  <a:pt x="30" y="187"/>
                </a:lnTo>
                <a:lnTo>
                  <a:pt x="28" y="187"/>
                </a:lnTo>
                <a:lnTo>
                  <a:pt x="28" y="185"/>
                </a:lnTo>
                <a:lnTo>
                  <a:pt x="28" y="182"/>
                </a:lnTo>
                <a:lnTo>
                  <a:pt x="32" y="184"/>
                </a:lnTo>
                <a:lnTo>
                  <a:pt x="33" y="182"/>
                </a:lnTo>
                <a:lnTo>
                  <a:pt x="35" y="177"/>
                </a:lnTo>
                <a:lnTo>
                  <a:pt x="33" y="175"/>
                </a:lnTo>
                <a:lnTo>
                  <a:pt x="28" y="172"/>
                </a:lnTo>
                <a:lnTo>
                  <a:pt x="28" y="170"/>
                </a:lnTo>
                <a:lnTo>
                  <a:pt x="28" y="167"/>
                </a:lnTo>
                <a:lnTo>
                  <a:pt x="33" y="165"/>
                </a:lnTo>
                <a:lnTo>
                  <a:pt x="38" y="170"/>
                </a:lnTo>
                <a:lnTo>
                  <a:pt x="40" y="172"/>
                </a:lnTo>
                <a:lnTo>
                  <a:pt x="45" y="170"/>
                </a:lnTo>
                <a:lnTo>
                  <a:pt x="45" y="167"/>
                </a:lnTo>
                <a:lnTo>
                  <a:pt x="43" y="165"/>
                </a:lnTo>
                <a:lnTo>
                  <a:pt x="38" y="167"/>
                </a:lnTo>
                <a:lnTo>
                  <a:pt x="37" y="167"/>
                </a:lnTo>
                <a:lnTo>
                  <a:pt x="35" y="165"/>
                </a:lnTo>
                <a:lnTo>
                  <a:pt x="35" y="160"/>
                </a:lnTo>
                <a:lnTo>
                  <a:pt x="35" y="159"/>
                </a:lnTo>
                <a:lnTo>
                  <a:pt x="38" y="159"/>
                </a:lnTo>
                <a:lnTo>
                  <a:pt x="42" y="157"/>
                </a:lnTo>
                <a:lnTo>
                  <a:pt x="43" y="160"/>
                </a:lnTo>
                <a:lnTo>
                  <a:pt x="47" y="160"/>
                </a:lnTo>
                <a:lnTo>
                  <a:pt x="48" y="159"/>
                </a:lnTo>
                <a:lnTo>
                  <a:pt x="50" y="157"/>
                </a:lnTo>
                <a:lnTo>
                  <a:pt x="50" y="155"/>
                </a:lnTo>
                <a:lnTo>
                  <a:pt x="45" y="155"/>
                </a:lnTo>
                <a:lnTo>
                  <a:pt x="42" y="152"/>
                </a:lnTo>
                <a:lnTo>
                  <a:pt x="42" y="149"/>
                </a:lnTo>
                <a:lnTo>
                  <a:pt x="45" y="140"/>
                </a:lnTo>
                <a:lnTo>
                  <a:pt x="38" y="137"/>
                </a:lnTo>
                <a:lnTo>
                  <a:pt x="38" y="134"/>
                </a:lnTo>
                <a:lnTo>
                  <a:pt x="38" y="134"/>
                </a:lnTo>
                <a:lnTo>
                  <a:pt x="43" y="135"/>
                </a:lnTo>
                <a:lnTo>
                  <a:pt x="45" y="134"/>
                </a:lnTo>
                <a:lnTo>
                  <a:pt x="47" y="137"/>
                </a:lnTo>
                <a:lnTo>
                  <a:pt x="48" y="137"/>
                </a:lnTo>
                <a:lnTo>
                  <a:pt x="50" y="137"/>
                </a:lnTo>
                <a:lnTo>
                  <a:pt x="50" y="135"/>
                </a:lnTo>
                <a:lnTo>
                  <a:pt x="50" y="134"/>
                </a:lnTo>
                <a:lnTo>
                  <a:pt x="50" y="132"/>
                </a:lnTo>
                <a:lnTo>
                  <a:pt x="50" y="130"/>
                </a:lnTo>
                <a:lnTo>
                  <a:pt x="57" y="129"/>
                </a:lnTo>
                <a:lnTo>
                  <a:pt x="58" y="122"/>
                </a:lnTo>
                <a:lnTo>
                  <a:pt x="55" y="122"/>
                </a:lnTo>
                <a:lnTo>
                  <a:pt x="50" y="118"/>
                </a:lnTo>
                <a:lnTo>
                  <a:pt x="50" y="115"/>
                </a:lnTo>
                <a:lnTo>
                  <a:pt x="52" y="112"/>
                </a:lnTo>
                <a:lnTo>
                  <a:pt x="60" y="115"/>
                </a:lnTo>
                <a:lnTo>
                  <a:pt x="62" y="115"/>
                </a:lnTo>
                <a:lnTo>
                  <a:pt x="63" y="112"/>
                </a:lnTo>
                <a:lnTo>
                  <a:pt x="62" y="112"/>
                </a:lnTo>
                <a:lnTo>
                  <a:pt x="52" y="110"/>
                </a:lnTo>
                <a:lnTo>
                  <a:pt x="50" y="107"/>
                </a:lnTo>
                <a:lnTo>
                  <a:pt x="52" y="103"/>
                </a:lnTo>
                <a:lnTo>
                  <a:pt x="58" y="107"/>
                </a:lnTo>
                <a:lnTo>
                  <a:pt x="60" y="107"/>
                </a:lnTo>
                <a:lnTo>
                  <a:pt x="60" y="102"/>
                </a:lnTo>
                <a:lnTo>
                  <a:pt x="62" y="98"/>
                </a:lnTo>
                <a:lnTo>
                  <a:pt x="63" y="98"/>
                </a:lnTo>
                <a:lnTo>
                  <a:pt x="68" y="100"/>
                </a:lnTo>
                <a:lnTo>
                  <a:pt x="68" y="95"/>
                </a:lnTo>
                <a:lnTo>
                  <a:pt x="67" y="92"/>
                </a:lnTo>
                <a:lnTo>
                  <a:pt x="67" y="90"/>
                </a:lnTo>
                <a:lnTo>
                  <a:pt x="73" y="88"/>
                </a:lnTo>
                <a:lnTo>
                  <a:pt x="73" y="90"/>
                </a:lnTo>
                <a:lnTo>
                  <a:pt x="73" y="95"/>
                </a:lnTo>
                <a:lnTo>
                  <a:pt x="75" y="95"/>
                </a:lnTo>
                <a:lnTo>
                  <a:pt x="77" y="93"/>
                </a:lnTo>
                <a:lnTo>
                  <a:pt x="77" y="90"/>
                </a:lnTo>
                <a:lnTo>
                  <a:pt x="82" y="85"/>
                </a:lnTo>
                <a:lnTo>
                  <a:pt x="83" y="80"/>
                </a:lnTo>
                <a:lnTo>
                  <a:pt x="83" y="80"/>
                </a:lnTo>
                <a:lnTo>
                  <a:pt x="82" y="73"/>
                </a:lnTo>
                <a:lnTo>
                  <a:pt x="82" y="72"/>
                </a:lnTo>
                <a:lnTo>
                  <a:pt x="83" y="70"/>
                </a:lnTo>
                <a:lnTo>
                  <a:pt x="87" y="70"/>
                </a:lnTo>
                <a:lnTo>
                  <a:pt x="87" y="68"/>
                </a:lnTo>
                <a:lnTo>
                  <a:pt x="82" y="62"/>
                </a:lnTo>
                <a:lnTo>
                  <a:pt x="82" y="60"/>
                </a:lnTo>
                <a:lnTo>
                  <a:pt x="82" y="58"/>
                </a:lnTo>
                <a:lnTo>
                  <a:pt x="83" y="50"/>
                </a:lnTo>
                <a:lnTo>
                  <a:pt x="85" y="52"/>
                </a:lnTo>
                <a:lnTo>
                  <a:pt x="85" y="57"/>
                </a:lnTo>
                <a:lnTo>
                  <a:pt x="85" y="58"/>
                </a:lnTo>
                <a:lnTo>
                  <a:pt x="88" y="58"/>
                </a:lnTo>
                <a:lnTo>
                  <a:pt x="92" y="53"/>
                </a:lnTo>
                <a:lnTo>
                  <a:pt x="92" y="50"/>
                </a:lnTo>
                <a:lnTo>
                  <a:pt x="88" y="50"/>
                </a:lnTo>
                <a:lnTo>
                  <a:pt x="85" y="48"/>
                </a:lnTo>
                <a:lnTo>
                  <a:pt x="83" y="40"/>
                </a:lnTo>
                <a:lnTo>
                  <a:pt x="85" y="38"/>
                </a:lnTo>
                <a:lnTo>
                  <a:pt x="87" y="38"/>
                </a:lnTo>
                <a:lnTo>
                  <a:pt x="88" y="40"/>
                </a:lnTo>
                <a:lnTo>
                  <a:pt x="88" y="43"/>
                </a:lnTo>
                <a:lnTo>
                  <a:pt x="87" y="45"/>
                </a:lnTo>
                <a:lnTo>
                  <a:pt x="88" y="48"/>
                </a:lnTo>
                <a:lnTo>
                  <a:pt x="90" y="48"/>
                </a:lnTo>
                <a:lnTo>
                  <a:pt x="92" y="47"/>
                </a:lnTo>
                <a:lnTo>
                  <a:pt x="93" y="43"/>
                </a:lnTo>
                <a:lnTo>
                  <a:pt x="92" y="38"/>
                </a:lnTo>
                <a:lnTo>
                  <a:pt x="92" y="36"/>
                </a:lnTo>
                <a:lnTo>
                  <a:pt x="90" y="31"/>
                </a:lnTo>
                <a:lnTo>
                  <a:pt x="92" y="30"/>
                </a:lnTo>
                <a:lnTo>
                  <a:pt x="93" y="28"/>
                </a:lnTo>
                <a:lnTo>
                  <a:pt x="93" y="30"/>
                </a:lnTo>
                <a:lnTo>
                  <a:pt x="93" y="35"/>
                </a:lnTo>
                <a:lnTo>
                  <a:pt x="95" y="35"/>
                </a:lnTo>
                <a:lnTo>
                  <a:pt x="97" y="33"/>
                </a:lnTo>
                <a:lnTo>
                  <a:pt x="103" y="31"/>
                </a:lnTo>
                <a:lnTo>
                  <a:pt x="103" y="31"/>
                </a:lnTo>
                <a:lnTo>
                  <a:pt x="107" y="31"/>
                </a:lnTo>
                <a:lnTo>
                  <a:pt x="107" y="30"/>
                </a:lnTo>
                <a:lnTo>
                  <a:pt x="107" y="28"/>
                </a:lnTo>
                <a:lnTo>
                  <a:pt x="110" y="28"/>
                </a:lnTo>
                <a:lnTo>
                  <a:pt x="112" y="25"/>
                </a:lnTo>
                <a:lnTo>
                  <a:pt x="112" y="21"/>
                </a:lnTo>
                <a:lnTo>
                  <a:pt x="112" y="20"/>
                </a:lnTo>
                <a:lnTo>
                  <a:pt x="105" y="16"/>
                </a:lnTo>
                <a:lnTo>
                  <a:pt x="105" y="15"/>
                </a:lnTo>
                <a:lnTo>
                  <a:pt x="160" y="11"/>
                </a:lnTo>
                <a:lnTo>
                  <a:pt x="167" y="11"/>
                </a:lnTo>
                <a:lnTo>
                  <a:pt x="195" y="8"/>
                </a:lnTo>
                <a:lnTo>
                  <a:pt x="209" y="6"/>
                </a:lnTo>
                <a:lnTo>
                  <a:pt x="227" y="6"/>
                </a:lnTo>
                <a:lnTo>
                  <a:pt x="246" y="5"/>
                </a:lnTo>
                <a:lnTo>
                  <a:pt x="247" y="5"/>
                </a:lnTo>
                <a:lnTo>
                  <a:pt x="284" y="1"/>
                </a:lnTo>
                <a:lnTo>
                  <a:pt x="287" y="1"/>
                </a:lnTo>
                <a:lnTo>
                  <a:pt x="304" y="0"/>
                </a:lnTo>
                <a:lnTo>
                  <a:pt x="308" y="6"/>
                </a:lnTo>
                <a:lnTo>
                  <a:pt x="313" y="10"/>
                </a:lnTo>
                <a:lnTo>
                  <a:pt x="314" y="11"/>
                </a:lnTo>
                <a:lnTo>
                  <a:pt x="313" y="48"/>
                </a:lnTo>
                <a:lnTo>
                  <a:pt x="313" y="60"/>
                </a:lnTo>
                <a:lnTo>
                  <a:pt x="313" y="77"/>
                </a:lnTo>
                <a:lnTo>
                  <a:pt x="313" y="103"/>
                </a:lnTo>
                <a:lnTo>
                  <a:pt x="313" y="107"/>
                </a:lnTo>
                <a:lnTo>
                  <a:pt x="311" y="144"/>
                </a:lnTo>
                <a:lnTo>
                  <a:pt x="311" y="167"/>
                </a:lnTo>
                <a:lnTo>
                  <a:pt x="309" y="197"/>
                </a:lnTo>
                <a:lnTo>
                  <a:pt x="309" y="231"/>
                </a:lnTo>
                <a:lnTo>
                  <a:pt x="309" y="239"/>
                </a:lnTo>
                <a:lnTo>
                  <a:pt x="308" y="277"/>
                </a:lnTo>
                <a:lnTo>
                  <a:pt x="308" y="309"/>
                </a:lnTo>
                <a:lnTo>
                  <a:pt x="308" y="318"/>
                </a:lnTo>
                <a:lnTo>
                  <a:pt x="308" y="356"/>
                </a:lnTo>
                <a:lnTo>
                  <a:pt x="311" y="378"/>
                </a:lnTo>
                <a:lnTo>
                  <a:pt x="314" y="41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80" name="Freeform 52"/>
          <p:cNvSpPr>
            <a:spLocks/>
          </p:cNvSpPr>
          <p:nvPr/>
        </p:nvSpPr>
        <p:spPr bwMode="auto">
          <a:xfrm>
            <a:off x="5072063" y="3638550"/>
            <a:ext cx="817562" cy="731838"/>
          </a:xfrm>
          <a:custGeom>
            <a:avLst/>
            <a:gdLst/>
            <a:ahLst/>
            <a:cxnLst>
              <a:cxn ang="0">
                <a:pos x="15" y="114"/>
              </a:cxn>
              <a:cxn ang="0">
                <a:pos x="50" y="15"/>
              </a:cxn>
              <a:cxn ang="0">
                <a:pos x="171" y="13"/>
              </a:cxn>
              <a:cxn ang="0">
                <a:pos x="296" y="7"/>
              </a:cxn>
              <a:cxn ang="0">
                <a:pos x="413" y="3"/>
              </a:cxn>
              <a:cxn ang="0">
                <a:pos x="422" y="13"/>
              </a:cxn>
              <a:cxn ang="0">
                <a:pos x="413" y="35"/>
              </a:cxn>
              <a:cxn ang="0">
                <a:pos x="398" y="45"/>
              </a:cxn>
              <a:cxn ang="0">
                <a:pos x="460" y="60"/>
              </a:cxn>
              <a:cxn ang="0">
                <a:pos x="452" y="65"/>
              </a:cxn>
              <a:cxn ang="0">
                <a:pos x="452" y="75"/>
              </a:cxn>
              <a:cxn ang="0">
                <a:pos x="437" y="85"/>
              </a:cxn>
              <a:cxn ang="0">
                <a:pos x="447" y="95"/>
              </a:cxn>
              <a:cxn ang="0">
                <a:pos x="438" y="109"/>
              </a:cxn>
              <a:cxn ang="0">
                <a:pos x="428" y="110"/>
              </a:cxn>
              <a:cxn ang="0">
                <a:pos x="423" y="116"/>
              </a:cxn>
              <a:cxn ang="0">
                <a:pos x="423" y="122"/>
              </a:cxn>
              <a:cxn ang="0">
                <a:pos x="420" y="136"/>
              </a:cxn>
              <a:cxn ang="0">
                <a:pos x="428" y="147"/>
              </a:cxn>
              <a:cxn ang="0">
                <a:pos x="418" y="157"/>
              </a:cxn>
              <a:cxn ang="0">
                <a:pos x="415" y="176"/>
              </a:cxn>
              <a:cxn ang="0">
                <a:pos x="410" y="187"/>
              </a:cxn>
              <a:cxn ang="0">
                <a:pos x="396" y="186"/>
              </a:cxn>
              <a:cxn ang="0">
                <a:pos x="396" y="199"/>
              </a:cxn>
              <a:cxn ang="0">
                <a:pos x="391" y="196"/>
              </a:cxn>
              <a:cxn ang="0">
                <a:pos x="395" y="206"/>
              </a:cxn>
              <a:cxn ang="0">
                <a:pos x="386" y="206"/>
              </a:cxn>
              <a:cxn ang="0">
                <a:pos x="386" y="226"/>
              </a:cxn>
              <a:cxn ang="0">
                <a:pos x="380" y="246"/>
              </a:cxn>
              <a:cxn ang="0">
                <a:pos x="370" y="246"/>
              </a:cxn>
              <a:cxn ang="0">
                <a:pos x="363" y="258"/>
              </a:cxn>
              <a:cxn ang="0">
                <a:pos x="365" y="268"/>
              </a:cxn>
              <a:cxn ang="0">
                <a:pos x="353" y="274"/>
              </a:cxn>
              <a:cxn ang="0">
                <a:pos x="353" y="290"/>
              </a:cxn>
              <a:cxn ang="0">
                <a:pos x="346" y="291"/>
              </a:cxn>
              <a:cxn ang="0">
                <a:pos x="345" y="308"/>
              </a:cxn>
              <a:cxn ang="0">
                <a:pos x="346" y="316"/>
              </a:cxn>
              <a:cxn ang="0">
                <a:pos x="340" y="323"/>
              </a:cxn>
              <a:cxn ang="0">
                <a:pos x="341" y="326"/>
              </a:cxn>
              <a:cxn ang="0">
                <a:pos x="338" y="333"/>
              </a:cxn>
              <a:cxn ang="0">
                <a:pos x="333" y="343"/>
              </a:cxn>
              <a:cxn ang="0">
                <a:pos x="336" y="353"/>
              </a:cxn>
              <a:cxn ang="0">
                <a:pos x="341" y="353"/>
              </a:cxn>
              <a:cxn ang="0">
                <a:pos x="346" y="351"/>
              </a:cxn>
              <a:cxn ang="0">
                <a:pos x="341" y="375"/>
              </a:cxn>
              <a:cxn ang="0">
                <a:pos x="345" y="378"/>
              </a:cxn>
              <a:cxn ang="0">
                <a:pos x="336" y="392"/>
              </a:cxn>
              <a:cxn ang="0">
                <a:pos x="341" y="403"/>
              </a:cxn>
              <a:cxn ang="0">
                <a:pos x="164" y="410"/>
              </a:cxn>
              <a:cxn ang="0">
                <a:pos x="62" y="385"/>
              </a:cxn>
              <a:cxn ang="0">
                <a:pos x="49" y="348"/>
              </a:cxn>
              <a:cxn ang="0">
                <a:pos x="38" y="351"/>
              </a:cxn>
              <a:cxn ang="0">
                <a:pos x="28" y="353"/>
              </a:cxn>
              <a:cxn ang="0">
                <a:pos x="23" y="348"/>
              </a:cxn>
              <a:cxn ang="0">
                <a:pos x="18" y="310"/>
              </a:cxn>
            </a:cxnLst>
            <a:rect l="0" t="0" r="r" b="b"/>
            <a:pathLst>
              <a:path w="462" h="413">
                <a:moveTo>
                  <a:pt x="20" y="279"/>
                </a:moveTo>
                <a:lnTo>
                  <a:pt x="20" y="244"/>
                </a:lnTo>
                <a:lnTo>
                  <a:pt x="20" y="218"/>
                </a:lnTo>
                <a:lnTo>
                  <a:pt x="20" y="194"/>
                </a:lnTo>
                <a:lnTo>
                  <a:pt x="20" y="141"/>
                </a:lnTo>
                <a:lnTo>
                  <a:pt x="15" y="114"/>
                </a:lnTo>
                <a:lnTo>
                  <a:pt x="13" y="100"/>
                </a:lnTo>
                <a:lnTo>
                  <a:pt x="8" y="60"/>
                </a:lnTo>
                <a:lnTo>
                  <a:pt x="7" y="55"/>
                </a:lnTo>
                <a:lnTo>
                  <a:pt x="2" y="18"/>
                </a:lnTo>
                <a:lnTo>
                  <a:pt x="0" y="17"/>
                </a:lnTo>
                <a:lnTo>
                  <a:pt x="50" y="15"/>
                </a:lnTo>
                <a:lnTo>
                  <a:pt x="70" y="15"/>
                </a:lnTo>
                <a:lnTo>
                  <a:pt x="94" y="15"/>
                </a:lnTo>
                <a:lnTo>
                  <a:pt x="119" y="13"/>
                </a:lnTo>
                <a:lnTo>
                  <a:pt x="122" y="13"/>
                </a:lnTo>
                <a:lnTo>
                  <a:pt x="162" y="13"/>
                </a:lnTo>
                <a:lnTo>
                  <a:pt x="171" y="13"/>
                </a:lnTo>
                <a:lnTo>
                  <a:pt x="194" y="12"/>
                </a:lnTo>
                <a:lnTo>
                  <a:pt x="228" y="10"/>
                </a:lnTo>
                <a:lnTo>
                  <a:pt x="229" y="10"/>
                </a:lnTo>
                <a:lnTo>
                  <a:pt x="269" y="8"/>
                </a:lnTo>
                <a:lnTo>
                  <a:pt x="291" y="7"/>
                </a:lnTo>
                <a:lnTo>
                  <a:pt x="296" y="7"/>
                </a:lnTo>
                <a:lnTo>
                  <a:pt x="321" y="5"/>
                </a:lnTo>
                <a:lnTo>
                  <a:pt x="351" y="3"/>
                </a:lnTo>
                <a:lnTo>
                  <a:pt x="371" y="3"/>
                </a:lnTo>
                <a:lnTo>
                  <a:pt x="405" y="0"/>
                </a:lnTo>
                <a:lnTo>
                  <a:pt x="412" y="0"/>
                </a:lnTo>
                <a:lnTo>
                  <a:pt x="413" y="3"/>
                </a:lnTo>
                <a:lnTo>
                  <a:pt x="415" y="3"/>
                </a:lnTo>
                <a:lnTo>
                  <a:pt x="415" y="8"/>
                </a:lnTo>
                <a:lnTo>
                  <a:pt x="415" y="10"/>
                </a:lnTo>
                <a:lnTo>
                  <a:pt x="418" y="10"/>
                </a:lnTo>
                <a:lnTo>
                  <a:pt x="422" y="12"/>
                </a:lnTo>
                <a:lnTo>
                  <a:pt x="422" y="13"/>
                </a:lnTo>
                <a:lnTo>
                  <a:pt x="420" y="18"/>
                </a:lnTo>
                <a:lnTo>
                  <a:pt x="422" y="22"/>
                </a:lnTo>
                <a:lnTo>
                  <a:pt x="420" y="23"/>
                </a:lnTo>
                <a:lnTo>
                  <a:pt x="417" y="25"/>
                </a:lnTo>
                <a:lnTo>
                  <a:pt x="417" y="32"/>
                </a:lnTo>
                <a:lnTo>
                  <a:pt x="413" y="35"/>
                </a:lnTo>
                <a:lnTo>
                  <a:pt x="406" y="37"/>
                </a:lnTo>
                <a:lnTo>
                  <a:pt x="406" y="39"/>
                </a:lnTo>
                <a:lnTo>
                  <a:pt x="406" y="42"/>
                </a:lnTo>
                <a:lnTo>
                  <a:pt x="405" y="44"/>
                </a:lnTo>
                <a:lnTo>
                  <a:pt x="401" y="44"/>
                </a:lnTo>
                <a:lnTo>
                  <a:pt x="398" y="45"/>
                </a:lnTo>
                <a:lnTo>
                  <a:pt x="395" y="59"/>
                </a:lnTo>
                <a:lnTo>
                  <a:pt x="403" y="57"/>
                </a:lnTo>
                <a:lnTo>
                  <a:pt x="432" y="55"/>
                </a:lnTo>
                <a:lnTo>
                  <a:pt x="455" y="54"/>
                </a:lnTo>
                <a:lnTo>
                  <a:pt x="457" y="57"/>
                </a:lnTo>
                <a:lnTo>
                  <a:pt x="460" y="60"/>
                </a:lnTo>
                <a:lnTo>
                  <a:pt x="462" y="64"/>
                </a:lnTo>
                <a:lnTo>
                  <a:pt x="462" y="65"/>
                </a:lnTo>
                <a:lnTo>
                  <a:pt x="460" y="67"/>
                </a:lnTo>
                <a:lnTo>
                  <a:pt x="457" y="64"/>
                </a:lnTo>
                <a:lnTo>
                  <a:pt x="453" y="64"/>
                </a:lnTo>
                <a:lnTo>
                  <a:pt x="452" y="65"/>
                </a:lnTo>
                <a:lnTo>
                  <a:pt x="452" y="67"/>
                </a:lnTo>
                <a:lnTo>
                  <a:pt x="452" y="67"/>
                </a:lnTo>
                <a:lnTo>
                  <a:pt x="458" y="70"/>
                </a:lnTo>
                <a:lnTo>
                  <a:pt x="458" y="74"/>
                </a:lnTo>
                <a:lnTo>
                  <a:pt x="455" y="75"/>
                </a:lnTo>
                <a:lnTo>
                  <a:pt x="452" y="75"/>
                </a:lnTo>
                <a:lnTo>
                  <a:pt x="450" y="77"/>
                </a:lnTo>
                <a:lnTo>
                  <a:pt x="448" y="79"/>
                </a:lnTo>
                <a:lnTo>
                  <a:pt x="447" y="82"/>
                </a:lnTo>
                <a:lnTo>
                  <a:pt x="443" y="84"/>
                </a:lnTo>
                <a:lnTo>
                  <a:pt x="438" y="82"/>
                </a:lnTo>
                <a:lnTo>
                  <a:pt x="437" y="85"/>
                </a:lnTo>
                <a:lnTo>
                  <a:pt x="437" y="87"/>
                </a:lnTo>
                <a:lnTo>
                  <a:pt x="438" y="92"/>
                </a:lnTo>
                <a:lnTo>
                  <a:pt x="442" y="94"/>
                </a:lnTo>
                <a:lnTo>
                  <a:pt x="445" y="90"/>
                </a:lnTo>
                <a:lnTo>
                  <a:pt x="445" y="92"/>
                </a:lnTo>
                <a:lnTo>
                  <a:pt x="447" y="95"/>
                </a:lnTo>
                <a:lnTo>
                  <a:pt x="445" y="97"/>
                </a:lnTo>
                <a:lnTo>
                  <a:pt x="443" y="97"/>
                </a:lnTo>
                <a:lnTo>
                  <a:pt x="437" y="99"/>
                </a:lnTo>
                <a:lnTo>
                  <a:pt x="437" y="102"/>
                </a:lnTo>
                <a:lnTo>
                  <a:pt x="440" y="107"/>
                </a:lnTo>
                <a:lnTo>
                  <a:pt x="438" y="109"/>
                </a:lnTo>
                <a:lnTo>
                  <a:pt x="438" y="109"/>
                </a:lnTo>
                <a:lnTo>
                  <a:pt x="437" y="109"/>
                </a:lnTo>
                <a:lnTo>
                  <a:pt x="433" y="105"/>
                </a:lnTo>
                <a:lnTo>
                  <a:pt x="428" y="107"/>
                </a:lnTo>
                <a:lnTo>
                  <a:pt x="428" y="109"/>
                </a:lnTo>
                <a:lnTo>
                  <a:pt x="428" y="110"/>
                </a:lnTo>
                <a:lnTo>
                  <a:pt x="433" y="119"/>
                </a:lnTo>
                <a:lnTo>
                  <a:pt x="428" y="121"/>
                </a:lnTo>
                <a:lnTo>
                  <a:pt x="427" y="122"/>
                </a:lnTo>
                <a:lnTo>
                  <a:pt x="427" y="121"/>
                </a:lnTo>
                <a:lnTo>
                  <a:pt x="427" y="116"/>
                </a:lnTo>
                <a:lnTo>
                  <a:pt x="423" y="116"/>
                </a:lnTo>
                <a:lnTo>
                  <a:pt x="420" y="119"/>
                </a:lnTo>
                <a:lnTo>
                  <a:pt x="417" y="122"/>
                </a:lnTo>
                <a:lnTo>
                  <a:pt x="418" y="127"/>
                </a:lnTo>
                <a:lnTo>
                  <a:pt x="420" y="127"/>
                </a:lnTo>
                <a:lnTo>
                  <a:pt x="422" y="124"/>
                </a:lnTo>
                <a:lnTo>
                  <a:pt x="423" y="122"/>
                </a:lnTo>
                <a:lnTo>
                  <a:pt x="427" y="122"/>
                </a:lnTo>
                <a:lnTo>
                  <a:pt x="427" y="126"/>
                </a:lnTo>
                <a:lnTo>
                  <a:pt x="425" y="129"/>
                </a:lnTo>
                <a:lnTo>
                  <a:pt x="425" y="131"/>
                </a:lnTo>
                <a:lnTo>
                  <a:pt x="425" y="134"/>
                </a:lnTo>
                <a:lnTo>
                  <a:pt x="420" y="136"/>
                </a:lnTo>
                <a:lnTo>
                  <a:pt x="418" y="139"/>
                </a:lnTo>
                <a:lnTo>
                  <a:pt x="420" y="141"/>
                </a:lnTo>
                <a:lnTo>
                  <a:pt x="425" y="141"/>
                </a:lnTo>
                <a:lnTo>
                  <a:pt x="427" y="141"/>
                </a:lnTo>
                <a:lnTo>
                  <a:pt x="428" y="146"/>
                </a:lnTo>
                <a:lnTo>
                  <a:pt x="428" y="147"/>
                </a:lnTo>
                <a:lnTo>
                  <a:pt x="430" y="151"/>
                </a:lnTo>
                <a:lnTo>
                  <a:pt x="430" y="152"/>
                </a:lnTo>
                <a:lnTo>
                  <a:pt x="427" y="156"/>
                </a:lnTo>
                <a:lnTo>
                  <a:pt x="422" y="154"/>
                </a:lnTo>
                <a:lnTo>
                  <a:pt x="420" y="156"/>
                </a:lnTo>
                <a:lnTo>
                  <a:pt x="418" y="157"/>
                </a:lnTo>
                <a:lnTo>
                  <a:pt x="420" y="162"/>
                </a:lnTo>
                <a:lnTo>
                  <a:pt x="418" y="166"/>
                </a:lnTo>
                <a:lnTo>
                  <a:pt x="408" y="166"/>
                </a:lnTo>
                <a:lnTo>
                  <a:pt x="408" y="171"/>
                </a:lnTo>
                <a:lnTo>
                  <a:pt x="408" y="172"/>
                </a:lnTo>
                <a:lnTo>
                  <a:pt x="415" y="176"/>
                </a:lnTo>
                <a:lnTo>
                  <a:pt x="415" y="177"/>
                </a:lnTo>
                <a:lnTo>
                  <a:pt x="415" y="181"/>
                </a:lnTo>
                <a:lnTo>
                  <a:pt x="413" y="184"/>
                </a:lnTo>
                <a:lnTo>
                  <a:pt x="410" y="184"/>
                </a:lnTo>
                <a:lnTo>
                  <a:pt x="410" y="186"/>
                </a:lnTo>
                <a:lnTo>
                  <a:pt x="410" y="187"/>
                </a:lnTo>
                <a:lnTo>
                  <a:pt x="406" y="187"/>
                </a:lnTo>
                <a:lnTo>
                  <a:pt x="406" y="187"/>
                </a:lnTo>
                <a:lnTo>
                  <a:pt x="400" y="189"/>
                </a:lnTo>
                <a:lnTo>
                  <a:pt x="398" y="191"/>
                </a:lnTo>
                <a:lnTo>
                  <a:pt x="396" y="191"/>
                </a:lnTo>
                <a:lnTo>
                  <a:pt x="396" y="186"/>
                </a:lnTo>
                <a:lnTo>
                  <a:pt x="396" y="184"/>
                </a:lnTo>
                <a:lnTo>
                  <a:pt x="395" y="186"/>
                </a:lnTo>
                <a:lnTo>
                  <a:pt x="393" y="187"/>
                </a:lnTo>
                <a:lnTo>
                  <a:pt x="395" y="192"/>
                </a:lnTo>
                <a:lnTo>
                  <a:pt x="395" y="194"/>
                </a:lnTo>
                <a:lnTo>
                  <a:pt x="396" y="199"/>
                </a:lnTo>
                <a:lnTo>
                  <a:pt x="395" y="203"/>
                </a:lnTo>
                <a:lnTo>
                  <a:pt x="393" y="204"/>
                </a:lnTo>
                <a:lnTo>
                  <a:pt x="391" y="204"/>
                </a:lnTo>
                <a:lnTo>
                  <a:pt x="390" y="201"/>
                </a:lnTo>
                <a:lnTo>
                  <a:pt x="391" y="199"/>
                </a:lnTo>
                <a:lnTo>
                  <a:pt x="391" y="196"/>
                </a:lnTo>
                <a:lnTo>
                  <a:pt x="390" y="194"/>
                </a:lnTo>
                <a:lnTo>
                  <a:pt x="388" y="194"/>
                </a:lnTo>
                <a:lnTo>
                  <a:pt x="386" y="196"/>
                </a:lnTo>
                <a:lnTo>
                  <a:pt x="388" y="204"/>
                </a:lnTo>
                <a:lnTo>
                  <a:pt x="391" y="206"/>
                </a:lnTo>
                <a:lnTo>
                  <a:pt x="395" y="206"/>
                </a:lnTo>
                <a:lnTo>
                  <a:pt x="395" y="209"/>
                </a:lnTo>
                <a:lnTo>
                  <a:pt x="391" y="214"/>
                </a:lnTo>
                <a:lnTo>
                  <a:pt x="388" y="214"/>
                </a:lnTo>
                <a:lnTo>
                  <a:pt x="388" y="213"/>
                </a:lnTo>
                <a:lnTo>
                  <a:pt x="388" y="208"/>
                </a:lnTo>
                <a:lnTo>
                  <a:pt x="386" y="206"/>
                </a:lnTo>
                <a:lnTo>
                  <a:pt x="385" y="214"/>
                </a:lnTo>
                <a:lnTo>
                  <a:pt x="385" y="216"/>
                </a:lnTo>
                <a:lnTo>
                  <a:pt x="385" y="218"/>
                </a:lnTo>
                <a:lnTo>
                  <a:pt x="390" y="224"/>
                </a:lnTo>
                <a:lnTo>
                  <a:pt x="390" y="226"/>
                </a:lnTo>
                <a:lnTo>
                  <a:pt x="386" y="226"/>
                </a:lnTo>
                <a:lnTo>
                  <a:pt x="385" y="228"/>
                </a:lnTo>
                <a:lnTo>
                  <a:pt x="385" y="229"/>
                </a:lnTo>
                <a:lnTo>
                  <a:pt x="386" y="236"/>
                </a:lnTo>
                <a:lnTo>
                  <a:pt x="386" y="236"/>
                </a:lnTo>
                <a:lnTo>
                  <a:pt x="385" y="241"/>
                </a:lnTo>
                <a:lnTo>
                  <a:pt x="380" y="246"/>
                </a:lnTo>
                <a:lnTo>
                  <a:pt x="380" y="249"/>
                </a:lnTo>
                <a:lnTo>
                  <a:pt x="378" y="251"/>
                </a:lnTo>
                <a:lnTo>
                  <a:pt x="376" y="251"/>
                </a:lnTo>
                <a:lnTo>
                  <a:pt x="376" y="246"/>
                </a:lnTo>
                <a:lnTo>
                  <a:pt x="376" y="244"/>
                </a:lnTo>
                <a:lnTo>
                  <a:pt x="370" y="246"/>
                </a:lnTo>
                <a:lnTo>
                  <a:pt x="370" y="248"/>
                </a:lnTo>
                <a:lnTo>
                  <a:pt x="371" y="251"/>
                </a:lnTo>
                <a:lnTo>
                  <a:pt x="371" y="256"/>
                </a:lnTo>
                <a:lnTo>
                  <a:pt x="366" y="254"/>
                </a:lnTo>
                <a:lnTo>
                  <a:pt x="365" y="254"/>
                </a:lnTo>
                <a:lnTo>
                  <a:pt x="363" y="258"/>
                </a:lnTo>
                <a:lnTo>
                  <a:pt x="363" y="263"/>
                </a:lnTo>
                <a:lnTo>
                  <a:pt x="361" y="263"/>
                </a:lnTo>
                <a:lnTo>
                  <a:pt x="355" y="259"/>
                </a:lnTo>
                <a:lnTo>
                  <a:pt x="353" y="263"/>
                </a:lnTo>
                <a:lnTo>
                  <a:pt x="355" y="266"/>
                </a:lnTo>
                <a:lnTo>
                  <a:pt x="365" y="268"/>
                </a:lnTo>
                <a:lnTo>
                  <a:pt x="366" y="268"/>
                </a:lnTo>
                <a:lnTo>
                  <a:pt x="365" y="271"/>
                </a:lnTo>
                <a:lnTo>
                  <a:pt x="363" y="271"/>
                </a:lnTo>
                <a:lnTo>
                  <a:pt x="355" y="268"/>
                </a:lnTo>
                <a:lnTo>
                  <a:pt x="353" y="271"/>
                </a:lnTo>
                <a:lnTo>
                  <a:pt x="353" y="274"/>
                </a:lnTo>
                <a:lnTo>
                  <a:pt x="358" y="278"/>
                </a:lnTo>
                <a:lnTo>
                  <a:pt x="361" y="278"/>
                </a:lnTo>
                <a:lnTo>
                  <a:pt x="360" y="285"/>
                </a:lnTo>
                <a:lnTo>
                  <a:pt x="353" y="286"/>
                </a:lnTo>
                <a:lnTo>
                  <a:pt x="353" y="288"/>
                </a:lnTo>
                <a:lnTo>
                  <a:pt x="353" y="290"/>
                </a:lnTo>
                <a:lnTo>
                  <a:pt x="353" y="291"/>
                </a:lnTo>
                <a:lnTo>
                  <a:pt x="353" y="293"/>
                </a:lnTo>
                <a:lnTo>
                  <a:pt x="351" y="293"/>
                </a:lnTo>
                <a:lnTo>
                  <a:pt x="350" y="293"/>
                </a:lnTo>
                <a:lnTo>
                  <a:pt x="348" y="290"/>
                </a:lnTo>
                <a:lnTo>
                  <a:pt x="346" y="291"/>
                </a:lnTo>
                <a:lnTo>
                  <a:pt x="341" y="290"/>
                </a:lnTo>
                <a:lnTo>
                  <a:pt x="341" y="290"/>
                </a:lnTo>
                <a:lnTo>
                  <a:pt x="341" y="293"/>
                </a:lnTo>
                <a:lnTo>
                  <a:pt x="348" y="296"/>
                </a:lnTo>
                <a:lnTo>
                  <a:pt x="345" y="305"/>
                </a:lnTo>
                <a:lnTo>
                  <a:pt x="345" y="308"/>
                </a:lnTo>
                <a:lnTo>
                  <a:pt x="348" y="311"/>
                </a:lnTo>
                <a:lnTo>
                  <a:pt x="353" y="311"/>
                </a:lnTo>
                <a:lnTo>
                  <a:pt x="353" y="313"/>
                </a:lnTo>
                <a:lnTo>
                  <a:pt x="351" y="315"/>
                </a:lnTo>
                <a:lnTo>
                  <a:pt x="350" y="316"/>
                </a:lnTo>
                <a:lnTo>
                  <a:pt x="346" y="316"/>
                </a:lnTo>
                <a:lnTo>
                  <a:pt x="345" y="313"/>
                </a:lnTo>
                <a:lnTo>
                  <a:pt x="341" y="315"/>
                </a:lnTo>
                <a:lnTo>
                  <a:pt x="338" y="315"/>
                </a:lnTo>
                <a:lnTo>
                  <a:pt x="338" y="316"/>
                </a:lnTo>
                <a:lnTo>
                  <a:pt x="338" y="321"/>
                </a:lnTo>
                <a:lnTo>
                  <a:pt x="340" y="323"/>
                </a:lnTo>
                <a:lnTo>
                  <a:pt x="341" y="323"/>
                </a:lnTo>
                <a:lnTo>
                  <a:pt x="346" y="321"/>
                </a:lnTo>
                <a:lnTo>
                  <a:pt x="348" y="323"/>
                </a:lnTo>
                <a:lnTo>
                  <a:pt x="348" y="326"/>
                </a:lnTo>
                <a:lnTo>
                  <a:pt x="343" y="328"/>
                </a:lnTo>
                <a:lnTo>
                  <a:pt x="341" y="326"/>
                </a:lnTo>
                <a:lnTo>
                  <a:pt x="336" y="321"/>
                </a:lnTo>
                <a:lnTo>
                  <a:pt x="331" y="323"/>
                </a:lnTo>
                <a:lnTo>
                  <a:pt x="331" y="326"/>
                </a:lnTo>
                <a:lnTo>
                  <a:pt x="331" y="328"/>
                </a:lnTo>
                <a:lnTo>
                  <a:pt x="336" y="331"/>
                </a:lnTo>
                <a:lnTo>
                  <a:pt x="338" y="333"/>
                </a:lnTo>
                <a:lnTo>
                  <a:pt x="336" y="338"/>
                </a:lnTo>
                <a:lnTo>
                  <a:pt x="335" y="340"/>
                </a:lnTo>
                <a:lnTo>
                  <a:pt x="331" y="338"/>
                </a:lnTo>
                <a:lnTo>
                  <a:pt x="331" y="341"/>
                </a:lnTo>
                <a:lnTo>
                  <a:pt x="331" y="343"/>
                </a:lnTo>
                <a:lnTo>
                  <a:pt x="333" y="343"/>
                </a:lnTo>
                <a:lnTo>
                  <a:pt x="335" y="345"/>
                </a:lnTo>
                <a:lnTo>
                  <a:pt x="335" y="346"/>
                </a:lnTo>
                <a:lnTo>
                  <a:pt x="333" y="351"/>
                </a:lnTo>
                <a:lnTo>
                  <a:pt x="331" y="353"/>
                </a:lnTo>
                <a:lnTo>
                  <a:pt x="331" y="353"/>
                </a:lnTo>
                <a:lnTo>
                  <a:pt x="336" y="353"/>
                </a:lnTo>
                <a:lnTo>
                  <a:pt x="336" y="351"/>
                </a:lnTo>
                <a:lnTo>
                  <a:pt x="336" y="346"/>
                </a:lnTo>
                <a:lnTo>
                  <a:pt x="341" y="348"/>
                </a:lnTo>
                <a:lnTo>
                  <a:pt x="341" y="351"/>
                </a:lnTo>
                <a:lnTo>
                  <a:pt x="341" y="353"/>
                </a:lnTo>
                <a:lnTo>
                  <a:pt x="341" y="353"/>
                </a:lnTo>
                <a:lnTo>
                  <a:pt x="333" y="356"/>
                </a:lnTo>
                <a:lnTo>
                  <a:pt x="336" y="360"/>
                </a:lnTo>
                <a:lnTo>
                  <a:pt x="341" y="360"/>
                </a:lnTo>
                <a:lnTo>
                  <a:pt x="343" y="356"/>
                </a:lnTo>
                <a:lnTo>
                  <a:pt x="345" y="351"/>
                </a:lnTo>
                <a:lnTo>
                  <a:pt x="346" y="351"/>
                </a:lnTo>
                <a:lnTo>
                  <a:pt x="348" y="355"/>
                </a:lnTo>
                <a:lnTo>
                  <a:pt x="346" y="356"/>
                </a:lnTo>
                <a:lnTo>
                  <a:pt x="343" y="360"/>
                </a:lnTo>
                <a:lnTo>
                  <a:pt x="341" y="365"/>
                </a:lnTo>
                <a:lnTo>
                  <a:pt x="341" y="366"/>
                </a:lnTo>
                <a:lnTo>
                  <a:pt x="341" y="375"/>
                </a:lnTo>
                <a:lnTo>
                  <a:pt x="345" y="375"/>
                </a:lnTo>
                <a:lnTo>
                  <a:pt x="346" y="372"/>
                </a:lnTo>
                <a:lnTo>
                  <a:pt x="350" y="370"/>
                </a:lnTo>
                <a:lnTo>
                  <a:pt x="351" y="372"/>
                </a:lnTo>
                <a:lnTo>
                  <a:pt x="350" y="375"/>
                </a:lnTo>
                <a:lnTo>
                  <a:pt x="345" y="378"/>
                </a:lnTo>
                <a:lnTo>
                  <a:pt x="346" y="385"/>
                </a:lnTo>
                <a:lnTo>
                  <a:pt x="346" y="387"/>
                </a:lnTo>
                <a:lnTo>
                  <a:pt x="343" y="390"/>
                </a:lnTo>
                <a:lnTo>
                  <a:pt x="338" y="387"/>
                </a:lnTo>
                <a:lnTo>
                  <a:pt x="336" y="388"/>
                </a:lnTo>
                <a:lnTo>
                  <a:pt x="336" y="392"/>
                </a:lnTo>
                <a:lnTo>
                  <a:pt x="341" y="395"/>
                </a:lnTo>
                <a:lnTo>
                  <a:pt x="343" y="397"/>
                </a:lnTo>
                <a:lnTo>
                  <a:pt x="343" y="398"/>
                </a:lnTo>
                <a:lnTo>
                  <a:pt x="341" y="400"/>
                </a:lnTo>
                <a:lnTo>
                  <a:pt x="341" y="402"/>
                </a:lnTo>
                <a:lnTo>
                  <a:pt x="341" y="403"/>
                </a:lnTo>
                <a:lnTo>
                  <a:pt x="331" y="403"/>
                </a:lnTo>
                <a:lnTo>
                  <a:pt x="314" y="405"/>
                </a:lnTo>
                <a:lnTo>
                  <a:pt x="311" y="405"/>
                </a:lnTo>
                <a:lnTo>
                  <a:pt x="254" y="407"/>
                </a:lnTo>
                <a:lnTo>
                  <a:pt x="191" y="410"/>
                </a:lnTo>
                <a:lnTo>
                  <a:pt x="164" y="410"/>
                </a:lnTo>
                <a:lnTo>
                  <a:pt x="141" y="412"/>
                </a:lnTo>
                <a:lnTo>
                  <a:pt x="117" y="412"/>
                </a:lnTo>
                <a:lnTo>
                  <a:pt x="114" y="412"/>
                </a:lnTo>
                <a:lnTo>
                  <a:pt x="85" y="412"/>
                </a:lnTo>
                <a:lnTo>
                  <a:pt x="62" y="413"/>
                </a:lnTo>
                <a:lnTo>
                  <a:pt x="62" y="385"/>
                </a:lnTo>
                <a:lnTo>
                  <a:pt x="62" y="353"/>
                </a:lnTo>
                <a:lnTo>
                  <a:pt x="59" y="350"/>
                </a:lnTo>
                <a:lnTo>
                  <a:pt x="55" y="348"/>
                </a:lnTo>
                <a:lnTo>
                  <a:pt x="55" y="350"/>
                </a:lnTo>
                <a:lnTo>
                  <a:pt x="50" y="351"/>
                </a:lnTo>
                <a:lnTo>
                  <a:pt x="49" y="348"/>
                </a:lnTo>
                <a:lnTo>
                  <a:pt x="45" y="348"/>
                </a:lnTo>
                <a:lnTo>
                  <a:pt x="45" y="353"/>
                </a:lnTo>
                <a:lnTo>
                  <a:pt x="42" y="351"/>
                </a:lnTo>
                <a:lnTo>
                  <a:pt x="43" y="348"/>
                </a:lnTo>
                <a:lnTo>
                  <a:pt x="42" y="348"/>
                </a:lnTo>
                <a:lnTo>
                  <a:pt x="38" y="351"/>
                </a:lnTo>
                <a:lnTo>
                  <a:pt x="38" y="350"/>
                </a:lnTo>
                <a:lnTo>
                  <a:pt x="37" y="348"/>
                </a:lnTo>
                <a:lnTo>
                  <a:pt x="35" y="350"/>
                </a:lnTo>
                <a:lnTo>
                  <a:pt x="35" y="353"/>
                </a:lnTo>
                <a:lnTo>
                  <a:pt x="33" y="351"/>
                </a:lnTo>
                <a:lnTo>
                  <a:pt x="28" y="353"/>
                </a:lnTo>
                <a:lnTo>
                  <a:pt x="27" y="353"/>
                </a:lnTo>
                <a:lnTo>
                  <a:pt x="28" y="351"/>
                </a:lnTo>
                <a:lnTo>
                  <a:pt x="28" y="348"/>
                </a:lnTo>
                <a:lnTo>
                  <a:pt x="27" y="350"/>
                </a:lnTo>
                <a:lnTo>
                  <a:pt x="25" y="351"/>
                </a:lnTo>
                <a:lnTo>
                  <a:pt x="23" y="348"/>
                </a:lnTo>
                <a:lnTo>
                  <a:pt x="23" y="348"/>
                </a:lnTo>
                <a:lnTo>
                  <a:pt x="22" y="346"/>
                </a:lnTo>
                <a:lnTo>
                  <a:pt x="23" y="345"/>
                </a:lnTo>
                <a:lnTo>
                  <a:pt x="23" y="343"/>
                </a:lnTo>
                <a:lnTo>
                  <a:pt x="18" y="343"/>
                </a:lnTo>
                <a:lnTo>
                  <a:pt x="18" y="310"/>
                </a:lnTo>
                <a:lnTo>
                  <a:pt x="20" y="27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4981" name="Freeform 53"/>
          <p:cNvSpPr>
            <a:spLocks/>
          </p:cNvSpPr>
          <p:nvPr/>
        </p:nvSpPr>
        <p:spPr bwMode="auto">
          <a:xfrm>
            <a:off x="5181601" y="4354517"/>
            <a:ext cx="920751" cy="808037"/>
          </a:xfrm>
          <a:custGeom>
            <a:avLst/>
            <a:gdLst/>
            <a:ahLst/>
            <a:cxnLst>
              <a:cxn ang="0">
                <a:pos x="37" y="310"/>
              </a:cxn>
              <a:cxn ang="0">
                <a:pos x="40" y="296"/>
              </a:cxn>
              <a:cxn ang="0">
                <a:pos x="42" y="283"/>
              </a:cxn>
              <a:cxn ang="0">
                <a:pos x="52" y="265"/>
              </a:cxn>
              <a:cxn ang="0">
                <a:pos x="55" y="251"/>
              </a:cxn>
              <a:cxn ang="0">
                <a:pos x="52" y="241"/>
              </a:cxn>
              <a:cxn ang="0">
                <a:pos x="55" y="230"/>
              </a:cxn>
              <a:cxn ang="0">
                <a:pos x="55" y="221"/>
              </a:cxn>
              <a:cxn ang="0">
                <a:pos x="47" y="214"/>
              </a:cxn>
              <a:cxn ang="0">
                <a:pos x="42" y="198"/>
              </a:cxn>
              <a:cxn ang="0">
                <a:pos x="35" y="189"/>
              </a:cxn>
              <a:cxn ang="0">
                <a:pos x="30" y="181"/>
              </a:cxn>
              <a:cxn ang="0">
                <a:pos x="25" y="164"/>
              </a:cxn>
              <a:cxn ang="0">
                <a:pos x="18" y="144"/>
              </a:cxn>
              <a:cxn ang="0">
                <a:pos x="10" y="132"/>
              </a:cxn>
              <a:cxn ang="0">
                <a:pos x="0" y="10"/>
              </a:cxn>
              <a:cxn ang="0">
                <a:pos x="249" y="2"/>
              </a:cxn>
              <a:cxn ang="0">
                <a:pos x="281" y="12"/>
              </a:cxn>
              <a:cxn ang="0">
                <a:pos x="279" y="29"/>
              </a:cxn>
              <a:cxn ang="0">
                <a:pos x="291" y="45"/>
              </a:cxn>
              <a:cxn ang="0">
                <a:pos x="291" y="54"/>
              </a:cxn>
              <a:cxn ang="0">
                <a:pos x="291" y="66"/>
              </a:cxn>
              <a:cxn ang="0">
                <a:pos x="306" y="76"/>
              </a:cxn>
              <a:cxn ang="0">
                <a:pos x="301" y="84"/>
              </a:cxn>
              <a:cxn ang="0">
                <a:pos x="283" y="97"/>
              </a:cxn>
              <a:cxn ang="0">
                <a:pos x="299" y="96"/>
              </a:cxn>
              <a:cxn ang="0">
                <a:pos x="286" y="109"/>
              </a:cxn>
              <a:cxn ang="0">
                <a:pos x="279" y="136"/>
              </a:cxn>
              <a:cxn ang="0">
                <a:pos x="269" y="144"/>
              </a:cxn>
              <a:cxn ang="0">
                <a:pos x="264" y="158"/>
              </a:cxn>
              <a:cxn ang="0">
                <a:pos x="264" y="164"/>
              </a:cxn>
              <a:cxn ang="0">
                <a:pos x="256" y="189"/>
              </a:cxn>
              <a:cxn ang="0">
                <a:pos x="251" y="191"/>
              </a:cxn>
              <a:cxn ang="0">
                <a:pos x="242" y="206"/>
              </a:cxn>
              <a:cxn ang="0">
                <a:pos x="244" y="235"/>
              </a:cxn>
              <a:cxn ang="0">
                <a:pos x="423" y="223"/>
              </a:cxn>
              <a:cxn ang="0">
                <a:pos x="430" y="231"/>
              </a:cxn>
              <a:cxn ang="0">
                <a:pos x="428" y="245"/>
              </a:cxn>
              <a:cxn ang="0">
                <a:pos x="425" y="258"/>
              </a:cxn>
              <a:cxn ang="0">
                <a:pos x="431" y="275"/>
              </a:cxn>
              <a:cxn ang="0">
                <a:pos x="443" y="290"/>
              </a:cxn>
              <a:cxn ang="0">
                <a:pos x="450" y="303"/>
              </a:cxn>
              <a:cxn ang="0">
                <a:pos x="405" y="298"/>
              </a:cxn>
              <a:cxn ang="0">
                <a:pos x="425" y="322"/>
              </a:cxn>
              <a:cxn ang="0">
                <a:pos x="433" y="343"/>
              </a:cxn>
              <a:cxn ang="0">
                <a:pos x="477" y="342"/>
              </a:cxn>
              <a:cxn ang="0">
                <a:pos x="450" y="365"/>
              </a:cxn>
              <a:cxn ang="0">
                <a:pos x="453" y="380"/>
              </a:cxn>
              <a:cxn ang="0">
                <a:pos x="487" y="410"/>
              </a:cxn>
              <a:cxn ang="0">
                <a:pos x="520" y="430"/>
              </a:cxn>
              <a:cxn ang="0">
                <a:pos x="483" y="457"/>
              </a:cxn>
              <a:cxn ang="0">
                <a:pos x="472" y="424"/>
              </a:cxn>
              <a:cxn ang="0">
                <a:pos x="421" y="397"/>
              </a:cxn>
              <a:cxn ang="0">
                <a:pos x="413" y="407"/>
              </a:cxn>
              <a:cxn ang="0">
                <a:pos x="398" y="445"/>
              </a:cxn>
              <a:cxn ang="0">
                <a:pos x="375" y="419"/>
              </a:cxn>
              <a:cxn ang="0">
                <a:pos x="353" y="444"/>
              </a:cxn>
              <a:cxn ang="0">
                <a:pos x="329" y="429"/>
              </a:cxn>
              <a:cxn ang="0">
                <a:pos x="261" y="390"/>
              </a:cxn>
              <a:cxn ang="0">
                <a:pos x="217" y="368"/>
              </a:cxn>
              <a:cxn ang="0">
                <a:pos x="89" y="380"/>
              </a:cxn>
              <a:cxn ang="0">
                <a:pos x="42" y="343"/>
              </a:cxn>
            </a:cxnLst>
            <a:rect l="0" t="0" r="r" b="b"/>
            <a:pathLst>
              <a:path w="520" h="457">
                <a:moveTo>
                  <a:pt x="40" y="330"/>
                </a:moveTo>
                <a:lnTo>
                  <a:pt x="42" y="323"/>
                </a:lnTo>
                <a:lnTo>
                  <a:pt x="38" y="323"/>
                </a:lnTo>
                <a:lnTo>
                  <a:pt x="35" y="318"/>
                </a:lnTo>
                <a:lnTo>
                  <a:pt x="35" y="317"/>
                </a:lnTo>
                <a:lnTo>
                  <a:pt x="35" y="315"/>
                </a:lnTo>
                <a:lnTo>
                  <a:pt x="35" y="313"/>
                </a:lnTo>
                <a:lnTo>
                  <a:pt x="37" y="310"/>
                </a:lnTo>
                <a:lnTo>
                  <a:pt x="38" y="307"/>
                </a:lnTo>
                <a:lnTo>
                  <a:pt x="42" y="307"/>
                </a:lnTo>
                <a:lnTo>
                  <a:pt x="40" y="303"/>
                </a:lnTo>
                <a:lnTo>
                  <a:pt x="42" y="301"/>
                </a:lnTo>
                <a:lnTo>
                  <a:pt x="38" y="301"/>
                </a:lnTo>
                <a:lnTo>
                  <a:pt x="40" y="300"/>
                </a:lnTo>
                <a:lnTo>
                  <a:pt x="38" y="300"/>
                </a:lnTo>
                <a:lnTo>
                  <a:pt x="40" y="296"/>
                </a:lnTo>
                <a:lnTo>
                  <a:pt x="37" y="293"/>
                </a:lnTo>
                <a:lnTo>
                  <a:pt x="38" y="291"/>
                </a:lnTo>
                <a:lnTo>
                  <a:pt x="38" y="290"/>
                </a:lnTo>
                <a:lnTo>
                  <a:pt x="42" y="288"/>
                </a:lnTo>
                <a:lnTo>
                  <a:pt x="43" y="288"/>
                </a:lnTo>
                <a:lnTo>
                  <a:pt x="42" y="286"/>
                </a:lnTo>
                <a:lnTo>
                  <a:pt x="42" y="285"/>
                </a:lnTo>
                <a:lnTo>
                  <a:pt x="42" y="283"/>
                </a:lnTo>
                <a:lnTo>
                  <a:pt x="43" y="283"/>
                </a:lnTo>
                <a:lnTo>
                  <a:pt x="45" y="280"/>
                </a:lnTo>
                <a:lnTo>
                  <a:pt x="48" y="278"/>
                </a:lnTo>
                <a:lnTo>
                  <a:pt x="48" y="275"/>
                </a:lnTo>
                <a:lnTo>
                  <a:pt x="48" y="271"/>
                </a:lnTo>
                <a:lnTo>
                  <a:pt x="47" y="270"/>
                </a:lnTo>
                <a:lnTo>
                  <a:pt x="52" y="268"/>
                </a:lnTo>
                <a:lnTo>
                  <a:pt x="52" y="265"/>
                </a:lnTo>
                <a:lnTo>
                  <a:pt x="55" y="261"/>
                </a:lnTo>
                <a:lnTo>
                  <a:pt x="55" y="258"/>
                </a:lnTo>
                <a:lnTo>
                  <a:pt x="53" y="258"/>
                </a:lnTo>
                <a:lnTo>
                  <a:pt x="55" y="258"/>
                </a:lnTo>
                <a:lnTo>
                  <a:pt x="53" y="256"/>
                </a:lnTo>
                <a:lnTo>
                  <a:pt x="53" y="255"/>
                </a:lnTo>
                <a:lnTo>
                  <a:pt x="53" y="253"/>
                </a:lnTo>
                <a:lnTo>
                  <a:pt x="55" y="251"/>
                </a:lnTo>
                <a:lnTo>
                  <a:pt x="55" y="250"/>
                </a:lnTo>
                <a:lnTo>
                  <a:pt x="57" y="250"/>
                </a:lnTo>
                <a:lnTo>
                  <a:pt x="57" y="248"/>
                </a:lnTo>
                <a:lnTo>
                  <a:pt x="57" y="246"/>
                </a:lnTo>
                <a:lnTo>
                  <a:pt x="55" y="245"/>
                </a:lnTo>
                <a:lnTo>
                  <a:pt x="52" y="245"/>
                </a:lnTo>
                <a:lnTo>
                  <a:pt x="53" y="243"/>
                </a:lnTo>
                <a:lnTo>
                  <a:pt x="52" y="241"/>
                </a:lnTo>
                <a:lnTo>
                  <a:pt x="52" y="240"/>
                </a:lnTo>
                <a:lnTo>
                  <a:pt x="53" y="238"/>
                </a:lnTo>
                <a:lnTo>
                  <a:pt x="55" y="240"/>
                </a:lnTo>
                <a:lnTo>
                  <a:pt x="57" y="238"/>
                </a:lnTo>
                <a:lnTo>
                  <a:pt x="57" y="235"/>
                </a:lnTo>
                <a:lnTo>
                  <a:pt x="57" y="233"/>
                </a:lnTo>
                <a:lnTo>
                  <a:pt x="55" y="231"/>
                </a:lnTo>
                <a:lnTo>
                  <a:pt x="55" y="230"/>
                </a:lnTo>
                <a:lnTo>
                  <a:pt x="53" y="230"/>
                </a:lnTo>
                <a:lnTo>
                  <a:pt x="53" y="228"/>
                </a:lnTo>
                <a:lnTo>
                  <a:pt x="55" y="228"/>
                </a:lnTo>
                <a:lnTo>
                  <a:pt x="57" y="226"/>
                </a:lnTo>
                <a:lnTo>
                  <a:pt x="55" y="226"/>
                </a:lnTo>
                <a:lnTo>
                  <a:pt x="55" y="223"/>
                </a:lnTo>
                <a:lnTo>
                  <a:pt x="57" y="223"/>
                </a:lnTo>
                <a:lnTo>
                  <a:pt x="55" y="221"/>
                </a:lnTo>
                <a:lnTo>
                  <a:pt x="57" y="221"/>
                </a:lnTo>
                <a:lnTo>
                  <a:pt x="57" y="219"/>
                </a:lnTo>
                <a:lnTo>
                  <a:pt x="53" y="219"/>
                </a:lnTo>
                <a:lnTo>
                  <a:pt x="50" y="221"/>
                </a:lnTo>
                <a:lnTo>
                  <a:pt x="48" y="221"/>
                </a:lnTo>
                <a:lnTo>
                  <a:pt x="48" y="218"/>
                </a:lnTo>
                <a:lnTo>
                  <a:pt x="48" y="216"/>
                </a:lnTo>
                <a:lnTo>
                  <a:pt x="47" y="214"/>
                </a:lnTo>
                <a:lnTo>
                  <a:pt x="47" y="209"/>
                </a:lnTo>
                <a:lnTo>
                  <a:pt x="47" y="209"/>
                </a:lnTo>
                <a:lnTo>
                  <a:pt x="45" y="209"/>
                </a:lnTo>
                <a:lnTo>
                  <a:pt x="43" y="208"/>
                </a:lnTo>
                <a:lnTo>
                  <a:pt x="40" y="206"/>
                </a:lnTo>
                <a:lnTo>
                  <a:pt x="40" y="204"/>
                </a:lnTo>
                <a:lnTo>
                  <a:pt x="45" y="198"/>
                </a:lnTo>
                <a:lnTo>
                  <a:pt x="42" y="198"/>
                </a:lnTo>
                <a:lnTo>
                  <a:pt x="42" y="194"/>
                </a:lnTo>
                <a:lnTo>
                  <a:pt x="38" y="194"/>
                </a:lnTo>
                <a:lnTo>
                  <a:pt x="38" y="194"/>
                </a:lnTo>
                <a:lnTo>
                  <a:pt x="38" y="193"/>
                </a:lnTo>
                <a:lnTo>
                  <a:pt x="38" y="191"/>
                </a:lnTo>
                <a:lnTo>
                  <a:pt x="37" y="191"/>
                </a:lnTo>
                <a:lnTo>
                  <a:pt x="37" y="188"/>
                </a:lnTo>
                <a:lnTo>
                  <a:pt x="35" y="189"/>
                </a:lnTo>
                <a:lnTo>
                  <a:pt x="33" y="186"/>
                </a:lnTo>
                <a:lnTo>
                  <a:pt x="33" y="184"/>
                </a:lnTo>
                <a:lnTo>
                  <a:pt x="35" y="184"/>
                </a:lnTo>
                <a:lnTo>
                  <a:pt x="37" y="183"/>
                </a:lnTo>
                <a:lnTo>
                  <a:pt x="35" y="183"/>
                </a:lnTo>
                <a:lnTo>
                  <a:pt x="33" y="179"/>
                </a:lnTo>
                <a:lnTo>
                  <a:pt x="32" y="181"/>
                </a:lnTo>
                <a:lnTo>
                  <a:pt x="30" y="181"/>
                </a:lnTo>
                <a:lnTo>
                  <a:pt x="27" y="178"/>
                </a:lnTo>
                <a:lnTo>
                  <a:pt x="25" y="174"/>
                </a:lnTo>
                <a:lnTo>
                  <a:pt x="25" y="174"/>
                </a:lnTo>
                <a:lnTo>
                  <a:pt x="25" y="171"/>
                </a:lnTo>
                <a:lnTo>
                  <a:pt x="25" y="171"/>
                </a:lnTo>
                <a:lnTo>
                  <a:pt x="25" y="168"/>
                </a:lnTo>
                <a:lnTo>
                  <a:pt x="27" y="166"/>
                </a:lnTo>
                <a:lnTo>
                  <a:pt x="25" y="164"/>
                </a:lnTo>
                <a:lnTo>
                  <a:pt x="28" y="161"/>
                </a:lnTo>
                <a:lnTo>
                  <a:pt x="25" y="161"/>
                </a:lnTo>
                <a:lnTo>
                  <a:pt x="25" y="158"/>
                </a:lnTo>
                <a:lnTo>
                  <a:pt x="25" y="154"/>
                </a:lnTo>
                <a:lnTo>
                  <a:pt x="25" y="153"/>
                </a:lnTo>
                <a:lnTo>
                  <a:pt x="25" y="149"/>
                </a:lnTo>
                <a:lnTo>
                  <a:pt x="20" y="148"/>
                </a:lnTo>
                <a:lnTo>
                  <a:pt x="18" y="144"/>
                </a:lnTo>
                <a:lnTo>
                  <a:pt x="18" y="143"/>
                </a:lnTo>
                <a:lnTo>
                  <a:pt x="17" y="143"/>
                </a:lnTo>
                <a:lnTo>
                  <a:pt x="17" y="139"/>
                </a:lnTo>
                <a:lnTo>
                  <a:pt x="15" y="139"/>
                </a:lnTo>
                <a:lnTo>
                  <a:pt x="15" y="138"/>
                </a:lnTo>
                <a:lnTo>
                  <a:pt x="13" y="138"/>
                </a:lnTo>
                <a:lnTo>
                  <a:pt x="10" y="136"/>
                </a:lnTo>
                <a:lnTo>
                  <a:pt x="10" y="132"/>
                </a:lnTo>
                <a:lnTo>
                  <a:pt x="7" y="131"/>
                </a:lnTo>
                <a:lnTo>
                  <a:pt x="5" y="129"/>
                </a:lnTo>
                <a:lnTo>
                  <a:pt x="3" y="129"/>
                </a:lnTo>
                <a:lnTo>
                  <a:pt x="3" y="104"/>
                </a:lnTo>
                <a:lnTo>
                  <a:pt x="3" y="82"/>
                </a:lnTo>
                <a:lnTo>
                  <a:pt x="2" y="47"/>
                </a:lnTo>
                <a:lnTo>
                  <a:pt x="0" y="25"/>
                </a:lnTo>
                <a:lnTo>
                  <a:pt x="0" y="10"/>
                </a:lnTo>
                <a:lnTo>
                  <a:pt x="23" y="9"/>
                </a:lnTo>
                <a:lnTo>
                  <a:pt x="52" y="9"/>
                </a:lnTo>
                <a:lnTo>
                  <a:pt x="55" y="9"/>
                </a:lnTo>
                <a:lnTo>
                  <a:pt x="79" y="9"/>
                </a:lnTo>
                <a:lnTo>
                  <a:pt x="102" y="7"/>
                </a:lnTo>
                <a:lnTo>
                  <a:pt x="129" y="7"/>
                </a:lnTo>
                <a:lnTo>
                  <a:pt x="192" y="4"/>
                </a:lnTo>
                <a:lnTo>
                  <a:pt x="249" y="2"/>
                </a:lnTo>
                <a:lnTo>
                  <a:pt x="252" y="2"/>
                </a:lnTo>
                <a:lnTo>
                  <a:pt x="269" y="0"/>
                </a:lnTo>
                <a:lnTo>
                  <a:pt x="279" y="0"/>
                </a:lnTo>
                <a:lnTo>
                  <a:pt x="279" y="2"/>
                </a:lnTo>
                <a:lnTo>
                  <a:pt x="274" y="9"/>
                </a:lnTo>
                <a:lnTo>
                  <a:pt x="276" y="12"/>
                </a:lnTo>
                <a:lnTo>
                  <a:pt x="279" y="14"/>
                </a:lnTo>
                <a:lnTo>
                  <a:pt x="281" y="12"/>
                </a:lnTo>
                <a:lnTo>
                  <a:pt x="281" y="9"/>
                </a:lnTo>
                <a:lnTo>
                  <a:pt x="281" y="4"/>
                </a:lnTo>
                <a:lnTo>
                  <a:pt x="283" y="4"/>
                </a:lnTo>
                <a:lnTo>
                  <a:pt x="284" y="4"/>
                </a:lnTo>
                <a:lnTo>
                  <a:pt x="288" y="5"/>
                </a:lnTo>
                <a:lnTo>
                  <a:pt x="288" y="15"/>
                </a:lnTo>
                <a:lnTo>
                  <a:pt x="281" y="20"/>
                </a:lnTo>
                <a:lnTo>
                  <a:pt x="279" y="29"/>
                </a:lnTo>
                <a:lnTo>
                  <a:pt x="283" y="30"/>
                </a:lnTo>
                <a:lnTo>
                  <a:pt x="286" y="30"/>
                </a:lnTo>
                <a:lnTo>
                  <a:pt x="291" y="34"/>
                </a:lnTo>
                <a:lnTo>
                  <a:pt x="283" y="40"/>
                </a:lnTo>
                <a:lnTo>
                  <a:pt x="281" y="42"/>
                </a:lnTo>
                <a:lnTo>
                  <a:pt x="286" y="47"/>
                </a:lnTo>
                <a:lnTo>
                  <a:pt x="291" y="45"/>
                </a:lnTo>
                <a:lnTo>
                  <a:pt x="291" y="45"/>
                </a:lnTo>
                <a:lnTo>
                  <a:pt x="293" y="42"/>
                </a:lnTo>
                <a:lnTo>
                  <a:pt x="296" y="42"/>
                </a:lnTo>
                <a:lnTo>
                  <a:pt x="298" y="44"/>
                </a:lnTo>
                <a:lnTo>
                  <a:pt x="296" y="45"/>
                </a:lnTo>
                <a:lnTo>
                  <a:pt x="293" y="49"/>
                </a:lnTo>
                <a:lnTo>
                  <a:pt x="291" y="49"/>
                </a:lnTo>
                <a:lnTo>
                  <a:pt x="291" y="52"/>
                </a:lnTo>
                <a:lnTo>
                  <a:pt x="291" y="54"/>
                </a:lnTo>
                <a:lnTo>
                  <a:pt x="298" y="57"/>
                </a:lnTo>
                <a:lnTo>
                  <a:pt x="298" y="57"/>
                </a:lnTo>
                <a:lnTo>
                  <a:pt x="296" y="59"/>
                </a:lnTo>
                <a:lnTo>
                  <a:pt x="293" y="59"/>
                </a:lnTo>
                <a:lnTo>
                  <a:pt x="289" y="54"/>
                </a:lnTo>
                <a:lnTo>
                  <a:pt x="286" y="57"/>
                </a:lnTo>
                <a:lnTo>
                  <a:pt x="286" y="59"/>
                </a:lnTo>
                <a:lnTo>
                  <a:pt x="291" y="66"/>
                </a:lnTo>
                <a:lnTo>
                  <a:pt x="294" y="66"/>
                </a:lnTo>
                <a:lnTo>
                  <a:pt x="299" y="64"/>
                </a:lnTo>
                <a:lnTo>
                  <a:pt x="301" y="66"/>
                </a:lnTo>
                <a:lnTo>
                  <a:pt x="301" y="67"/>
                </a:lnTo>
                <a:lnTo>
                  <a:pt x="298" y="69"/>
                </a:lnTo>
                <a:lnTo>
                  <a:pt x="299" y="74"/>
                </a:lnTo>
                <a:lnTo>
                  <a:pt x="301" y="74"/>
                </a:lnTo>
                <a:lnTo>
                  <a:pt x="306" y="76"/>
                </a:lnTo>
                <a:lnTo>
                  <a:pt x="309" y="71"/>
                </a:lnTo>
                <a:lnTo>
                  <a:pt x="311" y="71"/>
                </a:lnTo>
                <a:lnTo>
                  <a:pt x="306" y="79"/>
                </a:lnTo>
                <a:lnTo>
                  <a:pt x="306" y="81"/>
                </a:lnTo>
                <a:lnTo>
                  <a:pt x="301" y="81"/>
                </a:lnTo>
                <a:lnTo>
                  <a:pt x="301" y="81"/>
                </a:lnTo>
                <a:lnTo>
                  <a:pt x="301" y="82"/>
                </a:lnTo>
                <a:lnTo>
                  <a:pt x="301" y="84"/>
                </a:lnTo>
                <a:lnTo>
                  <a:pt x="301" y="89"/>
                </a:lnTo>
                <a:lnTo>
                  <a:pt x="294" y="87"/>
                </a:lnTo>
                <a:lnTo>
                  <a:pt x="293" y="89"/>
                </a:lnTo>
                <a:lnTo>
                  <a:pt x="291" y="89"/>
                </a:lnTo>
                <a:lnTo>
                  <a:pt x="289" y="91"/>
                </a:lnTo>
                <a:lnTo>
                  <a:pt x="288" y="89"/>
                </a:lnTo>
                <a:lnTo>
                  <a:pt x="284" y="92"/>
                </a:lnTo>
                <a:lnTo>
                  <a:pt x="283" y="97"/>
                </a:lnTo>
                <a:lnTo>
                  <a:pt x="284" y="99"/>
                </a:lnTo>
                <a:lnTo>
                  <a:pt x="289" y="101"/>
                </a:lnTo>
                <a:lnTo>
                  <a:pt x="291" y="99"/>
                </a:lnTo>
                <a:lnTo>
                  <a:pt x="294" y="99"/>
                </a:lnTo>
                <a:lnTo>
                  <a:pt x="294" y="97"/>
                </a:lnTo>
                <a:lnTo>
                  <a:pt x="294" y="94"/>
                </a:lnTo>
                <a:lnTo>
                  <a:pt x="298" y="96"/>
                </a:lnTo>
                <a:lnTo>
                  <a:pt x="299" y="96"/>
                </a:lnTo>
                <a:lnTo>
                  <a:pt x="299" y="99"/>
                </a:lnTo>
                <a:lnTo>
                  <a:pt x="296" y="102"/>
                </a:lnTo>
                <a:lnTo>
                  <a:pt x="293" y="106"/>
                </a:lnTo>
                <a:lnTo>
                  <a:pt x="294" y="109"/>
                </a:lnTo>
                <a:lnTo>
                  <a:pt x="291" y="109"/>
                </a:lnTo>
                <a:lnTo>
                  <a:pt x="288" y="106"/>
                </a:lnTo>
                <a:lnTo>
                  <a:pt x="286" y="107"/>
                </a:lnTo>
                <a:lnTo>
                  <a:pt x="286" y="109"/>
                </a:lnTo>
                <a:lnTo>
                  <a:pt x="291" y="111"/>
                </a:lnTo>
                <a:lnTo>
                  <a:pt x="293" y="112"/>
                </a:lnTo>
                <a:lnTo>
                  <a:pt x="291" y="117"/>
                </a:lnTo>
                <a:lnTo>
                  <a:pt x="284" y="117"/>
                </a:lnTo>
                <a:lnTo>
                  <a:pt x="281" y="126"/>
                </a:lnTo>
                <a:lnTo>
                  <a:pt x="278" y="131"/>
                </a:lnTo>
                <a:lnTo>
                  <a:pt x="276" y="132"/>
                </a:lnTo>
                <a:lnTo>
                  <a:pt x="279" y="136"/>
                </a:lnTo>
                <a:lnTo>
                  <a:pt x="278" y="138"/>
                </a:lnTo>
                <a:lnTo>
                  <a:pt x="274" y="138"/>
                </a:lnTo>
                <a:lnTo>
                  <a:pt x="273" y="132"/>
                </a:lnTo>
                <a:lnTo>
                  <a:pt x="271" y="132"/>
                </a:lnTo>
                <a:lnTo>
                  <a:pt x="269" y="136"/>
                </a:lnTo>
                <a:lnTo>
                  <a:pt x="269" y="141"/>
                </a:lnTo>
                <a:lnTo>
                  <a:pt x="266" y="143"/>
                </a:lnTo>
                <a:lnTo>
                  <a:pt x="269" y="144"/>
                </a:lnTo>
                <a:lnTo>
                  <a:pt x="276" y="143"/>
                </a:lnTo>
                <a:lnTo>
                  <a:pt x="276" y="144"/>
                </a:lnTo>
                <a:lnTo>
                  <a:pt x="274" y="146"/>
                </a:lnTo>
                <a:lnTo>
                  <a:pt x="269" y="144"/>
                </a:lnTo>
                <a:lnTo>
                  <a:pt x="266" y="146"/>
                </a:lnTo>
                <a:lnTo>
                  <a:pt x="268" y="146"/>
                </a:lnTo>
                <a:lnTo>
                  <a:pt x="264" y="151"/>
                </a:lnTo>
                <a:lnTo>
                  <a:pt x="264" y="158"/>
                </a:lnTo>
                <a:lnTo>
                  <a:pt x="263" y="161"/>
                </a:lnTo>
                <a:lnTo>
                  <a:pt x="259" y="161"/>
                </a:lnTo>
                <a:lnTo>
                  <a:pt x="254" y="158"/>
                </a:lnTo>
                <a:lnTo>
                  <a:pt x="252" y="159"/>
                </a:lnTo>
                <a:lnTo>
                  <a:pt x="252" y="163"/>
                </a:lnTo>
                <a:lnTo>
                  <a:pt x="254" y="163"/>
                </a:lnTo>
                <a:lnTo>
                  <a:pt x="263" y="163"/>
                </a:lnTo>
                <a:lnTo>
                  <a:pt x="264" y="164"/>
                </a:lnTo>
                <a:lnTo>
                  <a:pt x="261" y="168"/>
                </a:lnTo>
                <a:lnTo>
                  <a:pt x="259" y="171"/>
                </a:lnTo>
                <a:lnTo>
                  <a:pt x="254" y="173"/>
                </a:lnTo>
                <a:lnTo>
                  <a:pt x="254" y="181"/>
                </a:lnTo>
                <a:lnTo>
                  <a:pt x="259" y="184"/>
                </a:lnTo>
                <a:lnTo>
                  <a:pt x="259" y="186"/>
                </a:lnTo>
                <a:lnTo>
                  <a:pt x="258" y="189"/>
                </a:lnTo>
                <a:lnTo>
                  <a:pt x="256" y="189"/>
                </a:lnTo>
                <a:lnTo>
                  <a:pt x="252" y="188"/>
                </a:lnTo>
                <a:lnTo>
                  <a:pt x="251" y="186"/>
                </a:lnTo>
                <a:lnTo>
                  <a:pt x="251" y="184"/>
                </a:lnTo>
                <a:lnTo>
                  <a:pt x="249" y="184"/>
                </a:lnTo>
                <a:lnTo>
                  <a:pt x="247" y="184"/>
                </a:lnTo>
                <a:lnTo>
                  <a:pt x="249" y="189"/>
                </a:lnTo>
                <a:lnTo>
                  <a:pt x="251" y="189"/>
                </a:lnTo>
                <a:lnTo>
                  <a:pt x="251" y="191"/>
                </a:lnTo>
                <a:lnTo>
                  <a:pt x="251" y="194"/>
                </a:lnTo>
                <a:lnTo>
                  <a:pt x="256" y="196"/>
                </a:lnTo>
                <a:lnTo>
                  <a:pt x="256" y="198"/>
                </a:lnTo>
                <a:lnTo>
                  <a:pt x="254" y="201"/>
                </a:lnTo>
                <a:lnTo>
                  <a:pt x="249" y="203"/>
                </a:lnTo>
                <a:lnTo>
                  <a:pt x="242" y="203"/>
                </a:lnTo>
                <a:lnTo>
                  <a:pt x="241" y="203"/>
                </a:lnTo>
                <a:lnTo>
                  <a:pt x="242" y="206"/>
                </a:lnTo>
                <a:lnTo>
                  <a:pt x="247" y="209"/>
                </a:lnTo>
                <a:lnTo>
                  <a:pt x="247" y="213"/>
                </a:lnTo>
                <a:lnTo>
                  <a:pt x="246" y="219"/>
                </a:lnTo>
                <a:lnTo>
                  <a:pt x="251" y="225"/>
                </a:lnTo>
                <a:lnTo>
                  <a:pt x="252" y="226"/>
                </a:lnTo>
                <a:lnTo>
                  <a:pt x="249" y="230"/>
                </a:lnTo>
                <a:lnTo>
                  <a:pt x="246" y="233"/>
                </a:lnTo>
                <a:lnTo>
                  <a:pt x="244" y="235"/>
                </a:lnTo>
                <a:lnTo>
                  <a:pt x="289" y="231"/>
                </a:lnTo>
                <a:lnTo>
                  <a:pt x="301" y="231"/>
                </a:lnTo>
                <a:lnTo>
                  <a:pt x="323" y="230"/>
                </a:lnTo>
                <a:lnTo>
                  <a:pt x="351" y="226"/>
                </a:lnTo>
                <a:lnTo>
                  <a:pt x="353" y="226"/>
                </a:lnTo>
                <a:lnTo>
                  <a:pt x="373" y="226"/>
                </a:lnTo>
                <a:lnTo>
                  <a:pt x="381" y="226"/>
                </a:lnTo>
                <a:lnTo>
                  <a:pt x="423" y="223"/>
                </a:lnTo>
                <a:lnTo>
                  <a:pt x="433" y="221"/>
                </a:lnTo>
                <a:lnTo>
                  <a:pt x="433" y="223"/>
                </a:lnTo>
                <a:lnTo>
                  <a:pt x="433" y="225"/>
                </a:lnTo>
                <a:lnTo>
                  <a:pt x="435" y="226"/>
                </a:lnTo>
                <a:lnTo>
                  <a:pt x="431" y="226"/>
                </a:lnTo>
                <a:lnTo>
                  <a:pt x="431" y="228"/>
                </a:lnTo>
                <a:lnTo>
                  <a:pt x="433" y="231"/>
                </a:lnTo>
                <a:lnTo>
                  <a:pt x="430" y="231"/>
                </a:lnTo>
                <a:lnTo>
                  <a:pt x="431" y="233"/>
                </a:lnTo>
                <a:lnTo>
                  <a:pt x="431" y="235"/>
                </a:lnTo>
                <a:lnTo>
                  <a:pt x="430" y="235"/>
                </a:lnTo>
                <a:lnTo>
                  <a:pt x="430" y="238"/>
                </a:lnTo>
                <a:lnTo>
                  <a:pt x="428" y="238"/>
                </a:lnTo>
                <a:lnTo>
                  <a:pt x="430" y="241"/>
                </a:lnTo>
                <a:lnTo>
                  <a:pt x="428" y="243"/>
                </a:lnTo>
                <a:lnTo>
                  <a:pt x="428" y="245"/>
                </a:lnTo>
                <a:lnTo>
                  <a:pt x="426" y="245"/>
                </a:lnTo>
                <a:lnTo>
                  <a:pt x="426" y="248"/>
                </a:lnTo>
                <a:lnTo>
                  <a:pt x="428" y="251"/>
                </a:lnTo>
                <a:lnTo>
                  <a:pt x="426" y="253"/>
                </a:lnTo>
                <a:lnTo>
                  <a:pt x="425" y="255"/>
                </a:lnTo>
                <a:lnTo>
                  <a:pt x="425" y="256"/>
                </a:lnTo>
                <a:lnTo>
                  <a:pt x="426" y="258"/>
                </a:lnTo>
                <a:lnTo>
                  <a:pt x="425" y="258"/>
                </a:lnTo>
                <a:lnTo>
                  <a:pt x="425" y="260"/>
                </a:lnTo>
                <a:lnTo>
                  <a:pt x="425" y="261"/>
                </a:lnTo>
                <a:lnTo>
                  <a:pt x="426" y="260"/>
                </a:lnTo>
                <a:lnTo>
                  <a:pt x="428" y="263"/>
                </a:lnTo>
                <a:lnTo>
                  <a:pt x="428" y="263"/>
                </a:lnTo>
                <a:lnTo>
                  <a:pt x="428" y="266"/>
                </a:lnTo>
                <a:lnTo>
                  <a:pt x="430" y="275"/>
                </a:lnTo>
                <a:lnTo>
                  <a:pt x="431" y="275"/>
                </a:lnTo>
                <a:lnTo>
                  <a:pt x="435" y="278"/>
                </a:lnTo>
                <a:lnTo>
                  <a:pt x="438" y="280"/>
                </a:lnTo>
                <a:lnTo>
                  <a:pt x="440" y="281"/>
                </a:lnTo>
                <a:lnTo>
                  <a:pt x="440" y="281"/>
                </a:lnTo>
                <a:lnTo>
                  <a:pt x="440" y="283"/>
                </a:lnTo>
                <a:lnTo>
                  <a:pt x="442" y="283"/>
                </a:lnTo>
                <a:lnTo>
                  <a:pt x="443" y="286"/>
                </a:lnTo>
                <a:lnTo>
                  <a:pt x="443" y="290"/>
                </a:lnTo>
                <a:lnTo>
                  <a:pt x="447" y="293"/>
                </a:lnTo>
                <a:lnTo>
                  <a:pt x="447" y="296"/>
                </a:lnTo>
                <a:lnTo>
                  <a:pt x="448" y="296"/>
                </a:lnTo>
                <a:lnTo>
                  <a:pt x="450" y="298"/>
                </a:lnTo>
                <a:lnTo>
                  <a:pt x="450" y="300"/>
                </a:lnTo>
                <a:lnTo>
                  <a:pt x="448" y="301"/>
                </a:lnTo>
                <a:lnTo>
                  <a:pt x="448" y="301"/>
                </a:lnTo>
                <a:lnTo>
                  <a:pt x="450" y="303"/>
                </a:lnTo>
                <a:lnTo>
                  <a:pt x="450" y="307"/>
                </a:lnTo>
                <a:lnTo>
                  <a:pt x="452" y="308"/>
                </a:lnTo>
                <a:lnTo>
                  <a:pt x="452" y="310"/>
                </a:lnTo>
                <a:lnTo>
                  <a:pt x="455" y="313"/>
                </a:lnTo>
                <a:lnTo>
                  <a:pt x="440" y="317"/>
                </a:lnTo>
                <a:lnTo>
                  <a:pt x="436" y="312"/>
                </a:lnTo>
                <a:lnTo>
                  <a:pt x="418" y="308"/>
                </a:lnTo>
                <a:lnTo>
                  <a:pt x="405" y="298"/>
                </a:lnTo>
                <a:lnTo>
                  <a:pt x="386" y="298"/>
                </a:lnTo>
                <a:lnTo>
                  <a:pt x="381" y="307"/>
                </a:lnTo>
                <a:lnTo>
                  <a:pt x="370" y="322"/>
                </a:lnTo>
                <a:lnTo>
                  <a:pt x="375" y="332"/>
                </a:lnTo>
                <a:lnTo>
                  <a:pt x="386" y="333"/>
                </a:lnTo>
                <a:lnTo>
                  <a:pt x="403" y="335"/>
                </a:lnTo>
                <a:lnTo>
                  <a:pt x="415" y="333"/>
                </a:lnTo>
                <a:lnTo>
                  <a:pt x="425" y="322"/>
                </a:lnTo>
                <a:lnTo>
                  <a:pt x="433" y="325"/>
                </a:lnTo>
                <a:lnTo>
                  <a:pt x="440" y="320"/>
                </a:lnTo>
                <a:lnTo>
                  <a:pt x="440" y="323"/>
                </a:lnTo>
                <a:lnTo>
                  <a:pt x="447" y="318"/>
                </a:lnTo>
                <a:lnTo>
                  <a:pt x="448" y="323"/>
                </a:lnTo>
                <a:lnTo>
                  <a:pt x="442" y="332"/>
                </a:lnTo>
                <a:lnTo>
                  <a:pt x="428" y="337"/>
                </a:lnTo>
                <a:lnTo>
                  <a:pt x="433" y="343"/>
                </a:lnTo>
                <a:lnTo>
                  <a:pt x="443" y="342"/>
                </a:lnTo>
                <a:lnTo>
                  <a:pt x="443" y="350"/>
                </a:lnTo>
                <a:lnTo>
                  <a:pt x="452" y="352"/>
                </a:lnTo>
                <a:lnTo>
                  <a:pt x="457" y="348"/>
                </a:lnTo>
                <a:lnTo>
                  <a:pt x="457" y="335"/>
                </a:lnTo>
                <a:lnTo>
                  <a:pt x="472" y="330"/>
                </a:lnTo>
                <a:lnTo>
                  <a:pt x="470" y="337"/>
                </a:lnTo>
                <a:lnTo>
                  <a:pt x="477" y="342"/>
                </a:lnTo>
                <a:lnTo>
                  <a:pt x="472" y="343"/>
                </a:lnTo>
                <a:lnTo>
                  <a:pt x="475" y="353"/>
                </a:lnTo>
                <a:lnTo>
                  <a:pt x="473" y="355"/>
                </a:lnTo>
                <a:lnTo>
                  <a:pt x="480" y="358"/>
                </a:lnTo>
                <a:lnTo>
                  <a:pt x="475" y="360"/>
                </a:lnTo>
                <a:lnTo>
                  <a:pt x="468" y="355"/>
                </a:lnTo>
                <a:lnTo>
                  <a:pt x="462" y="365"/>
                </a:lnTo>
                <a:lnTo>
                  <a:pt x="450" y="365"/>
                </a:lnTo>
                <a:lnTo>
                  <a:pt x="458" y="370"/>
                </a:lnTo>
                <a:lnTo>
                  <a:pt x="457" y="372"/>
                </a:lnTo>
                <a:lnTo>
                  <a:pt x="467" y="375"/>
                </a:lnTo>
                <a:lnTo>
                  <a:pt x="470" y="377"/>
                </a:lnTo>
                <a:lnTo>
                  <a:pt x="458" y="375"/>
                </a:lnTo>
                <a:lnTo>
                  <a:pt x="450" y="372"/>
                </a:lnTo>
                <a:lnTo>
                  <a:pt x="448" y="373"/>
                </a:lnTo>
                <a:lnTo>
                  <a:pt x="453" y="380"/>
                </a:lnTo>
                <a:lnTo>
                  <a:pt x="445" y="378"/>
                </a:lnTo>
                <a:lnTo>
                  <a:pt x="442" y="380"/>
                </a:lnTo>
                <a:lnTo>
                  <a:pt x="445" y="383"/>
                </a:lnTo>
                <a:lnTo>
                  <a:pt x="440" y="383"/>
                </a:lnTo>
                <a:lnTo>
                  <a:pt x="465" y="397"/>
                </a:lnTo>
                <a:lnTo>
                  <a:pt x="467" y="405"/>
                </a:lnTo>
                <a:lnTo>
                  <a:pt x="482" y="405"/>
                </a:lnTo>
                <a:lnTo>
                  <a:pt x="487" y="410"/>
                </a:lnTo>
                <a:lnTo>
                  <a:pt x="493" y="409"/>
                </a:lnTo>
                <a:lnTo>
                  <a:pt x="493" y="415"/>
                </a:lnTo>
                <a:lnTo>
                  <a:pt x="502" y="409"/>
                </a:lnTo>
                <a:lnTo>
                  <a:pt x="508" y="415"/>
                </a:lnTo>
                <a:lnTo>
                  <a:pt x="510" y="424"/>
                </a:lnTo>
                <a:lnTo>
                  <a:pt x="518" y="422"/>
                </a:lnTo>
                <a:lnTo>
                  <a:pt x="513" y="429"/>
                </a:lnTo>
                <a:lnTo>
                  <a:pt x="520" y="430"/>
                </a:lnTo>
                <a:lnTo>
                  <a:pt x="517" y="439"/>
                </a:lnTo>
                <a:lnTo>
                  <a:pt x="510" y="432"/>
                </a:lnTo>
                <a:lnTo>
                  <a:pt x="512" y="439"/>
                </a:lnTo>
                <a:lnTo>
                  <a:pt x="508" y="442"/>
                </a:lnTo>
                <a:lnTo>
                  <a:pt x="508" y="447"/>
                </a:lnTo>
                <a:lnTo>
                  <a:pt x="498" y="435"/>
                </a:lnTo>
                <a:lnTo>
                  <a:pt x="497" y="442"/>
                </a:lnTo>
                <a:lnTo>
                  <a:pt x="483" y="457"/>
                </a:lnTo>
                <a:lnTo>
                  <a:pt x="495" y="432"/>
                </a:lnTo>
                <a:lnTo>
                  <a:pt x="490" y="429"/>
                </a:lnTo>
                <a:lnTo>
                  <a:pt x="488" y="439"/>
                </a:lnTo>
                <a:lnTo>
                  <a:pt x="483" y="439"/>
                </a:lnTo>
                <a:lnTo>
                  <a:pt x="482" y="434"/>
                </a:lnTo>
                <a:lnTo>
                  <a:pt x="475" y="427"/>
                </a:lnTo>
                <a:lnTo>
                  <a:pt x="475" y="422"/>
                </a:lnTo>
                <a:lnTo>
                  <a:pt x="472" y="424"/>
                </a:lnTo>
                <a:lnTo>
                  <a:pt x="458" y="419"/>
                </a:lnTo>
                <a:lnTo>
                  <a:pt x="460" y="414"/>
                </a:lnTo>
                <a:lnTo>
                  <a:pt x="440" y="417"/>
                </a:lnTo>
                <a:lnTo>
                  <a:pt x="445" y="410"/>
                </a:lnTo>
                <a:lnTo>
                  <a:pt x="438" y="405"/>
                </a:lnTo>
                <a:lnTo>
                  <a:pt x="436" y="399"/>
                </a:lnTo>
                <a:lnTo>
                  <a:pt x="421" y="400"/>
                </a:lnTo>
                <a:lnTo>
                  <a:pt x="421" y="397"/>
                </a:lnTo>
                <a:lnTo>
                  <a:pt x="418" y="397"/>
                </a:lnTo>
                <a:lnTo>
                  <a:pt x="406" y="392"/>
                </a:lnTo>
                <a:lnTo>
                  <a:pt x="405" y="395"/>
                </a:lnTo>
                <a:lnTo>
                  <a:pt x="401" y="387"/>
                </a:lnTo>
                <a:lnTo>
                  <a:pt x="396" y="394"/>
                </a:lnTo>
                <a:lnTo>
                  <a:pt x="400" y="399"/>
                </a:lnTo>
                <a:lnTo>
                  <a:pt x="415" y="404"/>
                </a:lnTo>
                <a:lnTo>
                  <a:pt x="413" y="407"/>
                </a:lnTo>
                <a:lnTo>
                  <a:pt x="416" y="412"/>
                </a:lnTo>
                <a:lnTo>
                  <a:pt x="413" y="415"/>
                </a:lnTo>
                <a:lnTo>
                  <a:pt x="416" y="419"/>
                </a:lnTo>
                <a:lnTo>
                  <a:pt x="408" y="419"/>
                </a:lnTo>
                <a:lnTo>
                  <a:pt x="413" y="430"/>
                </a:lnTo>
                <a:lnTo>
                  <a:pt x="416" y="429"/>
                </a:lnTo>
                <a:lnTo>
                  <a:pt x="413" y="435"/>
                </a:lnTo>
                <a:lnTo>
                  <a:pt x="398" y="445"/>
                </a:lnTo>
                <a:lnTo>
                  <a:pt x="395" y="435"/>
                </a:lnTo>
                <a:lnTo>
                  <a:pt x="396" y="427"/>
                </a:lnTo>
                <a:lnTo>
                  <a:pt x="391" y="425"/>
                </a:lnTo>
                <a:lnTo>
                  <a:pt x="391" y="429"/>
                </a:lnTo>
                <a:lnTo>
                  <a:pt x="385" y="420"/>
                </a:lnTo>
                <a:lnTo>
                  <a:pt x="380" y="427"/>
                </a:lnTo>
                <a:lnTo>
                  <a:pt x="378" y="420"/>
                </a:lnTo>
                <a:lnTo>
                  <a:pt x="375" y="419"/>
                </a:lnTo>
                <a:lnTo>
                  <a:pt x="371" y="424"/>
                </a:lnTo>
                <a:lnTo>
                  <a:pt x="358" y="424"/>
                </a:lnTo>
                <a:lnTo>
                  <a:pt x="361" y="429"/>
                </a:lnTo>
                <a:lnTo>
                  <a:pt x="356" y="434"/>
                </a:lnTo>
                <a:lnTo>
                  <a:pt x="355" y="429"/>
                </a:lnTo>
                <a:lnTo>
                  <a:pt x="356" y="440"/>
                </a:lnTo>
                <a:lnTo>
                  <a:pt x="351" y="439"/>
                </a:lnTo>
                <a:lnTo>
                  <a:pt x="353" y="444"/>
                </a:lnTo>
                <a:lnTo>
                  <a:pt x="343" y="445"/>
                </a:lnTo>
                <a:lnTo>
                  <a:pt x="343" y="440"/>
                </a:lnTo>
                <a:lnTo>
                  <a:pt x="334" y="439"/>
                </a:lnTo>
                <a:lnTo>
                  <a:pt x="333" y="445"/>
                </a:lnTo>
                <a:lnTo>
                  <a:pt x="328" y="439"/>
                </a:lnTo>
                <a:lnTo>
                  <a:pt x="338" y="435"/>
                </a:lnTo>
                <a:lnTo>
                  <a:pt x="336" y="430"/>
                </a:lnTo>
                <a:lnTo>
                  <a:pt x="329" y="429"/>
                </a:lnTo>
                <a:lnTo>
                  <a:pt x="324" y="420"/>
                </a:lnTo>
                <a:lnTo>
                  <a:pt x="311" y="420"/>
                </a:lnTo>
                <a:lnTo>
                  <a:pt x="308" y="425"/>
                </a:lnTo>
                <a:lnTo>
                  <a:pt x="296" y="417"/>
                </a:lnTo>
                <a:lnTo>
                  <a:pt x="291" y="407"/>
                </a:lnTo>
                <a:lnTo>
                  <a:pt x="273" y="400"/>
                </a:lnTo>
                <a:lnTo>
                  <a:pt x="261" y="404"/>
                </a:lnTo>
                <a:lnTo>
                  <a:pt x="261" y="390"/>
                </a:lnTo>
                <a:lnTo>
                  <a:pt x="251" y="390"/>
                </a:lnTo>
                <a:lnTo>
                  <a:pt x="252" y="375"/>
                </a:lnTo>
                <a:lnTo>
                  <a:pt x="227" y="382"/>
                </a:lnTo>
                <a:lnTo>
                  <a:pt x="227" y="377"/>
                </a:lnTo>
                <a:lnTo>
                  <a:pt x="229" y="373"/>
                </a:lnTo>
                <a:lnTo>
                  <a:pt x="232" y="375"/>
                </a:lnTo>
                <a:lnTo>
                  <a:pt x="231" y="368"/>
                </a:lnTo>
                <a:lnTo>
                  <a:pt x="217" y="368"/>
                </a:lnTo>
                <a:lnTo>
                  <a:pt x="216" y="373"/>
                </a:lnTo>
                <a:lnTo>
                  <a:pt x="201" y="383"/>
                </a:lnTo>
                <a:lnTo>
                  <a:pt x="202" y="377"/>
                </a:lnTo>
                <a:lnTo>
                  <a:pt x="196" y="378"/>
                </a:lnTo>
                <a:lnTo>
                  <a:pt x="209" y="397"/>
                </a:lnTo>
                <a:lnTo>
                  <a:pt x="186" y="405"/>
                </a:lnTo>
                <a:lnTo>
                  <a:pt x="154" y="400"/>
                </a:lnTo>
                <a:lnTo>
                  <a:pt x="89" y="380"/>
                </a:lnTo>
                <a:lnTo>
                  <a:pt x="40" y="385"/>
                </a:lnTo>
                <a:lnTo>
                  <a:pt x="33" y="388"/>
                </a:lnTo>
                <a:lnTo>
                  <a:pt x="23" y="380"/>
                </a:lnTo>
                <a:lnTo>
                  <a:pt x="33" y="375"/>
                </a:lnTo>
                <a:lnTo>
                  <a:pt x="35" y="357"/>
                </a:lnTo>
                <a:lnTo>
                  <a:pt x="40" y="350"/>
                </a:lnTo>
                <a:lnTo>
                  <a:pt x="40" y="345"/>
                </a:lnTo>
                <a:lnTo>
                  <a:pt x="42" y="343"/>
                </a:lnTo>
                <a:lnTo>
                  <a:pt x="42" y="342"/>
                </a:lnTo>
                <a:lnTo>
                  <a:pt x="43" y="342"/>
                </a:lnTo>
                <a:lnTo>
                  <a:pt x="43" y="340"/>
                </a:lnTo>
                <a:lnTo>
                  <a:pt x="42" y="340"/>
                </a:lnTo>
                <a:lnTo>
                  <a:pt x="42" y="337"/>
                </a:lnTo>
                <a:lnTo>
                  <a:pt x="40" y="332"/>
                </a:lnTo>
                <a:lnTo>
                  <a:pt x="40" y="33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4982" name="Freeform 54"/>
          <p:cNvSpPr>
            <a:spLocks/>
          </p:cNvSpPr>
          <p:nvPr/>
        </p:nvSpPr>
        <p:spPr bwMode="auto">
          <a:xfrm>
            <a:off x="5626101" y="1462088"/>
            <a:ext cx="920751" cy="412750"/>
          </a:xfrm>
          <a:custGeom>
            <a:avLst/>
            <a:gdLst/>
            <a:ahLst/>
            <a:cxnLst>
              <a:cxn ang="0">
                <a:pos x="362" y="127"/>
              </a:cxn>
              <a:cxn ang="0">
                <a:pos x="330" y="132"/>
              </a:cxn>
              <a:cxn ang="0">
                <a:pos x="315" y="153"/>
              </a:cxn>
              <a:cxn ang="0">
                <a:pos x="308" y="168"/>
              </a:cxn>
              <a:cxn ang="0">
                <a:pos x="310" y="146"/>
              </a:cxn>
              <a:cxn ang="0">
                <a:pos x="268" y="163"/>
              </a:cxn>
              <a:cxn ang="0">
                <a:pos x="238" y="228"/>
              </a:cxn>
              <a:cxn ang="0">
                <a:pos x="226" y="226"/>
              </a:cxn>
              <a:cxn ang="0">
                <a:pos x="226" y="221"/>
              </a:cxn>
              <a:cxn ang="0">
                <a:pos x="230" y="206"/>
              </a:cxn>
              <a:cxn ang="0">
                <a:pos x="221" y="208"/>
              </a:cxn>
              <a:cxn ang="0">
                <a:pos x="213" y="206"/>
              </a:cxn>
              <a:cxn ang="0">
                <a:pos x="213" y="198"/>
              </a:cxn>
              <a:cxn ang="0">
                <a:pos x="216" y="186"/>
              </a:cxn>
              <a:cxn ang="0">
                <a:pos x="218" y="179"/>
              </a:cxn>
              <a:cxn ang="0">
                <a:pos x="213" y="171"/>
              </a:cxn>
              <a:cxn ang="0">
                <a:pos x="210" y="166"/>
              </a:cxn>
              <a:cxn ang="0">
                <a:pos x="198" y="159"/>
              </a:cxn>
              <a:cxn ang="0">
                <a:pos x="188" y="158"/>
              </a:cxn>
              <a:cxn ang="0">
                <a:pos x="188" y="149"/>
              </a:cxn>
              <a:cxn ang="0">
                <a:pos x="184" y="144"/>
              </a:cxn>
              <a:cxn ang="0">
                <a:pos x="176" y="141"/>
              </a:cxn>
              <a:cxn ang="0">
                <a:pos x="166" y="137"/>
              </a:cxn>
              <a:cxn ang="0">
                <a:pos x="156" y="137"/>
              </a:cxn>
              <a:cxn ang="0">
                <a:pos x="153" y="137"/>
              </a:cxn>
              <a:cxn ang="0">
                <a:pos x="146" y="139"/>
              </a:cxn>
              <a:cxn ang="0">
                <a:pos x="139" y="137"/>
              </a:cxn>
              <a:cxn ang="0">
                <a:pos x="134" y="137"/>
              </a:cxn>
              <a:cxn ang="0">
                <a:pos x="121" y="132"/>
              </a:cxn>
              <a:cxn ang="0">
                <a:pos x="39" y="112"/>
              </a:cxn>
              <a:cxn ang="0">
                <a:pos x="22" y="104"/>
              </a:cxn>
              <a:cxn ang="0">
                <a:pos x="12" y="92"/>
              </a:cxn>
              <a:cxn ang="0">
                <a:pos x="7" y="87"/>
              </a:cxn>
              <a:cxn ang="0">
                <a:pos x="0" y="84"/>
              </a:cxn>
              <a:cxn ang="0">
                <a:pos x="47" y="52"/>
              </a:cxn>
              <a:cxn ang="0">
                <a:pos x="98" y="29"/>
              </a:cxn>
              <a:cxn ang="0">
                <a:pos x="114" y="15"/>
              </a:cxn>
              <a:cxn ang="0">
                <a:pos x="144" y="12"/>
              </a:cxn>
              <a:cxn ang="0">
                <a:pos x="151" y="32"/>
              </a:cxn>
              <a:cxn ang="0">
                <a:pos x="171" y="29"/>
              </a:cxn>
              <a:cxn ang="0">
                <a:pos x="195" y="32"/>
              </a:cxn>
              <a:cxn ang="0">
                <a:pos x="261" y="72"/>
              </a:cxn>
              <a:cxn ang="0">
                <a:pos x="288" y="71"/>
              </a:cxn>
              <a:cxn ang="0">
                <a:pos x="333" y="44"/>
              </a:cxn>
              <a:cxn ang="0">
                <a:pos x="384" y="37"/>
              </a:cxn>
              <a:cxn ang="0">
                <a:pos x="422" y="32"/>
              </a:cxn>
              <a:cxn ang="0">
                <a:pos x="425" y="55"/>
              </a:cxn>
              <a:cxn ang="0">
                <a:pos x="454" y="50"/>
              </a:cxn>
              <a:cxn ang="0">
                <a:pos x="481" y="47"/>
              </a:cxn>
              <a:cxn ang="0">
                <a:pos x="491" y="82"/>
              </a:cxn>
              <a:cxn ang="0">
                <a:pos x="506" y="89"/>
              </a:cxn>
              <a:cxn ang="0">
                <a:pos x="519" y="102"/>
              </a:cxn>
              <a:cxn ang="0">
                <a:pos x="474" y="106"/>
              </a:cxn>
              <a:cxn ang="0">
                <a:pos x="455" y="122"/>
              </a:cxn>
              <a:cxn ang="0">
                <a:pos x="402" y="102"/>
              </a:cxn>
              <a:cxn ang="0">
                <a:pos x="365" y="121"/>
              </a:cxn>
            </a:cxnLst>
            <a:rect l="0" t="0" r="r" b="b"/>
            <a:pathLst>
              <a:path w="519" h="233">
                <a:moveTo>
                  <a:pt x="365" y="121"/>
                </a:moveTo>
                <a:lnTo>
                  <a:pt x="362" y="122"/>
                </a:lnTo>
                <a:lnTo>
                  <a:pt x="362" y="127"/>
                </a:lnTo>
                <a:lnTo>
                  <a:pt x="348" y="124"/>
                </a:lnTo>
                <a:lnTo>
                  <a:pt x="335" y="127"/>
                </a:lnTo>
                <a:lnTo>
                  <a:pt x="330" y="132"/>
                </a:lnTo>
                <a:lnTo>
                  <a:pt x="328" y="141"/>
                </a:lnTo>
                <a:lnTo>
                  <a:pt x="320" y="149"/>
                </a:lnTo>
                <a:lnTo>
                  <a:pt x="315" y="153"/>
                </a:lnTo>
                <a:lnTo>
                  <a:pt x="315" y="154"/>
                </a:lnTo>
                <a:lnTo>
                  <a:pt x="312" y="158"/>
                </a:lnTo>
                <a:lnTo>
                  <a:pt x="308" y="168"/>
                </a:lnTo>
                <a:lnTo>
                  <a:pt x="305" y="164"/>
                </a:lnTo>
                <a:lnTo>
                  <a:pt x="303" y="159"/>
                </a:lnTo>
                <a:lnTo>
                  <a:pt x="310" y="146"/>
                </a:lnTo>
                <a:lnTo>
                  <a:pt x="295" y="146"/>
                </a:lnTo>
                <a:lnTo>
                  <a:pt x="285" y="159"/>
                </a:lnTo>
                <a:lnTo>
                  <a:pt x="268" y="163"/>
                </a:lnTo>
                <a:lnTo>
                  <a:pt x="260" y="181"/>
                </a:lnTo>
                <a:lnTo>
                  <a:pt x="255" y="196"/>
                </a:lnTo>
                <a:lnTo>
                  <a:pt x="238" y="228"/>
                </a:lnTo>
                <a:lnTo>
                  <a:pt x="238" y="233"/>
                </a:lnTo>
                <a:lnTo>
                  <a:pt x="230" y="231"/>
                </a:lnTo>
                <a:lnTo>
                  <a:pt x="226" y="226"/>
                </a:lnTo>
                <a:lnTo>
                  <a:pt x="225" y="224"/>
                </a:lnTo>
                <a:lnTo>
                  <a:pt x="226" y="223"/>
                </a:lnTo>
                <a:lnTo>
                  <a:pt x="226" y="221"/>
                </a:lnTo>
                <a:lnTo>
                  <a:pt x="228" y="219"/>
                </a:lnTo>
                <a:lnTo>
                  <a:pt x="226" y="216"/>
                </a:lnTo>
                <a:lnTo>
                  <a:pt x="230" y="206"/>
                </a:lnTo>
                <a:lnTo>
                  <a:pt x="230" y="204"/>
                </a:lnTo>
                <a:lnTo>
                  <a:pt x="226" y="201"/>
                </a:lnTo>
                <a:lnTo>
                  <a:pt x="221" y="208"/>
                </a:lnTo>
                <a:lnTo>
                  <a:pt x="216" y="208"/>
                </a:lnTo>
                <a:lnTo>
                  <a:pt x="215" y="209"/>
                </a:lnTo>
                <a:lnTo>
                  <a:pt x="213" y="206"/>
                </a:lnTo>
                <a:lnTo>
                  <a:pt x="211" y="206"/>
                </a:lnTo>
                <a:lnTo>
                  <a:pt x="213" y="201"/>
                </a:lnTo>
                <a:lnTo>
                  <a:pt x="213" y="198"/>
                </a:lnTo>
                <a:lnTo>
                  <a:pt x="216" y="194"/>
                </a:lnTo>
                <a:lnTo>
                  <a:pt x="218" y="191"/>
                </a:lnTo>
                <a:lnTo>
                  <a:pt x="216" y="186"/>
                </a:lnTo>
                <a:lnTo>
                  <a:pt x="213" y="183"/>
                </a:lnTo>
                <a:lnTo>
                  <a:pt x="218" y="183"/>
                </a:lnTo>
                <a:lnTo>
                  <a:pt x="218" y="179"/>
                </a:lnTo>
                <a:lnTo>
                  <a:pt x="218" y="178"/>
                </a:lnTo>
                <a:lnTo>
                  <a:pt x="213" y="173"/>
                </a:lnTo>
                <a:lnTo>
                  <a:pt x="213" y="171"/>
                </a:lnTo>
                <a:lnTo>
                  <a:pt x="216" y="169"/>
                </a:lnTo>
                <a:lnTo>
                  <a:pt x="215" y="168"/>
                </a:lnTo>
                <a:lnTo>
                  <a:pt x="210" y="166"/>
                </a:lnTo>
                <a:lnTo>
                  <a:pt x="208" y="163"/>
                </a:lnTo>
                <a:lnTo>
                  <a:pt x="200" y="161"/>
                </a:lnTo>
                <a:lnTo>
                  <a:pt x="198" y="159"/>
                </a:lnTo>
                <a:lnTo>
                  <a:pt x="193" y="159"/>
                </a:lnTo>
                <a:lnTo>
                  <a:pt x="190" y="159"/>
                </a:lnTo>
                <a:lnTo>
                  <a:pt x="188" y="158"/>
                </a:lnTo>
                <a:lnTo>
                  <a:pt x="188" y="156"/>
                </a:lnTo>
                <a:lnTo>
                  <a:pt x="191" y="149"/>
                </a:lnTo>
                <a:lnTo>
                  <a:pt x="188" y="149"/>
                </a:lnTo>
                <a:lnTo>
                  <a:pt x="188" y="146"/>
                </a:lnTo>
                <a:lnTo>
                  <a:pt x="188" y="144"/>
                </a:lnTo>
                <a:lnTo>
                  <a:pt x="184" y="144"/>
                </a:lnTo>
                <a:lnTo>
                  <a:pt x="181" y="141"/>
                </a:lnTo>
                <a:lnTo>
                  <a:pt x="178" y="142"/>
                </a:lnTo>
                <a:lnTo>
                  <a:pt x="176" y="141"/>
                </a:lnTo>
                <a:lnTo>
                  <a:pt x="173" y="141"/>
                </a:lnTo>
                <a:lnTo>
                  <a:pt x="169" y="141"/>
                </a:lnTo>
                <a:lnTo>
                  <a:pt x="166" y="137"/>
                </a:lnTo>
                <a:lnTo>
                  <a:pt x="164" y="139"/>
                </a:lnTo>
                <a:lnTo>
                  <a:pt x="159" y="137"/>
                </a:lnTo>
                <a:lnTo>
                  <a:pt x="156" y="137"/>
                </a:lnTo>
                <a:lnTo>
                  <a:pt x="156" y="137"/>
                </a:lnTo>
                <a:lnTo>
                  <a:pt x="154" y="137"/>
                </a:lnTo>
                <a:lnTo>
                  <a:pt x="153" y="137"/>
                </a:lnTo>
                <a:lnTo>
                  <a:pt x="149" y="137"/>
                </a:lnTo>
                <a:lnTo>
                  <a:pt x="148" y="137"/>
                </a:lnTo>
                <a:lnTo>
                  <a:pt x="146" y="139"/>
                </a:lnTo>
                <a:lnTo>
                  <a:pt x="144" y="141"/>
                </a:lnTo>
                <a:lnTo>
                  <a:pt x="141" y="137"/>
                </a:lnTo>
                <a:lnTo>
                  <a:pt x="139" y="137"/>
                </a:lnTo>
                <a:lnTo>
                  <a:pt x="138" y="137"/>
                </a:lnTo>
                <a:lnTo>
                  <a:pt x="134" y="137"/>
                </a:lnTo>
                <a:lnTo>
                  <a:pt x="134" y="137"/>
                </a:lnTo>
                <a:lnTo>
                  <a:pt x="133" y="137"/>
                </a:lnTo>
                <a:lnTo>
                  <a:pt x="131" y="137"/>
                </a:lnTo>
                <a:lnTo>
                  <a:pt x="121" y="132"/>
                </a:lnTo>
                <a:lnTo>
                  <a:pt x="116" y="131"/>
                </a:lnTo>
                <a:lnTo>
                  <a:pt x="106" y="127"/>
                </a:lnTo>
                <a:lnTo>
                  <a:pt x="39" y="112"/>
                </a:lnTo>
                <a:lnTo>
                  <a:pt x="26" y="109"/>
                </a:lnTo>
                <a:lnTo>
                  <a:pt x="26" y="106"/>
                </a:lnTo>
                <a:lnTo>
                  <a:pt x="22" y="104"/>
                </a:lnTo>
                <a:lnTo>
                  <a:pt x="21" y="97"/>
                </a:lnTo>
                <a:lnTo>
                  <a:pt x="17" y="92"/>
                </a:lnTo>
                <a:lnTo>
                  <a:pt x="12" y="92"/>
                </a:lnTo>
                <a:lnTo>
                  <a:pt x="11" y="89"/>
                </a:lnTo>
                <a:lnTo>
                  <a:pt x="9" y="89"/>
                </a:lnTo>
                <a:lnTo>
                  <a:pt x="7" y="87"/>
                </a:lnTo>
                <a:lnTo>
                  <a:pt x="7" y="86"/>
                </a:lnTo>
                <a:lnTo>
                  <a:pt x="2" y="89"/>
                </a:lnTo>
                <a:lnTo>
                  <a:pt x="0" y="84"/>
                </a:lnTo>
                <a:lnTo>
                  <a:pt x="29" y="71"/>
                </a:lnTo>
                <a:lnTo>
                  <a:pt x="39" y="61"/>
                </a:lnTo>
                <a:lnTo>
                  <a:pt x="47" y="52"/>
                </a:lnTo>
                <a:lnTo>
                  <a:pt x="77" y="47"/>
                </a:lnTo>
                <a:lnTo>
                  <a:pt x="91" y="39"/>
                </a:lnTo>
                <a:lnTo>
                  <a:pt x="98" y="29"/>
                </a:lnTo>
                <a:lnTo>
                  <a:pt x="108" y="29"/>
                </a:lnTo>
                <a:lnTo>
                  <a:pt x="113" y="24"/>
                </a:lnTo>
                <a:lnTo>
                  <a:pt x="114" y="15"/>
                </a:lnTo>
                <a:lnTo>
                  <a:pt x="134" y="0"/>
                </a:lnTo>
                <a:lnTo>
                  <a:pt x="134" y="10"/>
                </a:lnTo>
                <a:lnTo>
                  <a:pt x="144" y="12"/>
                </a:lnTo>
                <a:lnTo>
                  <a:pt x="144" y="20"/>
                </a:lnTo>
                <a:lnTo>
                  <a:pt x="151" y="25"/>
                </a:lnTo>
                <a:lnTo>
                  <a:pt x="151" y="32"/>
                </a:lnTo>
                <a:lnTo>
                  <a:pt x="149" y="42"/>
                </a:lnTo>
                <a:lnTo>
                  <a:pt x="153" y="47"/>
                </a:lnTo>
                <a:lnTo>
                  <a:pt x="171" y="29"/>
                </a:lnTo>
                <a:lnTo>
                  <a:pt x="171" y="34"/>
                </a:lnTo>
                <a:lnTo>
                  <a:pt x="183" y="32"/>
                </a:lnTo>
                <a:lnTo>
                  <a:pt x="195" y="32"/>
                </a:lnTo>
                <a:lnTo>
                  <a:pt x="213" y="37"/>
                </a:lnTo>
                <a:lnTo>
                  <a:pt x="240" y="74"/>
                </a:lnTo>
                <a:lnTo>
                  <a:pt x="261" y="72"/>
                </a:lnTo>
                <a:lnTo>
                  <a:pt x="268" y="66"/>
                </a:lnTo>
                <a:lnTo>
                  <a:pt x="280" y="76"/>
                </a:lnTo>
                <a:lnTo>
                  <a:pt x="288" y="71"/>
                </a:lnTo>
                <a:lnTo>
                  <a:pt x="298" y="76"/>
                </a:lnTo>
                <a:lnTo>
                  <a:pt x="310" y="59"/>
                </a:lnTo>
                <a:lnTo>
                  <a:pt x="333" y="44"/>
                </a:lnTo>
                <a:lnTo>
                  <a:pt x="337" y="45"/>
                </a:lnTo>
                <a:lnTo>
                  <a:pt x="357" y="39"/>
                </a:lnTo>
                <a:lnTo>
                  <a:pt x="384" y="37"/>
                </a:lnTo>
                <a:lnTo>
                  <a:pt x="404" y="25"/>
                </a:lnTo>
                <a:lnTo>
                  <a:pt x="425" y="20"/>
                </a:lnTo>
                <a:lnTo>
                  <a:pt x="422" y="32"/>
                </a:lnTo>
                <a:lnTo>
                  <a:pt x="424" y="47"/>
                </a:lnTo>
                <a:lnTo>
                  <a:pt x="422" y="52"/>
                </a:lnTo>
                <a:lnTo>
                  <a:pt x="425" y="55"/>
                </a:lnTo>
                <a:lnTo>
                  <a:pt x="432" y="52"/>
                </a:lnTo>
                <a:lnTo>
                  <a:pt x="442" y="57"/>
                </a:lnTo>
                <a:lnTo>
                  <a:pt x="454" y="50"/>
                </a:lnTo>
                <a:lnTo>
                  <a:pt x="460" y="59"/>
                </a:lnTo>
                <a:lnTo>
                  <a:pt x="472" y="49"/>
                </a:lnTo>
                <a:lnTo>
                  <a:pt x="481" y="47"/>
                </a:lnTo>
                <a:lnTo>
                  <a:pt x="494" y="74"/>
                </a:lnTo>
                <a:lnTo>
                  <a:pt x="487" y="77"/>
                </a:lnTo>
                <a:lnTo>
                  <a:pt x="491" y="82"/>
                </a:lnTo>
                <a:lnTo>
                  <a:pt x="499" y="81"/>
                </a:lnTo>
                <a:lnTo>
                  <a:pt x="507" y="84"/>
                </a:lnTo>
                <a:lnTo>
                  <a:pt x="506" y="89"/>
                </a:lnTo>
                <a:lnTo>
                  <a:pt x="512" y="96"/>
                </a:lnTo>
                <a:lnTo>
                  <a:pt x="519" y="96"/>
                </a:lnTo>
                <a:lnTo>
                  <a:pt x="519" y="102"/>
                </a:lnTo>
                <a:lnTo>
                  <a:pt x="504" y="102"/>
                </a:lnTo>
                <a:lnTo>
                  <a:pt x="486" y="102"/>
                </a:lnTo>
                <a:lnTo>
                  <a:pt x="474" y="106"/>
                </a:lnTo>
                <a:lnTo>
                  <a:pt x="464" y="101"/>
                </a:lnTo>
                <a:lnTo>
                  <a:pt x="457" y="102"/>
                </a:lnTo>
                <a:lnTo>
                  <a:pt x="455" y="122"/>
                </a:lnTo>
                <a:lnTo>
                  <a:pt x="445" y="119"/>
                </a:lnTo>
                <a:lnTo>
                  <a:pt x="429" y="106"/>
                </a:lnTo>
                <a:lnTo>
                  <a:pt x="402" y="102"/>
                </a:lnTo>
                <a:lnTo>
                  <a:pt x="390" y="102"/>
                </a:lnTo>
                <a:lnTo>
                  <a:pt x="382" y="117"/>
                </a:lnTo>
                <a:lnTo>
                  <a:pt x="365" y="121"/>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83" name="Freeform 55"/>
          <p:cNvSpPr>
            <a:spLocks/>
          </p:cNvSpPr>
          <p:nvPr/>
        </p:nvSpPr>
        <p:spPr bwMode="auto">
          <a:xfrm>
            <a:off x="8350252" y="876303"/>
            <a:ext cx="592138" cy="923925"/>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4984" name="Freeform 56"/>
          <p:cNvSpPr>
            <a:spLocks/>
          </p:cNvSpPr>
          <p:nvPr/>
        </p:nvSpPr>
        <p:spPr bwMode="auto">
          <a:xfrm>
            <a:off x="8058149" y="1462089"/>
            <a:ext cx="273051" cy="509587"/>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85" name="Freeform 57"/>
          <p:cNvSpPr>
            <a:spLocks/>
          </p:cNvSpPr>
          <p:nvPr/>
        </p:nvSpPr>
        <p:spPr bwMode="auto">
          <a:xfrm>
            <a:off x="8269289"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86" name="Freeform 58"/>
          <p:cNvSpPr>
            <a:spLocks/>
          </p:cNvSpPr>
          <p:nvPr/>
        </p:nvSpPr>
        <p:spPr bwMode="auto">
          <a:xfrm>
            <a:off x="7159627" y="2197100"/>
            <a:ext cx="944563" cy="609600"/>
          </a:xfrm>
          <a:custGeom>
            <a:avLst/>
            <a:gdLst/>
            <a:ahLst/>
            <a:cxnLst>
              <a:cxn ang="0">
                <a:pos x="234" y="309"/>
              </a:cxn>
              <a:cxn ang="0">
                <a:pos x="182" y="319"/>
              </a:cxn>
              <a:cxn ang="0">
                <a:pos x="110" y="334"/>
              </a:cxn>
              <a:cxn ang="0">
                <a:pos x="45" y="346"/>
              </a:cxn>
              <a:cxn ang="0">
                <a:pos x="35" y="297"/>
              </a:cxn>
              <a:cxn ang="0">
                <a:pos x="27" y="244"/>
              </a:cxn>
              <a:cxn ang="0">
                <a:pos x="17" y="189"/>
              </a:cxn>
              <a:cxn ang="0">
                <a:pos x="2" y="107"/>
              </a:cxn>
              <a:cxn ang="0">
                <a:pos x="64" y="78"/>
              </a:cxn>
              <a:cxn ang="0">
                <a:pos x="134" y="65"/>
              </a:cxn>
              <a:cxn ang="0">
                <a:pos x="231" y="45"/>
              </a:cxn>
              <a:cxn ang="0">
                <a:pos x="298" y="30"/>
              </a:cxn>
              <a:cxn ang="0">
                <a:pos x="366" y="15"/>
              </a:cxn>
              <a:cxn ang="0">
                <a:pos x="430" y="0"/>
              </a:cxn>
              <a:cxn ang="0">
                <a:pos x="440" y="11"/>
              </a:cxn>
              <a:cxn ang="0">
                <a:pos x="452" y="11"/>
              </a:cxn>
              <a:cxn ang="0">
                <a:pos x="457" y="18"/>
              </a:cxn>
              <a:cxn ang="0">
                <a:pos x="460" y="25"/>
              </a:cxn>
              <a:cxn ang="0">
                <a:pos x="462" y="38"/>
              </a:cxn>
              <a:cxn ang="0">
                <a:pos x="468" y="43"/>
              </a:cxn>
              <a:cxn ang="0">
                <a:pos x="480" y="51"/>
              </a:cxn>
              <a:cxn ang="0">
                <a:pos x="490" y="53"/>
              </a:cxn>
              <a:cxn ang="0">
                <a:pos x="497" y="53"/>
              </a:cxn>
              <a:cxn ang="0">
                <a:pos x="493" y="65"/>
              </a:cxn>
              <a:cxn ang="0">
                <a:pos x="490" y="75"/>
              </a:cxn>
              <a:cxn ang="0">
                <a:pos x="487" y="90"/>
              </a:cxn>
              <a:cxn ang="0">
                <a:pos x="487" y="95"/>
              </a:cxn>
              <a:cxn ang="0">
                <a:pos x="478" y="105"/>
              </a:cxn>
              <a:cxn ang="0">
                <a:pos x="475" y="110"/>
              </a:cxn>
              <a:cxn ang="0">
                <a:pos x="483" y="118"/>
              </a:cxn>
              <a:cxn ang="0">
                <a:pos x="482" y="125"/>
              </a:cxn>
              <a:cxn ang="0">
                <a:pos x="477" y="132"/>
              </a:cxn>
              <a:cxn ang="0">
                <a:pos x="477" y="142"/>
              </a:cxn>
              <a:cxn ang="0">
                <a:pos x="478" y="148"/>
              </a:cxn>
              <a:cxn ang="0">
                <a:pos x="480" y="155"/>
              </a:cxn>
              <a:cxn ang="0">
                <a:pos x="490" y="155"/>
              </a:cxn>
              <a:cxn ang="0">
                <a:pos x="497" y="170"/>
              </a:cxn>
              <a:cxn ang="0">
                <a:pos x="503" y="170"/>
              </a:cxn>
              <a:cxn ang="0">
                <a:pos x="510" y="179"/>
              </a:cxn>
              <a:cxn ang="0">
                <a:pos x="530" y="189"/>
              </a:cxn>
              <a:cxn ang="0">
                <a:pos x="524" y="197"/>
              </a:cxn>
              <a:cxn ang="0">
                <a:pos x="512" y="210"/>
              </a:cxn>
              <a:cxn ang="0">
                <a:pos x="505" y="219"/>
              </a:cxn>
              <a:cxn ang="0">
                <a:pos x="500" y="224"/>
              </a:cxn>
              <a:cxn ang="0">
                <a:pos x="500" y="232"/>
              </a:cxn>
              <a:cxn ang="0">
                <a:pos x="482" y="244"/>
              </a:cxn>
              <a:cxn ang="0">
                <a:pos x="462" y="244"/>
              </a:cxn>
              <a:cxn ang="0">
                <a:pos x="453" y="261"/>
              </a:cxn>
              <a:cxn ang="0">
                <a:pos x="415" y="269"/>
              </a:cxn>
              <a:cxn ang="0">
                <a:pos x="350" y="286"/>
              </a:cxn>
              <a:cxn ang="0">
                <a:pos x="308" y="294"/>
              </a:cxn>
            </a:cxnLst>
            <a:rect l="0" t="0" r="r" b="b"/>
            <a:pathLst>
              <a:path w="532" h="346">
                <a:moveTo>
                  <a:pt x="308" y="294"/>
                </a:moveTo>
                <a:lnTo>
                  <a:pt x="254" y="304"/>
                </a:lnTo>
                <a:lnTo>
                  <a:pt x="234" y="309"/>
                </a:lnTo>
                <a:lnTo>
                  <a:pt x="229" y="309"/>
                </a:lnTo>
                <a:lnTo>
                  <a:pt x="192" y="317"/>
                </a:lnTo>
                <a:lnTo>
                  <a:pt x="182" y="319"/>
                </a:lnTo>
                <a:lnTo>
                  <a:pt x="142" y="329"/>
                </a:lnTo>
                <a:lnTo>
                  <a:pt x="135" y="329"/>
                </a:lnTo>
                <a:lnTo>
                  <a:pt x="110" y="334"/>
                </a:lnTo>
                <a:lnTo>
                  <a:pt x="97" y="336"/>
                </a:lnTo>
                <a:lnTo>
                  <a:pt x="54" y="344"/>
                </a:lnTo>
                <a:lnTo>
                  <a:pt x="45" y="346"/>
                </a:lnTo>
                <a:lnTo>
                  <a:pt x="40" y="319"/>
                </a:lnTo>
                <a:lnTo>
                  <a:pt x="38" y="312"/>
                </a:lnTo>
                <a:lnTo>
                  <a:pt x="35" y="297"/>
                </a:lnTo>
                <a:lnTo>
                  <a:pt x="32" y="269"/>
                </a:lnTo>
                <a:lnTo>
                  <a:pt x="30" y="261"/>
                </a:lnTo>
                <a:lnTo>
                  <a:pt x="27" y="244"/>
                </a:lnTo>
                <a:lnTo>
                  <a:pt x="22" y="219"/>
                </a:lnTo>
                <a:lnTo>
                  <a:pt x="22" y="214"/>
                </a:lnTo>
                <a:lnTo>
                  <a:pt x="17" y="189"/>
                </a:lnTo>
                <a:lnTo>
                  <a:pt x="10" y="148"/>
                </a:lnTo>
                <a:lnTo>
                  <a:pt x="10" y="147"/>
                </a:lnTo>
                <a:lnTo>
                  <a:pt x="2" y="107"/>
                </a:lnTo>
                <a:lnTo>
                  <a:pt x="0" y="92"/>
                </a:lnTo>
                <a:lnTo>
                  <a:pt x="57" y="48"/>
                </a:lnTo>
                <a:lnTo>
                  <a:pt x="64" y="78"/>
                </a:lnTo>
                <a:lnTo>
                  <a:pt x="75" y="75"/>
                </a:lnTo>
                <a:lnTo>
                  <a:pt x="120" y="66"/>
                </a:lnTo>
                <a:lnTo>
                  <a:pt x="134" y="65"/>
                </a:lnTo>
                <a:lnTo>
                  <a:pt x="184" y="55"/>
                </a:lnTo>
                <a:lnTo>
                  <a:pt x="192" y="53"/>
                </a:lnTo>
                <a:lnTo>
                  <a:pt x="231" y="45"/>
                </a:lnTo>
                <a:lnTo>
                  <a:pt x="243" y="43"/>
                </a:lnTo>
                <a:lnTo>
                  <a:pt x="296" y="31"/>
                </a:lnTo>
                <a:lnTo>
                  <a:pt x="298" y="30"/>
                </a:lnTo>
                <a:lnTo>
                  <a:pt x="330" y="23"/>
                </a:lnTo>
                <a:lnTo>
                  <a:pt x="363" y="15"/>
                </a:lnTo>
                <a:lnTo>
                  <a:pt x="366" y="15"/>
                </a:lnTo>
                <a:lnTo>
                  <a:pt x="418" y="3"/>
                </a:lnTo>
                <a:lnTo>
                  <a:pt x="427" y="0"/>
                </a:lnTo>
                <a:lnTo>
                  <a:pt x="430" y="0"/>
                </a:lnTo>
                <a:lnTo>
                  <a:pt x="433" y="3"/>
                </a:lnTo>
                <a:lnTo>
                  <a:pt x="437" y="5"/>
                </a:lnTo>
                <a:lnTo>
                  <a:pt x="440" y="11"/>
                </a:lnTo>
                <a:lnTo>
                  <a:pt x="447" y="11"/>
                </a:lnTo>
                <a:lnTo>
                  <a:pt x="450" y="11"/>
                </a:lnTo>
                <a:lnTo>
                  <a:pt x="452" y="11"/>
                </a:lnTo>
                <a:lnTo>
                  <a:pt x="453" y="13"/>
                </a:lnTo>
                <a:lnTo>
                  <a:pt x="457" y="15"/>
                </a:lnTo>
                <a:lnTo>
                  <a:pt x="457" y="18"/>
                </a:lnTo>
                <a:lnTo>
                  <a:pt x="457" y="20"/>
                </a:lnTo>
                <a:lnTo>
                  <a:pt x="458" y="20"/>
                </a:lnTo>
                <a:lnTo>
                  <a:pt x="460" y="25"/>
                </a:lnTo>
                <a:lnTo>
                  <a:pt x="460" y="26"/>
                </a:lnTo>
                <a:lnTo>
                  <a:pt x="463" y="33"/>
                </a:lnTo>
                <a:lnTo>
                  <a:pt x="462" y="38"/>
                </a:lnTo>
                <a:lnTo>
                  <a:pt x="463" y="38"/>
                </a:lnTo>
                <a:lnTo>
                  <a:pt x="468" y="41"/>
                </a:lnTo>
                <a:lnTo>
                  <a:pt x="468" y="43"/>
                </a:lnTo>
                <a:lnTo>
                  <a:pt x="475" y="50"/>
                </a:lnTo>
                <a:lnTo>
                  <a:pt x="478" y="48"/>
                </a:lnTo>
                <a:lnTo>
                  <a:pt x="480" y="51"/>
                </a:lnTo>
                <a:lnTo>
                  <a:pt x="482" y="53"/>
                </a:lnTo>
                <a:lnTo>
                  <a:pt x="485" y="51"/>
                </a:lnTo>
                <a:lnTo>
                  <a:pt x="490" y="53"/>
                </a:lnTo>
                <a:lnTo>
                  <a:pt x="493" y="51"/>
                </a:lnTo>
                <a:lnTo>
                  <a:pt x="495" y="51"/>
                </a:lnTo>
                <a:lnTo>
                  <a:pt x="497" y="53"/>
                </a:lnTo>
                <a:lnTo>
                  <a:pt x="500" y="55"/>
                </a:lnTo>
                <a:lnTo>
                  <a:pt x="500" y="58"/>
                </a:lnTo>
                <a:lnTo>
                  <a:pt x="493" y="65"/>
                </a:lnTo>
                <a:lnTo>
                  <a:pt x="493" y="66"/>
                </a:lnTo>
                <a:lnTo>
                  <a:pt x="492" y="68"/>
                </a:lnTo>
                <a:lnTo>
                  <a:pt x="490" y="75"/>
                </a:lnTo>
                <a:lnTo>
                  <a:pt x="490" y="78"/>
                </a:lnTo>
                <a:lnTo>
                  <a:pt x="488" y="85"/>
                </a:lnTo>
                <a:lnTo>
                  <a:pt x="487" y="90"/>
                </a:lnTo>
                <a:lnTo>
                  <a:pt x="483" y="93"/>
                </a:lnTo>
                <a:lnTo>
                  <a:pt x="483" y="95"/>
                </a:lnTo>
                <a:lnTo>
                  <a:pt x="487" y="95"/>
                </a:lnTo>
                <a:lnTo>
                  <a:pt x="483" y="97"/>
                </a:lnTo>
                <a:lnTo>
                  <a:pt x="482" y="102"/>
                </a:lnTo>
                <a:lnTo>
                  <a:pt x="478" y="105"/>
                </a:lnTo>
                <a:lnTo>
                  <a:pt x="475" y="107"/>
                </a:lnTo>
                <a:lnTo>
                  <a:pt x="473" y="108"/>
                </a:lnTo>
                <a:lnTo>
                  <a:pt x="475" y="110"/>
                </a:lnTo>
                <a:lnTo>
                  <a:pt x="480" y="117"/>
                </a:lnTo>
                <a:lnTo>
                  <a:pt x="482" y="117"/>
                </a:lnTo>
                <a:lnTo>
                  <a:pt x="483" y="118"/>
                </a:lnTo>
                <a:lnTo>
                  <a:pt x="485" y="120"/>
                </a:lnTo>
                <a:lnTo>
                  <a:pt x="480" y="123"/>
                </a:lnTo>
                <a:lnTo>
                  <a:pt x="482" y="125"/>
                </a:lnTo>
                <a:lnTo>
                  <a:pt x="482" y="128"/>
                </a:lnTo>
                <a:lnTo>
                  <a:pt x="480" y="132"/>
                </a:lnTo>
                <a:lnTo>
                  <a:pt x="477" y="132"/>
                </a:lnTo>
                <a:lnTo>
                  <a:pt x="477" y="135"/>
                </a:lnTo>
                <a:lnTo>
                  <a:pt x="477" y="138"/>
                </a:lnTo>
                <a:lnTo>
                  <a:pt x="477" y="142"/>
                </a:lnTo>
                <a:lnTo>
                  <a:pt x="478" y="143"/>
                </a:lnTo>
                <a:lnTo>
                  <a:pt x="478" y="147"/>
                </a:lnTo>
                <a:lnTo>
                  <a:pt x="478" y="148"/>
                </a:lnTo>
                <a:lnTo>
                  <a:pt x="478" y="150"/>
                </a:lnTo>
                <a:lnTo>
                  <a:pt x="480" y="153"/>
                </a:lnTo>
                <a:lnTo>
                  <a:pt x="480" y="155"/>
                </a:lnTo>
                <a:lnTo>
                  <a:pt x="482" y="157"/>
                </a:lnTo>
                <a:lnTo>
                  <a:pt x="487" y="153"/>
                </a:lnTo>
                <a:lnTo>
                  <a:pt x="490" y="155"/>
                </a:lnTo>
                <a:lnTo>
                  <a:pt x="492" y="158"/>
                </a:lnTo>
                <a:lnTo>
                  <a:pt x="493" y="165"/>
                </a:lnTo>
                <a:lnTo>
                  <a:pt x="497" y="170"/>
                </a:lnTo>
                <a:lnTo>
                  <a:pt x="500" y="170"/>
                </a:lnTo>
                <a:lnTo>
                  <a:pt x="500" y="170"/>
                </a:lnTo>
                <a:lnTo>
                  <a:pt x="503" y="170"/>
                </a:lnTo>
                <a:lnTo>
                  <a:pt x="507" y="175"/>
                </a:lnTo>
                <a:lnTo>
                  <a:pt x="510" y="175"/>
                </a:lnTo>
                <a:lnTo>
                  <a:pt x="510" y="179"/>
                </a:lnTo>
                <a:lnTo>
                  <a:pt x="514" y="179"/>
                </a:lnTo>
                <a:lnTo>
                  <a:pt x="519" y="184"/>
                </a:lnTo>
                <a:lnTo>
                  <a:pt x="530" y="189"/>
                </a:lnTo>
                <a:lnTo>
                  <a:pt x="532" y="192"/>
                </a:lnTo>
                <a:lnTo>
                  <a:pt x="530" y="195"/>
                </a:lnTo>
                <a:lnTo>
                  <a:pt x="524" y="197"/>
                </a:lnTo>
                <a:lnTo>
                  <a:pt x="522" y="202"/>
                </a:lnTo>
                <a:lnTo>
                  <a:pt x="514" y="207"/>
                </a:lnTo>
                <a:lnTo>
                  <a:pt x="512" y="210"/>
                </a:lnTo>
                <a:lnTo>
                  <a:pt x="508" y="214"/>
                </a:lnTo>
                <a:lnTo>
                  <a:pt x="507" y="217"/>
                </a:lnTo>
                <a:lnTo>
                  <a:pt x="505" y="219"/>
                </a:lnTo>
                <a:lnTo>
                  <a:pt x="503" y="219"/>
                </a:lnTo>
                <a:lnTo>
                  <a:pt x="500" y="222"/>
                </a:lnTo>
                <a:lnTo>
                  <a:pt x="500" y="224"/>
                </a:lnTo>
                <a:lnTo>
                  <a:pt x="503" y="229"/>
                </a:lnTo>
                <a:lnTo>
                  <a:pt x="503" y="230"/>
                </a:lnTo>
                <a:lnTo>
                  <a:pt x="500" y="232"/>
                </a:lnTo>
                <a:lnTo>
                  <a:pt x="495" y="235"/>
                </a:lnTo>
                <a:lnTo>
                  <a:pt x="487" y="237"/>
                </a:lnTo>
                <a:lnTo>
                  <a:pt x="482" y="244"/>
                </a:lnTo>
                <a:lnTo>
                  <a:pt x="477" y="244"/>
                </a:lnTo>
                <a:lnTo>
                  <a:pt x="467" y="244"/>
                </a:lnTo>
                <a:lnTo>
                  <a:pt x="462" y="244"/>
                </a:lnTo>
                <a:lnTo>
                  <a:pt x="458" y="247"/>
                </a:lnTo>
                <a:lnTo>
                  <a:pt x="455" y="256"/>
                </a:lnTo>
                <a:lnTo>
                  <a:pt x="453" y="261"/>
                </a:lnTo>
                <a:lnTo>
                  <a:pt x="452" y="261"/>
                </a:lnTo>
                <a:lnTo>
                  <a:pt x="423" y="267"/>
                </a:lnTo>
                <a:lnTo>
                  <a:pt x="415" y="269"/>
                </a:lnTo>
                <a:lnTo>
                  <a:pt x="385" y="277"/>
                </a:lnTo>
                <a:lnTo>
                  <a:pt x="366" y="281"/>
                </a:lnTo>
                <a:lnTo>
                  <a:pt x="350" y="286"/>
                </a:lnTo>
                <a:lnTo>
                  <a:pt x="330" y="289"/>
                </a:lnTo>
                <a:lnTo>
                  <a:pt x="309" y="294"/>
                </a:lnTo>
                <a:lnTo>
                  <a:pt x="308" y="29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87" name="Freeform 59"/>
          <p:cNvSpPr>
            <a:spLocks/>
          </p:cNvSpPr>
          <p:nvPr/>
        </p:nvSpPr>
        <p:spPr bwMode="auto">
          <a:xfrm>
            <a:off x="6532565" y="2359025"/>
            <a:ext cx="677862" cy="762000"/>
          </a:xfrm>
          <a:custGeom>
            <a:avLst/>
            <a:gdLst/>
            <a:ahLst/>
            <a:cxnLst>
              <a:cxn ang="0">
                <a:pos x="174" y="418"/>
              </a:cxn>
              <a:cxn ang="0">
                <a:pos x="158" y="411"/>
              </a:cxn>
              <a:cxn ang="0">
                <a:pos x="146" y="420"/>
              </a:cxn>
              <a:cxn ang="0">
                <a:pos x="134" y="420"/>
              </a:cxn>
              <a:cxn ang="0">
                <a:pos x="122" y="408"/>
              </a:cxn>
              <a:cxn ang="0">
                <a:pos x="97" y="408"/>
              </a:cxn>
              <a:cxn ang="0">
                <a:pos x="84" y="393"/>
              </a:cxn>
              <a:cxn ang="0">
                <a:pos x="72" y="383"/>
              </a:cxn>
              <a:cxn ang="0">
                <a:pos x="62" y="378"/>
              </a:cxn>
              <a:cxn ang="0">
                <a:pos x="42" y="376"/>
              </a:cxn>
              <a:cxn ang="0">
                <a:pos x="30" y="334"/>
              </a:cxn>
              <a:cxn ang="0">
                <a:pos x="24" y="279"/>
              </a:cxn>
              <a:cxn ang="0">
                <a:pos x="15" y="197"/>
              </a:cxn>
              <a:cxn ang="0">
                <a:pos x="5" y="133"/>
              </a:cxn>
              <a:cxn ang="0">
                <a:pos x="35" y="82"/>
              </a:cxn>
              <a:cxn ang="0">
                <a:pos x="111" y="68"/>
              </a:cxn>
              <a:cxn ang="0">
                <a:pos x="174" y="85"/>
              </a:cxn>
              <a:cxn ang="0">
                <a:pos x="196" y="95"/>
              </a:cxn>
              <a:cxn ang="0">
                <a:pos x="261" y="73"/>
              </a:cxn>
              <a:cxn ang="0">
                <a:pos x="355" y="0"/>
              </a:cxn>
              <a:cxn ang="0">
                <a:pos x="372" y="97"/>
              </a:cxn>
              <a:cxn ang="0">
                <a:pos x="377" y="154"/>
              </a:cxn>
              <a:cxn ang="0">
                <a:pos x="370" y="162"/>
              </a:cxn>
              <a:cxn ang="0">
                <a:pos x="377" y="180"/>
              </a:cxn>
              <a:cxn ang="0">
                <a:pos x="378" y="197"/>
              </a:cxn>
              <a:cxn ang="0">
                <a:pos x="375" y="222"/>
              </a:cxn>
              <a:cxn ang="0">
                <a:pos x="375" y="237"/>
              </a:cxn>
              <a:cxn ang="0">
                <a:pos x="375" y="241"/>
              </a:cxn>
              <a:cxn ang="0">
                <a:pos x="368" y="256"/>
              </a:cxn>
              <a:cxn ang="0">
                <a:pos x="372" y="264"/>
              </a:cxn>
              <a:cxn ang="0">
                <a:pos x="367" y="272"/>
              </a:cxn>
              <a:cxn ang="0">
                <a:pos x="355" y="287"/>
              </a:cxn>
              <a:cxn ang="0">
                <a:pos x="345" y="301"/>
              </a:cxn>
              <a:cxn ang="0">
                <a:pos x="333" y="309"/>
              </a:cxn>
              <a:cxn ang="0">
                <a:pos x="318" y="311"/>
              </a:cxn>
              <a:cxn ang="0">
                <a:pos x="308" y="322"/>
              </a:cxn>
              <a:cxn ang="0">
                <a:pos x="305" y="339"/>
              </a:cxn>
              <a:cxn ang="0">
                <a:pos x="300" y="346"/>
              </a:cxn>
              <a:cxn ang="0">
                <a:pos x="306" y="361"/>
              </a:cxn>
              <a:cxn ang="0">
                <a:pos x="300" y="368"/>
              </a:cxn>
              <a:cxn ang="0">
                <a:pos x="295" y="363"/>
              </a:cxn>
              <a:cxn ang="0">
                <a:pos x="285" y="354"/>
              </a:cxn>
              <a:cxn ang="0">
                <a:pos x="278" y="364"/>
              </a:cxn>
              <a:cxn ang="0">
                <a:pos x="271" y="384"/>
              </a:cxn>
              <a:cxn ang="0">
                <a:pos x="276" y="404"/>
              </a:cxn>
              <a:cxn ang="0">
                <a:pos x="268" y="421"/>
              </a:cxn>
              <a:cxn ang="0">
                <a:pos x="251" y="430"/>
              </a:cxn>
              <a:cxn ang="0">
                <a:pos x="240" y="425"/>
              </a:cxn>
              <a:cxn ang="0">
                <a:pos x="223" y="418"/>
              </a:cxn>
              <a:cxn ang="0">
                <a:pos x="213" y="404"/>
              </a:cxn>
              <a:cxn ang="0">
                <a:pos x="204" y="401"/>
              </a:cxn>
              <a:cxn ang="0">
                <a:pos x="191" y="416"/>
              </a:cxn>
            </a:cxnLst>
            <a:rect l="0" t="0" r="r" b="b"/>
            <a:pathLst>
              <a:path w="382" h="431">
                <a:moveTo>
                  <a:pt x="179" y="418"/>
                </a:moveTo>
                <a:lnTo>
                  <a:pt x="178" y="420"/>
                </a:lnTo>
                <a:lnTo>
                  <a:pt x="176" y="420"/>
                </a:lnTo>
                <a:lnTo>
                  <a:pt x="174" y="418"/>
                </a:lnTo>
                <a:lnTo>
                  <a:pt x="174" y="416"/>
                </a:lnTo>
                <a:lnTo>
                  <a:pt x="171" y="415"/>
                </a:lnTo>
                <a:lnTo>
                  <a:pt x="164" y="415"/>
                </a:lnTo>
                <a:lnTo>
                  <a:pt x="158" y="411"/>
                </a:lnTo>
                <a:lnTo>
                  <a:pt x="156" y="411"/>
                </a:lnTo>
                <a:lnTo>
                  <a:pt x="148" y="415"/>
                </a:lnTo>
                <a:lnTo>
                  <a:pt x="148" y="416"/>
                </a:lnTo>
                <a:lnTo>
                  <a:pt x="146" y="420"/>
                </a:lnTo>
                <a:lnTo>
                  <a:pt x="146" y="421"/>
                </a:lnTo>
                <a:lnTo>
                  <a:pt x="143" y="421"/>
                </a:lnTo>
                <a:lnTo>
                  <a:pt x="141" y="420"/>
                </a:lnTo>
                <a:lnTo>
                  <a:pt x="134" y="420"/>
                </a:lnTo>
                <a:lnTo>
                  <a:pt x="132" y="415"/>
                </a:lnTo>
                <a:lnTo>
                  <a:pt x="129" y="413"/>
                </a:lnTo>
                <a:lnTo>
                  <a:pt x="126" y="410"/>
                </a:lnTo>
                <a:lnTo>
                  <a:pt x="122" y="408"/>
                </a:lnTo>
                <a:lnTo>
                  <a:pt x="116" y="408"/>
                </a:lnTo>
                <a:lnTo>
                  <a:pt x="109" y="410"/>
                </a:lnTo>
                <a:lnTo>
                  <a:pt x="106" y="410"/>
                </a:lnTo>
                <a:lnTo>
                  <a:pt x="97" y="408"/>
                </a:lnTo>
                <a:lnTo>
                  <a:pt x="92" y="408"/>
                </a:lnTo>
                <a:lnTo>
                  <a:pt x="91" y="399"/>
                </a:lnTo>
                <a:lnTo>
                  <a:pt x="89" y="396"/>
                </a:lnTo>
                <a:lnTo>
                  <a:pt x="84" y="393"/>
                </a:lnTo>
                <a:lnTo>
                  <a:pt x="81" y="386"/>
                </a:lnTo>
                <a:lnTo>
                  <a:pt x="79" y="383"/>
                </a:lnTo>
                <a:lnTo>
                  <a:pt x="74" y="384"/>
                </a:lnTo>
                <a:lnTo>
                  <a:pt x="72" y="383"/>
                </a:lnTo>
                <a:lnTo>
                  <a:pt x="71" y="378"/>
                </a:lnTo>
                <a:lnTo>
                  <a:pt x="69" y="376"/>
                </a:lnTo>
                <a:lnTo>
                  <a:pt x="64" y="376"/>
                </a:lnTo>
                <a:lnTo>
                  <a:pt x="62" y="378"/>
                </a:lnTo>
                <a:lnTo>
                  <a:pt x="57" y="383"/>
                </a:lnTo>
                <a:lnTo>
                  <a:pt x="54" y="383"/>
                </a:lnTo>
                <a:lnTo>
                  <a:pt x="49" y="381"/>
                </a:lnTo>
                <a:lnTo>
                  <a:pt x="42" y="376"/>
                </a:lnTo>
                <a:lnTo>
                  <a:pt x="37" y="379"/>
                </a:lnTo>
                <a:lnTo>
                  <a:pt x="37" y="381"/>
                </a:lnTo>
                <a:lnTo>
                  <a:pt x="34" y="358"/>
                </a:lnTo>
                <a:lnTo>
                  <a:pt x="30" y="334"/>
                </a:lnTo>
                <a:lnTo>
                  <a:pt x="29" y="329"/>
                </a:lnTo>
                <a:lnTo>
                  <a:pt x="27" y="311"/>
                </a:lnTo>
                <a:lnTo>
                  <a:pt x="25" y="289"/>
                </a:lnTo>
                <a:lnTo>
                  <a:pt x="24" y="279"/>
                </a:lnTo>
                <a:lnTo>
                  <a:pt x="20" y="244"/>
                </a:lnTo>
                <a:lnTo>
                  <a:pt x="20" y="239"/>
                </a:lnTo>
                <a:lnTo>
                  <a:pt x="15" y="214"/>
                </a:lnTo>
                <a:lnTo>
                  <a:pt x="15" y="197"/>
                </a:lnTo>
                <a:lnTo>
                  <a:pt x="12" y="174"/>
                </a:lnTo>
                <a:lnTo>
                  <a:pt x="10" y="167"/>
                </a:lnTo>
                <a:lnTo>
                  <a:pt x="7" y="138"/>
                </a:lnTo>
                <a:lnTo>
                  <a:pt x="5" y="133"/>
                </a:lnTo>
                <a:lnTo>
                  <a:pt x="5" y="118"/>
                </a:lnTo>
                <a:lnTo>
                  <a:pt x="4" y="107"/>
                </a:lnTo>
                <a:lnTo>
                  <a:pt x="0" y="88"/>
                </a:lnTo>
                <a:lnTo>
                  <a:pt x="35" y="82"/>
                </a:lnTo>
                <a:lnTo>
                  <a:pt x="37" y="82"/>
                </a:lnTo>
                <a:lnTo>
                  <a:pt x="79" y="75"/>
                </a:lnTo>
                <a:lnTo>
                  <a:pt x="87" y="73"/>
                </a:lnTo>
                <a:lnTo>
                  <a:pt x="111" y="68"/>
                </a:lnTo>
                <a:lnTo>
                  <a:pt x="141" y="77"/>
                </a:lnTo>
                <a:lnTo>
                  <a:pt x="154" y="85"/>
                </a:lnTo>
                <a:lnTo>
                  <a:pt x="173" y="82"/>
                </a:lnTo>
                <a:lnTo>
                  <a:pt x="174" y="85"/>
                </a:lnTo>
                <a:lnTo>
                  <a:pt x="151" y="95"/>
                </a:lnTo>
                <a:lnTo>
                  <a:pt x="164" y="97"/>
                </a:lnTo>
                <a:lnTo>
                  <a:pt x="179" y="90"/>
                </a:lnTo>
                <a:lnTo>
                  <a:pt x="196" y="95"/>
                </a:lnTo>
                <a:lnTo>
                  <a:pt x="213" y="88"/>
                </a:lnTo>
                <a:lnTo>
                  <a:pt x="238" y="75"/>
                </a:lnTo>
                <a:lnTo>
                  <a:pt x="243" y="75"/>
                </a:lnTo>
                <a:lnTo>
                  <a:pt x="261" y="73"/>
                </a:lnTo>
                <a:lnTo>
                  <a:pt x="281" y="53"/>
                </a:lnTo>
                <a:lnTo>
                  <a:pt x="290" y="41"/>
                </a:lnTo>
                <a:lnTo>
                  <a:pt x="317" y="23"/>
                </a:lnTo>
                <a:lnTo>
                  <a:pt x="355" y="0"/>
                </a:lnTo>
                <a:lnTo>
                  <a:pt x="357" y="15"/>
                </a:lnTo>
                <a:lnTo>
                  <a:pt x="365" y="55"/>
                </a:lnTo>
                <a:lnTo>
                  <a:pt x="365" y="56"/>
                </a:lnTo>
                <a:lnTo>
                  <a:pt x="372" y="97"/>
                </a:lnTo>
                <a:lnTo>
                  <a:pt x="377" y="122"/>
                </a:lnTo>
                <a:lnTo>
                  <a:pt x="377" y="127"/>
                </a:lnTo>
                <a:lnTo>
                  <a:pt x="382" y="152"/>
                </a:lnTo>
                <a:lnTo>
                  <a:pt x="377" y="154"/>
                </a:lnTo>
                <a:lnTo>
                  <a:pt x="375" y="154"/>
                </a:lnTo>
                <a:lnTo>
                  <a:pt x="372" y="155"/>
                </a:lnTo>
                <a:lnTo>
                  <a:pt x="370" y="160"/>
                </a:lnTo>
                <a:lnTo>
                  <a:pt x="370" y="162"/>
                </a:lnTo>
                <a:lnTo>
                  <a:pt x="375" y="164"/>
                </a:lnTo>
                <a:lnTo>
                  <a:pt x="377" y="167"/>
                </a:lnTo>
                <a:lnTo>
                  <a:pt x="377" y="170"/>
                </a:lnTo>
                <a:lnTo>
                  <a:pt x="377" y="180"/>
                </a:lnTo>
                <a:lnTo>
                  <a:pt x="378" y="182"/>
                </a:lnTo>
                <a:lnTo>
                  <a:pt x="382" y="189"/>
                </a:lnTo>
                <a:lnTo>
                  <a:pt x="380" y="194"/>
                </a:lnTo>
                <a:lnTo>
                  <a:pt x="378" y="197"/>
                </a:lnTo>
                <a:lnTo>
                  <a:pt x="377" y="204"/>
                </a:lnTo>
                <a:lnTo>
                  <a:pt x="377" y="205"/>
                </a:lnTo>
                <a:lnTo>
                  <a:pt x="377" y="207"/>
                </a:lnTo>
                <a:lnTo>
                  <a:pt x="375" y="222"/>
                </a:lnTo>
                <a:lnTo>
                  <a:pt x="377" y="227"/>
                </a:lnTo>
                <a:lnTo>
                  <a:pt x="375" y="232"/>
                </a:lnTo>
                <a:lnTo>
                  <a:pt x="377" y="235"/>
                </a:lnTo>
                <a:lnTo>
                  <a:pt x="375" y="237"/>
                </a:lnTo>
                <a:lnTo>
                  <a:pt x="373" y="235"/>
                </a:lnTo>
                <a:lnTo>
                  <a:pt x="372" y="237"/>
                </a:lnTo>
                <a:lnTo>
                  <a:pt x="372" y="237"/>
                </a:lnTo>
                <a:lnTo>
                  <a:pt x="375" y="241"/>
                </a:lnTo>
                <a:lnTo>
                  <a:pt x="373" y="242"/>
                </a:lnTo>
                <a:lnTo>
                  <a:pt x="372" y="246"/>
                </a:lnTo>
                <a:lnTo>
                  <a:pt x="373" y="249"/>
                </a:lnTo>
                <a:lnTo>
                  <a:pt x="368" y="256"/>
                </a:lnTo>
                <a:lnTo>
                  <a:pt x="370" y="257"/>
                </a:lnTo>
                <a:lnTo>
                  <a:pt x="373" y="259"/>
                </a:lnTo>
                <a:lnTo>
                  <a:pt x="373" y="261"/>
                </a:lnTo>
                <a:lnTo>
                  <a:pt x="372" y="264"/>
                </a:lnTo>
                <a:lnTo>
                  <a:pt x="370" y="266"/>
                </a:lnTo>
                <a:lnTo>
                  <a:pt x="370" y="269"/>
                </a:lnTo>
                <a:lnTo>
                  <a:pt x="368" y="272"/>
                </a:lnTo>
                <a:lnTo>
                  <a:pt x="367" y="272"/>
                </a:lnTo>
                <a:lnTo>
                  <a:pt x="363" y="277"/>
                </a:lnTo>
                <a:lnTo>
                  <a:pt x="358" y="281"/>
                </a:lnTo>
                <a:lnTo>
                  <a:pt x="358" y="282"/>
                </a:lnTo>
                <a:lnTo>
                  <a:pt x="355" y="287"/>
                </a:lnTo>
                <a:lnTo>
                  <a:pt x="353" y="291"/>
                </a:lnTo>
                <a:lnTo>
                  <a:pt x="348" y="296"/>
                </a:lnTo>
                <a:lnTo>
                  <a:pt x="347" y="299"/>
                </a:lnTo>
                <a:lnTo>
                  <a:pt x="345" y="301"/>
                </a:lnTo>
                <a:lnTo>
                  <a:pt x="345" y="301"/>
                </a:lnTo>
                <a:lnTo>
                  <a:pt x="340" y="302"/>
                </a:lnTo>
                <a:lnTo>
                  <a:pt x="337" y="307"/>
                </a:lnTo>
                <a:lnTo>
                  <a:pt x="333" y="309"/>
                </a:lnTo>
                <a:lnTo>
                  <a:pt x="327" y="302"/>
                </a:lnTo>
                <a:lnTo>
                  <a:pt x="325" y="302"/>
                </a:lnTo>
                <a:lnTo>
                  <a:pt x="323" y="302"/>
                </a:lnTo>
                <a:lnTo>
                  <a:pt x="318" y="311"/>
                </a:lnTo>
                <a:lnTo>
                  <a:pt x="318" y="312"/>
                </a:lnTo>
                <a:lnTo>
                  <a:pt x="318" y="321"/>
                </a:lnTo>
                <a:lnTo>
                  <a:pt x="310" y="322"/>
                </a:lnTo>
                <a:lnTo>
                  <a:pt x="308" y="322"/>
                </a:lnTo>
                <a:lnTo>
                  <a:pt x="308" y="328"/>
                </a:lnTo>
                <a:lnTo>
                  <a:pt x="305" y="329"/>
                </a:lnTo>
                <a:lnTo>
                  <a:pt x="303" y="333"/>
                </a:lnTo>
                <a:lnTo>
                  <a:pt x="305" y="339"/>
                </a:lnTo>
                <a:lnTo>
                  <a:pt x="305" y="343"/>
                </a:lnTo>
                <a:lnTo>
                  <a:pt x="303" y="344"/>
                </a:lnTo>
                <a:lnTo>
                  <a:pt x="300" y="344"/>
                </a:lnTo>
                <a:lnTo>
                  <a:pt x="300" y="346"/>
                </a:lnTo>
                <a:lnTo>
                  <a:pt x="301" y="349"/>
                </a:lnTo>
                <a:lnTo>
                  <a:pt x="305" y="353"/>
                </a:lnTo>
                <a:lnTo>
                  <a:pt x="305" y="356"/>
                </a:lnTo>
                <a:lnTo>
                  <a:pt x="306" y="361"/>
                </a:lnTo>
                <a:lnTo>
                  <a:pt x="305" y="363"/>
                </a:lnTo>
                <a:lnTo>
                  <a:pt x="303" y="359"/>
                </a:lnTo>
                <a:lnTo>
                  <a:pt x="301" y="361"/>
                </a:lnTo>
                <a:lnTo>
                  <a:pt x="300" y="368"/>
                </a:lnTo>
                <a:lnTo>
                  <a:pt x="296" y="369"/>
                </a:lnTo>
                <a:lnTo>
                  <a:pt x="295" y="368"/>
                </a:lnTo>
                <a:lnTo>
                  <a:pt x="293" y="368"/>
                </a:lnTo>
                <a:lnTo>
                  <a:pt x="295" y="363"/>
                </a:lnTo>
                <a:lnTo>
                  <a:pt x="291" y="358"/>
                </a:lnTo>
                <a:lnTo>
                  <a:pt x="291" y="356"/>
                </a:lnTo>
                <a:lnTo>
                  <a:pt x="288" y="356"/>
                </a:lnTo>
                <a:lnTo>
                  <a:pt x="285" y="354"/>
                </a:lnTo>
                <a:lnTo>
                  <a:pt x="281" y="354"/>
                </a:lnTo>
                <a:lnTo>
                  <a:pt x="281" y="359"/>
                </a:lnTo>
                <a:lnTo>
                  <a:pt x="278" y="361"/>
                </a:lnTo>
                <a:lnTo>
                  <a:pt x="278" y="364"/>
                </a:lnTo>
                <a:lnTo>
                  <a:pt x="275" y="369"/>
                </a:lnTo>
                <a:lnTo>
                  <a:pt x="275" y="376"/>
                </a:lnTo>
                <a:lnTo>
                  <a:pt x="271" y="381"/>
                </a:lnTo>
                <a:lnTo>
                  <a:pt x="271" y="384"/>
                </a:lnTo>
                <a:lnTo>
                  <a:pt x="275" y="391"/>
                </a:lnTo>
                <a:lnTo>
                  <a:pt x="275" y="396"/>
                </a:lnTo>
                <a:lnTo>
                  <a:pt x="276" y="399"/>
                </a:lnTo>
                <a:lnTo>
                  <a:pt x="276" y="404"/>
                </a:lnTo>
                <a:lnTo>
                  <a:pt x="273" y="406"/>
                </a:lnTo>
                <a:lnTo>
                  <a:pt x="270" y="406"/>
                </a:lnTo>
                <a:lnTo>
                  <a:pt x="268" y="408"/>
                </a:lnTo>
                <a:lnTo>
                  <a:pt x="268" y="421"/>
                </a:lnTo>
                <a:lnTo>
                  <a:pt x="266" y="425"/>
                </a:lnTo>
                <a:lnTo>
                  <a:pt x="260" y="426"/>
                </a:lnTo>
                <a:lnTo>
                  <a:pt x="260" y="426"/>
                </a:lnTo>
                <a:lnTo>
                  <a:pt x="251" y="430"/>
                </a:lnTo>
                <a:lnTo>
                  <a:pt x="248" y="431"/>
                </a:lnTo>
                <a:lnTo>
                  <a:pt x="245" y="431"/>
                </a:lnTo>
                <a:lnTo>
                  <a:pt x="245" y="430"/>
                </a:lnTo>
                <a:lnTo>
                  <a:pt x="240" y="425"/>
                </a:lnTo>
                <a:lnTo>
                  <a:pt x="235" y="421"/>
                </a:lnTo>
                <a:lnTo>
                  <a:pt x="231" y="418"/>
                </a:lnTo>
                <a:lnTo>
                  <a:pt x="228" y="418"/>
                </a:lnTo>
                <a:lnTo>
                  <a:pt x="223" y="418"/>
                </a:lnTo>
                <a:lnTo>
                  <a:pt x="219" y="416"/>
                </a:lnTo>
                <a:lnTo>
                  <a:pt x="218" y="413"/>
                </a:lnTo>
                <a:lnTo>
                  <a:pt x="216" y="408"/>
                </a:lnTo>
                <a:lnTo>
                  <a:pt x="213" y="404"/>
                </a:lnTo>
                <a:lnTo>
                  <a:pt x="213" y="399"/>
                </a:lnTo>
                <a:lnTo>
                  <a:pt x="211" y="398"/>
                </a:lnTo>
                <a:lnTo>
                  <a:pt x="208" y="398"/>
                </a:lnTo>
                <a:lnTo>
                  <a:pt x="204" y="401"/>
                </a:lnTo>
                <a:lnTo>
                  <a:pt x="199" y="403"/>
                </a:lnTo>
                <a:lnTo>
                  <a:pt x="196" y="408"/>
                </a:lnTo>
                <a:lnTo>
                  <a:pt x="194" y="410"/>
                </a:lnTo>
                <a:lnTo>
                  <a:pt x="191" y="416"/>
                </a:lnTo>
                <a:lnTo>
                  <a:pt x="188" y="418"/>
                </a:lnTo>
                <a:lnTo>
                  <a:pt x="183" y="416"/>
                </a:lnTo>
                <a:lnTo>
                  <a:pt x="179" y="41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88" name="Freeform 60"/>
          <p:cNvSpPr>
            <a:spLocks/>
          </p:cNvSpPr>
          <p:nvPr/>
        </p:nvSpPr>
        <p:spPr bwMode="auto">
          <a:xfrm>
            <a:off x="6224590" y="1693863"/>
            <a:ext cx="623887" cy="842962"/>
          </a:xfrm>
          <a:custGeom>
            <a:avLst/>
            <a:gdLst/>
            <a:ahLst/>
            <a:cxnLst>
              <a:cxn ang="0">
                <a:pos x="18" y="457"/>
              </a:cxn>
              <a:cxn ang="0">
                <a:pos x="35" y="416"/>
              </a:cxn>
              <a:cxn ang="0">
                <a:pos x="42" y="356"/>
              </a:cxn>
              <a:cxn ang="0">
                <a:pos x="11" y="279"/>
              </a:cxn>
              <a:cxn ang="0">
                <a:pos x="10" y="244"/>
              </a:cxn>
              <a:cxn ang="0">
                <a:pos x="10" y="242"/>
              </a:cxn>
              <a:cxn ang="0">
                <a:pos x="6" y="224"/>
              </a:cxn>
              <a:cxn ang="0">
                <a:pos x="0" y="214"/>
              </a:cxn>
              <a:cxn ang="0">
                <a:pos x="16" y="177"/>
              </a:cxn>
              <a:cxn ang="0">
                <a:pos x="13" y="137"/>
              </a:cxn>
              <a:cxn ang="0">
                <a:pos x="26" y="127"/>
              </a:cxn>
              <a:cxn ang="0">
                <a:pos x="26" y="114"/>
              </a:cxn>
              <a:cxn ang="0">
                <a:pos x="58" y="75"/>
              </a:cxn>
              <a:cxn ang="0">
                <a:pos x="58" y="102"/>
              </a:cxn>
              <a:cxn ang="0">
                <a:pos x="72" y="124"/>
              </a:cxn>
              <a:cxn ang="0">
                <a:pos x="80" y="93"/>
              </a:cxn>
              <a:cxn ang="0">
                <a:pos x="77" y="63"/>
              </a:cxn>
              <a:cxn ang="0">
                <a:pos x="97" y="50"/>
              </a:cxn>
              <a:cxn ang="0">
                <a:pos x="110" y="45"/>
              </a:cxn>
              <a:cxn ang="0">
                <a:pos x="93" y="28"/>
              </a:cxn>
              <a:cxn ang="0">
                <a:pos x="102" y="15"/>
              </a:cxn>
              <a:cxn ang="0">
                <a:pos x="122" y="0"/>
              </a:cxn>
              <a:cxn ang="0">
                <a:pos x="155" y="8"/>
              </a:cxn>
              <a:cxn ang="0">
                <a:pos x="170" y="18"/>
              </a:cxn>
              <a:cxn ang="0">
                <a:pos x="190" y="25"/>
              </a:cxn>
              <a:cxn ang="0">
                <a:pos x="207" y="30"/>
              </a:cxn>
              <a:cxn ang="0">
                <a:pos x="226" y="35"/>
              </a:cxn>
              <a:cxn ang="0">
                <a:pos x="234" y="43"/>
              </a:cxn>
              <a:cxn ang="0">
                <a:pos x="236" y="50"/>
              </a:cxn>
              <a:cxn ang="0">
                <a:pos x="234" y="68"/>
              </a:cxn>
              <a:cxn ang="0">
                <a:pos x="232" y="75"/>
              </a:cxn>
              <a:cxn ang="0">
                <a:pos x="247" y="88"/>
              </a:cxn>
              <a:cxn ang="0">
                <a:pos x="254" y="127"/>
              </a:cxn>
              <a:cxn ang="0">
                <a:pos x="241" y="159"/>
              </a:cxn>
              <a:cxn ang="0">
                <a:pos x="237" y="180"/>
              </a:cxn>
              <a:cxn ang="0">
                <a:pos x="217" y="197"/>
              </a:cxn>
              <a:cxn ang="0">
                <a:pos x="215" y="227"/>
              </a:cxn>
              <a:cxn ang="0">
                <a:pos x="241" y="234"/>
              </a:cxn>
              <a:cxn ang="0">
                <a:pos x="252" y="221"/>
              </a:cxn>
              <a:cxn ang="0">
                <a:pos x="261" y="204"/>
              </a:cxn>
              <a:cxn ang="0">
                <a:pos x="291" y="174"/>
              </a:cxn>
              <a:cxn ang="0">
                <a:pos x="311" y="182"/>
              </a:cxn>
              <a:cxn ang="0">
                <a:pos x="326" y="211"/>
              </a:cxn>
              <a:cxn ang="0">
                <a:pos x="353" y="291"/>
              </a:cxn>
              <a:cxn ang="0">
                <a:pos x="353" y="314"/>
              </a:cxn>
              <a:cxn ang="0">
                <a:pos x="339" y="333"/>
              </a:cxn>
              <a:cxn ang="0">
                <a:pos x="333" y="326"/>
              </a:cxn>
              <a:cxn ang="0">
                <a:pos x="329" y="336"/>
              </a:cxn>
              <a:cxn ang="0">
                <a:pos x="324" y="354"/>
              </a:cxn>
              <a:cxn ang="0">
                <a:pos x="307" y="376"/>
              </a:cxn>
              <a:cxn ang="0">
                <a:pos x="306" y="406"/>
              </a:cxn>
              <a:cxn ang="0">
                <a:pos x="262" y="448"/>
              </a:cxn>
              <a:cxn ang="0">
                <a:pos x="212" y="457"/>
              </a:cxn>
              <a:cxn ang="0">
                <a:pos x="175" y="463"/>
              </a:cxn>
              <a:cxn ang="0">
                <a:pos x="170" y="455"/>
              </a:cxn>
              <a:cxn ang="0">
                <a:pos x="132" y="462"/>
              </a:cxn>
              <a:cxn ang="0">
                <a:pos x="88" y="465"/>
              </a:cxn>
              <a:cxn ang="0">
                <a:pos x="52" y="470"/>
              </a:cxn>
              <a:cxn ang="0">
                <a:pos x="1" y="475"/>
              </a:cxn>
            </a:cxnLst>
            <a:rect l="0" t="0" r="r" b="b"/>
            <a:pathLst>
              <a:path w="353" h="475">
                <a:moveTo>
                  <a:pt x="1" y="475"/>
                </a:moveTo>
                <a:lnTo>
                  <a:pt x="18" y="457"/>
                </a:lnTo>
                <a:lnTo>
                  <a:pt x="25" y="431"/>
                </a:lnTo>
                <a:lnTo>
                  <a:pt x="35" y="416"/>
                </a:lnTo>
                <a:lnTo>
                  <a:pt x="40" y="396"/>
                </a:lnTo>
                <a:lnTo>
                  <a:pt x="42" y="356"/>
                </a:lnTo>
                <a:lnTo>
                  <a:pt x="31" y="316"/>
                </a:lnTo>
                <a:lnTo>
                  <a:pt x="11" y="279"/>
                </a:lnTo>
                <a:lnTo>
                  <a:pt x="3" y="257"/>
                </a:lnTo>
                <a:lnTo>
                  <a:pt x="10" y="244"/>
                </a:lnTo>
                <a:lnTo>
                  <a:pt x="13" y="244"/>
                </a:lnTo>
                <a:lnTo>
                  <a:pt x="10" y="242"/>
                </a:lnTo>
                <a:lnTo>
                  <a:pt x="10" y="239"/>
                </a:lnTo>
                <a:lnTo>
                  <a:pt x="6" y="224"/>
                </a:lnTo>
                <a:lnTo>
                  <a:pt x="8" y="226"/>
                </a:lnTo>
                <a:lnTo>
                  <a:pt x="0" y="214"/>
                </a:lnTo>
                <a:lnTo>
                  <a:pt x="10" y="199"/>
                </a:lnTo>
                <a:lnTo>
                  <a:pt x="16" y="177"/>
                </a:lnTo>
                <a:lnTo>
                  <a:pt x="16" y="157"/>
                </a:lnTo>
                <a:lnTo>
                  <a:pt x="13" y="137"/>
                </a:lnTo>
                <a:lnTo>
                  <a:pt x="25" y="134"/>
                </a:lnTo>
                <a:lnTo>
                  <a:pt x="26" y="127"/>
                </a:lnTo>
                <a:lnTo>
                  <a:pt x="23" y="119"/>
                </a:lnTo>
                <a:lnTo>
                  <a:pt x="26" y="114"/>
                </a:lnTo>
                <a:lnTo>
                  <a:pt x="47" y="102"/>
                </a:lnTo>
                <a:lnTo>
                  <a:pt x="58" y="75"/>
                </a:lnTo>
                <a:lnTo>
                  <a:pt x="63" y="77"/>
                </a:lnTo>
                <a:lnTo>
                  <a:pt x="58" y="102"/>
                </a:lnTo>
                <a:lnTo>
                  <a:pt x="63" y="124"/>
                </a:lnTo>
                <a:lnTo>
                  <a:pt x="72" y="124"/>
                </a:lnTo>
                <a:lnTo>
                  <a:pt x="75" y="112"/>
                </a:lnTo>
                <a:lnTo>
                  <a:pt x="80" y="93"/>
                </a:lnTo>
                <a:lnTo>
                  <a:pt x="75" y="70"/>
                </a:lnTo>
                <a:lnTo>
                  <a:pt x="77" y="63"/>
                </a:lnTo>
                <a:lnTo>
                  <a:pt x="82" y="58"/>
                </a:lnTo>
                <a:lnTo>
                  <a:pt x="97" y="50"/>
                </a:lnTo>
                <a:lnTo>
                  <a:pt x="105" y="50"/>
                </a:lnTo>
                <a:lnTo>
                  <a:pt x="110" y="45"/>
                </a:lnTo>
                <a:lnTo>
                  <a:pt x="97" y="38"/>
                </a:lnTo>
                <a:lnTo>
                  <a:pt x="93" y="28"/>
                </a:lnTo>
                <a:lnTo>
                  <a:pt x="95" y="20"/>
                </a:lnTo>
                <a:lnTo>
                  <a:pt x="102" y="15"/>
                </a:lnTo>
                <a:lnTo>
                  <a:pt x="102" y="6"/>
                </a:lnTo>
                <a:lnTo>
                  <a:pt x="122" y="0"/>
                </a:lnTo>
                <a:lnTo>
                  <a:pt x="144" y="11"/>
                </a:lnTo>
                <a:lnTo>
                  <a:pt x="155" y="8"/>
                </a:lnTo>
                <a:lnTo>
                  <a:pt x="165" y="11"/>
                </a:lnTo>
                <a:lnTo>
                  <a:pt x="170" y="18"/>
                </a:lnTo>
                <a:lnTo>
                  <a:pt x="174" y="27"/>
                </a:lnTo>
                <a:lnTo>
                  <a:pt x="190" y="25"/>
                </a:lnTo>
                <a:lnTo>
                  <a:pt x="200" y="32"/>
                </a:lnTo>
                <a:lnTo>
                  <a:pt x="207" y="30"/>
                </a:lnTo>
                <a:lnTo>
                  <a:pt x="217" y="37"/>
                </a:lnTo>
                <a:lnTo>
                  <a:pt x="226" y="35"/>
                </a:lnTo>
                <a:lnTo>
                  <a:pt x="226" y="38"/>
                </a:lnTo>
                <a:lnTo>
                  <a:pt x="234" y="43"/>
                </a:lnTo>
                <a:lnTo>
                  <a:pt x="232" y="45"/>
                </a:lnTo>
                <a:lnTo>
                  <a:pt x="236" y="50"/>
                </a:lnTo>
                <a:lnTo>
                  <a:pt x="244" y="62"/>
                </a:lnTo>
                <a:lnTo>
                  <a:pt x="234" y="68"/>
                </a:lnTo>
                <a:lnTo>
                  <a:pt x="236" y="73"/>
                </a:lnTo>
                <a:lnTo>
                  <a:pt x="232" y="75"/>
                </a:lnTo>
                <a:lnTo>
                  <a:pt x="237" y="82"/>
                </a:lnTo>
                <a:lnTo>
                  <a:pt x="247" y="88"/>
                </a:lnTo>
                <a:lnTo>
                  <a:pt x="254" y="105"/>
                </a:lnTo>
                <a:lnTo>
                  <a:pt x="254" y="127"/>
                </a:lnTo>
                <a:lnTo>
                  <a:pt x="254" y="149"/>
                </a:lnTo>
                <a:lnTo>
                  <a:pt x="241" y="159"/>
                </a:lnTo>
                <a:lnTo>
                  <a:pt x="239" y="169"/>
                </a:lnTo>
                <a:lnTo>
                  <a:pt x="237" y="180"/>
                </a:lnTo>
                <a:lnTo>
                  <a:pt x="231" y="191"/>
                </a:lnTo>
                <a:lnTo>
                  <a:pt x="217" y="197"/>
                </a:lnTo>
                <a:lnTo>
                  <a:pt x="214" y="202"/>
                </a:lnTo>
                <a:lnTo>
                  <a:pt x="215" y="227"/>
                </a:lnTo>
                <a:lnTo>
                  <a:pt x="237" y="236"/>
                </a:lnTo>
                <a:lnTo>
                  <a:pt x="241" y="234"/>
                </a:lnTo>
                <a:lnTo>
                  <a:pt x="249" y="219"/>
                </a:lnTo>
                <a:lnTo>
                  <a:pt x="252" y="221"/>
                </a:lnTo>
                <a:lnTo>
                  <a:pt x="254" y="217"/>
                </a:lnTo>
                <a:lnTo>
                  <a:pt x="261" y="204"/>
                </a:lnTo>
                <a:lnTo>
                  <a:pt x="262" y="192"/>
                </a:lnTo>
                <a:lnTo>
                  <a:pt x="291" y="174"/>
                </a:lnTo>
                <a:lnTo>
                  <a:pt x="302" y="177"/>
                </a:lnTo>
                <a:lnTo>
                  <a:pt x="311" y="182"/>
                </a:lnTo>
                <a:lnTo>
                  <a:pt x="323" y="201"/>
                </a:lnTo>
                <a:lnTo>
                  <a:pt x="326" y="211"/>
                </a:lnTo>
                <a:lnTo>
                  <a:pt x="343" y="269"/>
                </a:lnTo>
                <a:lnTo>
                  <a:pt x="353" y="291"/>
                </a:lnTo>
                <a:lnTo>
                  <a:pt x="349" y="299"/>
                </a:lnTo>
                <a:lnTo>
                  <a:pt x="353" y="314"/>
                </a:lnTo>
                <a:lnTo>
                  <a:pt x="351" y="329"/>
                </a:lnTo>
                <a:lnTo>
                  <a:pt x="339" y="333"/>
                </a:lnTo>
                <a:lnTo>
                  <a:pt x="341" y="328"/>
                </a:lnTo>
                <a:lnTo>
                  <a:pt x="333" y="326"/>
                </a:lnTo>
                <a:lnTo>
                  <a:pt x="326" y="334"/>
                </a:lnTo>
                <a:lnTo>
                  <a:pt x="329" y="336"/>
                </a:lnTo>
                <a:lnTo>
                  <a:pt x="323" y="349"/>
                </a:lnTo>
                <a:lnTo>
                  <a:pt x="324" y="354"/>
                </a:lnTo>
                <a:lnTo>
                  <a:pt x="321" y="366"/>
                </a:lnTo>
                <a:lnTo>
                  <a:pt x="307" y="376"/>
                </a:lnTo>
                <a:lnTo>
                  <a:pt x="304" y="398"/>
                </a:lnTo>
                <a:lnTo>
                  <a:pt x="306" y="406"/>
                </a:lnTo>
                <a:lnTo>
                  <a:pt x="286" y="443"/>
                </a:lnTo>
                <a:lnTo>
                  <a:pt x="262" y="448"/>
                </a:lnTo>
                <a:lnTo>
                  <a:pt x="254" y="450"/>
                </a:lnTo>
                <a:lnTo>
                  <a:pt x="212" y="457"/>
                </a:lnTo>
                <a:lnTo>
                  <a:pt x="210" y="457"/>
                </a:lnTo>
                <a:lnTo>
                  <a:pt x="175" y="463"/>
                </a:lnTo>
                <a:lnTo>
                  <a:pt x="175" y="455"/>
                </a:lnTo>
                <a:lnTo>
                  <a:pt x="170" y="455"/>
                </a:lnTo>
                <a:lnTo>
                  <a:pt x="140" y="460"/>
                </a:lnTo>
                <a:lnTo>
                  <a:pt x="132" y="462"/>
                </a:lnTo>
                <a:lnTo>
                  <a:pt x="102" y="463"/>
                </a:lnTo>
                <a:lnTo>
                  <a:pt x="88" y="465"/>
                </a:lnTo>
                <a:lnTo>
                  <a:pt x="67" y="468"/>
                </a:lnTo>
                <a:lnTo>
                  <a:pt x="52" y="470"/>
                </a:lnTo>
                <a:lnTo>
                  <a:pt x="28" y="473"/>
                </a:lnTo>
                <a:lnTo>
                  <a:pt x="1" y="47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89" name="Freeform 61"/>
          <p:cNvSpPr>
            <a:spLocks/>
          </p:cNvSpPr>
          <p:nvPr/>
        </p:nvSpPr>
        <p:spPr bwMode="auto">
          <a:xfrm>
            <a:off x="6080127" y="1830388"/>
            <a:ext cx="55563" cy="104775"/>
          </a:xfrm>
          <a:custGeom>
            <a:avLst/>
            <a:gdLst/>
            <a:ahLst/>
            <a:cxnLst>
              <a:cxn ang="0">
                <a:pos x="27" y="1"/>
              </a:cxn>
              <a:cxn ang="0">
                <a:pos x="28" y="0"/>
              </a:cxn>
              <a:cxn ang="0">
                <a:pos x="32" y="5"/>
              </a:cxn>
              <a:cxn ang="0">
                <a:pos x="28" y="8"/>
              </a:cxn>
              <a:cxn ang="0">
                <a:pos x="25" y="5"/>
              </a:cxn>
              <a:cxn ang="0">
                <a:pos x="28" y="16"/>
              </a:cxn>
              <a:cxn ang="0">
                <a:pos x="23" y="16"/>
              </a:cxn>
              <a:cxn ang="0">
                <a:pos x="28" y="23"/>
              </a:cxn>
              <a:cxn ang="0">
                <a:pos x="23" y="23"/>
              </a:cxn>
              <a:cxn ang="0">
                <a:pos x="25" y="27"/>
              </a:cxn>
              <a:cxn ang="0">
                <a:pos x="21" y="27"/>
              </a:cxn>
              <a:cxn ang="0">
                <a:pos x="18" y="37"/>
              </a:cxn>
              <a:cxn ang="0">
                <a:pos x="18" y="42"/>
              </a:cxn>
              <a:cxn ang="0">
                <a:pos x="16" y="48"/>
              </a:cxn>
              <a:cxn ang="0">
                <a:pos x="8" y="58"/>
              </a:cxn>
              <a:cxn ang="0">
                <a:pos x="3" y="55"/>
              </a:cxn>
              <a:cxn ang="0">
                <a:pos x="0" y="47"/>
              </a:cxn>
              <a:cxn ang="0">
                <a:pos x="5" y="35"/>
              </a:cxn>
              <a:cxn ang="0">
                <a:pos x="8" y="30"/>
              </a:cxn>
              <a:cxn ang="0">
                <a:pos x="11" y="15"/>
              </a:cxn>
              <a:cxn ang="0">
                <a:pos x="16" y="16"/>
              </a:cxn>
              <a:cxn ang="0">
                <a:pos x="23" y="0"/>
              </a:cxn>
              <a:cxn ang="0">
                <a:pos x="27" y="1"/>
              </a:cxn>
            </a:cxnLst>
            <a:rect l="0" t="0" r="r" b="b"/>
            <a:pathLst>
              <a:path w="32" h="58">
                <a:moveTo>
                  <a:pt x="27" y="1"/>
                </a:moveTo>
                <a:lnTo>
                  <a:pt x="28" y="0"/>
                </a:lnTo>
                <a:lnTo>
                  <a:pt x="32" y="5"/>
                </a:lnTo>
                <a:lnTo>
                  <a:pt x="28" y="8"/>
                </a:lnTo>
                <a:lnTo>
                  <a:pt x="25" y="5"/>
                </a:lnTo>
                <a:lnTo>
                  <a:pt x="28" y="16"/>
                </a:lnTo>
                <a:lnTo>
                  <a:pt x="23" y="16"/>
                </a:lnTo>
                <a:lnTo>
                  <a:pt x="28" y="23"/>
                </a:lnTo>
                <a:lnTo>
                  <a:pt x="23" y="23"/>
                </a:lnTo>
                <a:lnTo>
                  <a:pt x="25" y="27"/>
                </a:lnTo>
                <a:lnTo>
                  <a:pt x="21" y="27"/>
                </a:lnTo>
                <a:lnTo>
                  <a:pt x="18" y="37"/>
                </a:lnTo>
                <a:lnTo>
                  <a:pt x="18" y="42"/>
                </a:lnTo>
                <a:lnTo>
                  <a:pt x="16" y="48"/>
                </a:lnTo>
                <a:lnTo>
                  <a:pt x="8" y="58"/>
                </a:lnTo>
                <a:lnTo>
                  <a:pt x="3" y="55"/>
                </a:lnTo>
                <a:lnTo>
                  <a:pt x="0" y="47"/>
                </a:lnTo>
                <a:lnTo>
                  <a:pt x="5" y="35"/>
                </a:lnTo>
                <a:lnTo>
                  <a:pt x="8" y="30"/>
                </a:lnTo>
                <a:lnTo>
                  <a:pt x="11" y="15"/>
                </a:lnTo>
                <a:lnTo>
                  <a:pt x="16" y="16"/>
                </a:lnTo>
                <a:lnTo>
                  <a:pt x="23" y="0"/>
                </a:lnTo>
                <a:lnTo>
                  <a:pt x="27" y="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90" name="Freeform 62"/>
          <p:cNvSpPr>
            <a:spLocks/>
          </p:cNvSpPr>
          <p:nvPr/>
        </p:nvSpPr>
        <p:spPr bwMode="auto">
          <a:xfrm>
            <a:off x="5772152" y="1270000"/>
            <a:ext cx="93663" cy="77788"/>
          </a:xfrm>
          <a:custGeom>
            <a:avLst/>
            <a:gdLst/>
            <a:ahLst/>
            <a:cxnLst>
              <a:cxn ang="0">
                <a:pos x="52" y="0"/>
              </a:cxn>
              <a:cxn ang="0">
                <a:pos x="44" y="15"/>
              </a:cxn>
              <a:cxn ang="0">
                <a:pos x="24" y="25"/>
              </a:cxn>
              <a:cxn ang="0">
                <a:pos x="16" y="40"/>
              </a:cxn>
              <a:cxn ang="0">
                <a:pos x="7" y="43"/>
              </a:cxn>
              <a:cxn ang="0">
                <a:pos x="2" y="41"/>
              </a:cxn>
              <a:cxn ang="0">
                <a:pos x="0" y="36"/>
              </a:cxn>
              <a:cxn ang="0">
                <a:pos x="4" y="30"/>
              </a:cxn>
              <a:cxn ang="0">
                <a:pos x="52" y="0"/>
              </a:cxn>
            </a:cxnLst>
            <a:rect l="0" t="0" r="r" b="b"/>
            <a:pathLst>
              <a:path w="52" h="43">
                <a:moveTo>
                  <a:pt x="52" y="0"/>
                </a:moveTo>
                <a:lnTo>
                  <a:pt x="44" y="15"/>
                </a:lnTo>
                <a:lnTo>
                  <a:pt x="24" y="25"/>
                </a:lnTo>
                <a:lnTo>
                  <a:pt x="16" y="40"/>
                </a:lnTo>
                <a:lnTo>
                  <a:pt x="7" y="43"/>
                </a:lnTo>
                <a:lnTo>
                  <a:pt x="2" y="41"/>
                </a:lnTo>
                <a:lnTo>
                  <a:pt x="0" y="36"/>
                </a:lnTo>
                <a:lnTo>
                  <a:pt x="4" y="30"/>
                </a:lnTo>
                <a:lnTo>
                  <a:pt x="52" y="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91" name="Freeform 63"/>
          <p:cNvSpPr>
            <a:spLocks/>
          </p:cNvSpPr>
          <p:nvPr/>
        </p:nvSpPr>
        <p:spPr bwMode="auto">
          <a:xfrm>
            <a:off x="5867401" y="1403354"/>
            <a:ext cx="120651" cy="104775"/>
          </a:xfrm>
          <a:custGeom>
            <a:avLst/>
            <a:gdLst/>
            <a:ahLst/>
            <a:cxnLst>
              <a:cxn ang="0">
                <a:pos x="8" y="25"/>
              </a:cxn>
              <a:cxn ang="0">
                <a:pos x="10" y="17"/>
              </a:cxn>
              <a:cxn ang="0">
                <a:pos x="28" y="5"/>
              </a:cxn>
              <a:cxn ang="0">
                <a:pos x="60" y="0"/>
              </a:cxn>
              <a:cxn ang="0">
                <a:pos x="67" y="5"/>
              </a:cxn>
              <a:cxn ang="0">
                <a:pos x="65" y="8"/>
              </a:cxn>
              <a:cxn ang="0">
                <a:pos x="52" y="12"/>
              </a:cxn>
              <a:cxn ang="0">
                <a:pos x="30" y="33"/>
              </a:cxn>
              <a:cxn ang="0">
                <a:pos x="17" y="58"/>
              </a:cxn>
              <a:cxn ang="0">
                <a:pos x="10" y="43"/>
              </a:cxn>
              <a:cxn ang="0">
                <a:pos x="2" y="43"/>
              </a:cxn>
              <a:cxn ang="0">
                <a:pos x="0" y="32"/>
              </a:cxn>
              <a:cxn ang="0">
                <a:pos x="8" y="25"/>
              </a:cxn>
            </a:cxnLst>
            <a:rect l="0" t="0" r="r" b="b"/>
            <a:pathLst>
              <a:path w="67" h="58">
                <a:moveTo>
                  <a:pt x="8" y="25"/>
                </a:moveTo>
                <a:lnTo>
                  <a:pt x="10" y="17"/>
                </a:lnTo>
                <a:lnTo>
                  <a:pt x="28" y="5"/>
                </a:lnTo>
                <a:lnTo>
                  <a:pt x="60" y="0"/>
                </a:lnTo>
                <a:lnTo>
                  <a:pt x="67" y="5"/>
                </a:lnTo>
                <a:lnTo>
                  <a:pt x="65" y="8"/>
                </a:lnTo>
                <a:lnTo>
                  <a:pt x="52" y="12"/>
                </a:lnTo>
                <a:lnTo>
                  <a:pt x="30" y="33"/>
                </a:lnTo>
                <a:lnTo>
                  <a:pt x="17" y="58"/>
                </a:lnTo>
                <a:lnTo>
                  <a:pt x="10" y="43"/>
                </a:lnTo>
                <a:lnTo>
                  <a:pt x="2" y="43"/>
                </a:lnTo>
                <a:lnTo>
                  <a:pt x="0" y="32"/>
                </a:lnTo>
                <a:lnTo>
                  <a:pt x="8" y="25"/>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92" name="Freeform 64"/>
          <p:cNvSpPr>
            <a:spLocks/>
          </p:cNvSpPr>
          <p:nvPr/>
        </p:nvSpPr>
        <p:spPr bwMode="auto">
          <a:xfrm>
            <a:off x="6551614" y="1611313"/>
            <a:ext cx="57151" cy="36512"/>
          </a:xfrm>
          <a:custGeom>
            <a:avLst/>
            <a:gdLst/>
            <a:ahLst/>
            <a:cxnLst>
              <a:cxn ang="0">
                <a:pos x="3" y="12"/>
              </a:cxn>
              <a:cxn ang="0">
                <a:pos x="6" y="13"/>
              </a:cxn>
              <a:cxn ang="0">
                <a:pos x="10" y="10"/>
              </a:cxn>
              <a:cxn ang="0">
                <a:pos x="16" y="7"/>
              </a:cxn>
              <a:cxn ang="0">
                <a:pos x="16" y="3"/>
              </a:cxn>
              <a:cxn ang="0">
                <a:pos x="11" y="2"/>
              </a:cxn>
              <a:cxn ang="0">
                <a:pos x="16" y="0"/>
              </a:cxn>
              <a:cxn ang="0">
                <a:pos x="21" y="0"/>
              </a:cxn>
              <a:cxn ang="0">
                <a:pos x="28" y="8"/>
              </a:cxn>
              <a:cxn ang="0">
                <a:pos x="33" y="12"/>
              </a:cxn>
              <a:cxn ang="0">
                <a:pos x="30" y="18"/>
              </a:cxn>
              <a:cxn ang="0">
                <a:pos x="26" y="20"/>
              </a:cxn>
              <a:cxn ang="0">
                <a:pos x="21" y="15"/>
              </a:cxn>
              <a:cxn ang="0">
                <a:pos x="6" y="20"/>
              </a:cxn>
              <a:cxn ang="0">
                <a:pos x="3" y="13"/>
              </a:cxn>
              <a:cxn ang="0">
                <a:pos x="0" y="17"/>
              </a:cxn>
              <a:cxn ang="0">
                <a:pos x="3" y="12"/>
              </a:cxn>
            </a:cxnLst>
            <a:rect l="0" t="0" r="r" b="b"/>
            <a:pathLst>
              <a:path w="33" h="20">
                <a:moveTo>
                  <a:pt x="3" y="12"/>
                </a:moveTo>
                <a:lnTo>
                  <a:pt x="6" y="13"/>
                </a:lnTo>
                <a:lnTo>
                  <a:pt x="10" y="10"/>
                </a:lnTo>
                <a:lnTo>
                  <a:pt x="16" y="7"/>
                </a:lnTo>
                <a:lnTo>
                  <a:pt x="16" y="3"/>
                </a:lnTo>
                <a:lnTo>
                  <a:pt x="11" y="2"/>
                </a:lnTo>
                <a:lnTo>
                  <a:pt x="16" y="0"/>
                </a:lnTo>
                <a:lnTo>
                  <a:pt x="21" y="0"/>
                </a:lnTo>
                <a:lnTo>
                  <a:pt x="28" y="8"/>
                </a:lnTo>
                <a:lnTo>
                  <a:pt x="33" y="12"/>
                </a:lnTo>
                <a:lnTo>
                  <a:pt x="30" y="18"/>
                </a:lnTo>
                <a:lnTo>
                  <a:pt x="26" y="20"/>
                </a:lnTo>
                <a:lnTo>
                  <a:pt x="21" y="15"/>
                </a:lnTo>
                <a:lnTo>
                  <a:pt x="6" y="20"/>
                </a:lnTo>
                <a:lnTo>
                  <a:pt x="3" y="13"/>
                </a:lnTo>
                <a:lnTo>
                  <a:pt x="0" y="17"/>
                </a:lnTo>
                <a:lnTo>
                  <a:pt x="3" y="12"/>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4993" name="Freeform 65"/>
          <p:cNvSpPr>
            <a:spLocks/>
          </p:cNvSpPr>
          <p:nvPr/>
        </p:nvSpPr>
        <p:spPr bwMode="auto">
          <a:xfrm>
            <a:off x="8186738" y="1849438"/>
            <a:ext cx="538162" cy="280987"/>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94" name="Freeform 66"/>
          <p:cNvSpPr>
            <a:spLocks/>
          </p:cNvSpPr>
          <p:nvPr/>
        </p:nvSpPr>
        <p:spPr bwMode="auto">
          <a:xfrm>
            <a:off x="8178801" y="2241550"/>
            <a:ext cx="298451" cy="179388"/>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95" name="Freeform 67"/>
          <p:cNvSpPr>
            <a:spLocks/>
          </p:cNvSpPr>
          <p:nvPr/>
        </p:nvSpPr>
        <p:spPr bwMode="auto">
          <a:xfrm>
            <a:off x="8189913" y="2055813"/>
            <a:ext cx="279400"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96" name="Freeform 68"/>
          <p:cNvSpPr>
            <a:spLocks/>
          </p:cNvSpPr>
          <p:nvPr/>
        </p:nvSpPr>
        <p:spPr bwMode="auto">
          <a:xfrm>
            <a:off x="8532815" y="2105029"/>
            <a:ext cx="14287" cy="42863"/>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97" name="Freeform 69"/>
          <p:cNvSpPr>
            <a:spLocks/>
          </p:cNvSpPr>
          <p:nvPr/>
        </p:nvSpPr>
        <p:spPr bwMode="auto">
          <a:xfrm>
            <a:off x="7999413" y="2298700"/>
            <a:ext cx="207962"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98" name="Freeform 70"/>
          <p:cNvSpPr>
            <a:spLocks/>
          </p:cNvSpPr>
          <p:nvPr/>
        </p:nvSpPr>
        <p:spPr bwMode="auto">
          <a:xfrm>
            <a:off x="6964365" y="2625725"/>
            <a:ext cx="720725" cy="712788"/>
          </a:xfrm>
          <a:custGeom>
            <a:avLst/>
            <a:gdLst/>
            <a:ahLst/>
            <a:cxnLst>
              <a:cxn ang="0">
                <a:pos x="256" y="219"/>
              </a:cxn>
              <a:cxn ang="0">
                <a:pos x="249" y="247"/>
              </a:cxn>
              <a:cxn ang="0">
                <a:pos x="241" y="271"/>
              </a:cxn>
              <a:cxn ang="0">
                <a:pos x="229" y="299"/>
              </a:cxn>
              <a:cxn ang="0">
                <a:pos x="221" y="321"/>
              </a:cxn>
              <a:cxn ang="0">
                <a:pos x="219" y="341"/>
              </a:cxn>
              <a:cxn ang="0">
                <a:pos x="214" y="351"/>
              </a:cxn>
              <a:cxn ang="0">
                <a:pos x="197" y="358"/>
              </a:cxn>
              <a:cxn ang="0">
                <a:pos x="179" y="368"/>
              </a:cxn>
              <a:cxn ang="0">
                <a:pos x="166" y="381"/>
              </a:cxn>
              <a:cxn ang="0">
                <a:pos x="130" y="383"/>
              </a:cxn>
              <a:cxn ang="0">
                <a:pos x="105" y="401"/>
              </a:cxn>
              <a:cxn ang="0">
                <a:pos x="85" y="393"/>
              </a:cxn>
              <a:cxn ang="0">
                <a:pos x="74" y="373"/>
              </a:cxn>
              <a:cxn ang="0">
                <a:pos x="60" y="370"/>
              </a:cxn>
              <a:cxn ang="0">
                <a:pos x="48" y="361"/>
              </a:cxn>
              <a:cxn ang="0">
                <a:pos x="25" y="338"/>
              </a:cxn>
              <a:cxn ang="0">
                <a:pos x="7" y="313"/>
              </a:cxn>
              <a:cxn ang="0">
                <a:pos x="5" y="298"/>
              </a:cxn>
              <a:cxn ang="0">
                <a:pos x="8" y="278"/>
              </a:cxn>
              <a:cxn ang="0">
                <a:pos x="30" y="254"/>
              </a:cxn>
              <a:cxn ang="0">
                <a:pos x="32" y="224"/>
              </a:cxn>
              <a:cxn ang="0">
                <a:pos x="45" y="204"/>
              </a:cxn>
              <a:cxn ang="0">
                <a:pos x="57" y="216"/>
              </a:cxn>
              <a:cxn ang="0">
                <a:pos x="58" y="197"/>
              </a:cxn>
              <a:cxn ang="0">
                <a:pos x="62" y="177"/>
              </a:cxn>
              <a:cxn ang="0">
                <a:pos x="80" y="150"/>
              </a:cxn>
              <a:cxn ang="0">
                <a:pos x="102" y="149"/>
              </a:cxn>
              <a:cxn ang="0">
                <a:pos x="120" y="125"/>
              </a:cxn>
              <a:cxn ang="0">
                <a:pos x="130" y="107"/>
              </a:cxn>
              <a:cxn ang="0">
                <a:pos x="129" y="85"/>
              </a:cxn>
              <a:cxn ang="0">
                <a:pos x="132" y="70"/>
              </a:cxn>
              <a:cxn ang="0">
                <a:pos x="135" y="30"/>
              </a:cxn>
              <a:cxn ang="0">
                <a:pos x="129" y="3"/>
              </a:cxn>
              <a:cxn ang="0">
                <a:pos x="150" y="68"/>
              </a:cxn>
              <a:cxn ang="0">
                <a:pos x="258" y="144"/>
              </a:cxn>
              <a:cxn ang="0">
                <a:pos x="283" y="117"/>
              </a:cxn>
              <a:cxn ang="0">
                <a:pos x="288" y="105"/>
              </a:cxn>
              <a:cxn ang="0">
                <a:pos x="306" y="89"/>
              </a:cxn>
              <a:cxn ang="0">
                <a:pos x="311" y="85"/>
              </a:cxn>
              <a:cxn ang="0">
                <a:pos x="326" y="90"/>
              </a:cxn>
              <a:cxn ang="0">
                <a:pos x="338" y="83"/>
              </a:cxn>
              <a:cxn ang="0">
                <a:pos x="346" y="75"/>
              </a:cxn>
              <a:cxn ang="0">
                <a:pos x="368" y="65"/>
              </a:cxn>
              <a:cxn ang="0">
                <a:pos x="386" y="72"/>
              </a:cxn>
              <a:cxn ang="0">
                <a:pos x="390" y="75"/>
              </a:cxn>
              <a:cxn ang="0">
                <a:pos x="395" y="80"/>
              </a:cxn>
              <a:cxn ang="0">
                <a:pos x="400" y="85"/>
              </a:cxn>
              <a:cxn ang="0">
                <a:pos x="405" y="97"/>
              </a:cxn>
              <a:cxn ang="0">
                <a:pos x="403" y="122"/>
              </a:cxn>
              <a:cxn ang="0">
                <a:pos x="355" y="107"/>
              </a:cxn>
              <a:cxn ang="0">
                <a:pos x="351" y="130"/>
              </a:cxn>
              <a:cxn ang="0">
                <a:pos x="343" y="149"/>
              </a:cxn>
              <a:cxn ang="0">
                <a:pos x="328" y="162"/>
              </a:cxn>
              <a:cxn ang="0">
                <a:pos x="304" y="186"/>
              </a:cxn>
            </a:cxnLst>
            <a:rect l="0" t="0" r="r" b="b"/>
            <a:pathLst>
              <a:path w="408" h="401">
                <a:moveTo>
                  <a:pt x="294" y="219"/>
                </a:moveTo>
                <a:lnTo>
                  <a:pt x="293" y="224"/>
                </a:lnTo>
                <a:lnTo>
                  <a:pt x="289" y="229"/>
                </a:lnTo>
                <a:lnTo>
                  <a:pt x="273" y="226"/>
                </a:lnTo>
                <a:lnTo>
                  <a:pt x="268" y="216"/>
                </a:lnTo>
                <a:lnTo>
                  <a:pt x="258" y="214"/>
                </a:lnTo>
                <a:lnTo>
                  <a:pt x="256" y="219"/>
                </a:lnTo>
                <a:lnTo>
                  <a:pt x="258" y="222"/>
                </a:lnTo>
                <a:lnTo>
                  <a:pt x="254" y="224"/>
                </a:lnTo>
                <a:lnTo>
                  <a:pt x="258" y="234"/>
                </a:lnTo>
                <a:lnTo>
                  <a:pt x="254" y="237"/>
                </a:lnTo>
                <a:lnTo>
                  <a:pt x="254" y="242"/>
                </a:lnTo>
                <a:lnTo>
                  <a:pt x="251" y="242"/>
                </a:lnTo>
                <a:lnTo>
                  <a:pt x="249" y="247"/>
                </a:lnTo>
                <a:lnTo>
                  <a:pt x="249" y="249"/>
                </a:lnTo>
                <a:lnTo>
                  <a:pt x="251" y="251"/>
                </a:lnTo>
                <a:lnTo>
                  <a:pt x="251" y="252"/>
                </a:lnTo>
                <a:lnTo>
                  <a:pt x="247" y="256"/>
                </a:lnTo>
                <a:lnTo>
                  <a:pt x="241" y="266"/>
                </a:lnTo>
                <a:lnTo>
                  <a:pt x="242" y="266"/>
                </a:lnTo>
                <a:lnTo>
                  <a:pt x="241" y="271"/>
                </a:lnTo>
                <a:lnTo>
                  <a:pt x="242" y="274"/>
                </a:lnTo>
                <a:lnTo>
                  <a:pt x="241" y="278"/>
                </a:lnTo>
                <a:lnTo>
                  <a:pt x="241" y="281"/>
                </a:lnTo>
                <a:lnTo>
                  <a:pt x="239" y="288"/>
                </a:lnTo>
                <a:lnTo>
                  <a:pt x="234" y="293"/>
                </a:lnTo>
                <a:lnTo>
                  <a:pt x="229" y="298"/>
                </a:lnTo>
                <a:lnTo>
                  <a:pt x="229" y="299"/>
                </a:lnTo>
                <a:lnTo>
                  <a:pt x="227" y="303"/>
                </a:lnTo>
                <a:lnTo>
                  <a:pt x="226" y="304"/>
                </a:lnTo>
                <a:lnTo>
                  <a:pt x="226" y="308"/>
                </a:lnTo>
                <a:lnTo>
                  <a:pt x="222" y="311"/>
                </a:lnTo>
                <a:lnTo>
                  <a:pt x="222" y="314"/>
                </a:lnTo>
                <a:lnTo>
                  <a:pt x="219" y="318"/>
                </a:lnTo>
                <a:lnTo>
                  <a:pt x="221" y="321"/>
                </a:lnTo>
                <a:lnTo>
                  <a:pt x="219" y="328"/>
                </a:lnTo>
                <a:lnTo>
                  <a:pt x="219" y="329"/>
                </a:lnTo>
                <a:lnTo>
                  <a:pt x="219" y="331"/>
                </a:lnTo>
                <a:lnTo>
                  <a:pt x="222" y="329"/>
                </a:lnTo>
                <a:lnTo>
                  <a:pt x="227" y="331"/>
                </a:lnTo>
                <a:lnTo>
                  <a:pt x="224" y="336"/>
                </a:lnTo>
                <a:lnTo>
                  <a:pt x="219" y="341"/>
                </a:lnTo>
                <a:lnTo>
                  <a:pt x="219" y="343"/>
                </a:lnTo>
                <a:lnTo>
                  <a:pt x="219" y="345"/>
                </a:lnTo>
                <a:lnTo>
                  <a:pt x="222" y="343"/>
                </a:lnTo>
                <a:lnTo>
                  <a:pt x="222" y="346"/>
                </a:lnTo>
                <a:lnTo>
                  <a:pt x="217" y="350"/>
                </a:lnTo>
                <a:lnTo>
                  <a:pt x="217" y="351"/>
                </a:lnTo>
                <a:lnTo>
                  <a:pt x="214" y="351"/>
                </a:lnTo>
                <a:lnTo>
                  <a:pt x="211" y="356"/>
                </a:lnTo>
                <a:lnTo>
                  <a:pt x="209" y="360"/>
                </a:lnTo>
                <a:lnTo>
                  <a:pt x="207" y="358"/>
                </a:lnTo>
                <a:lnTo>
                  <a:pt x="206" y="355"/>
                </a:lnTo>
                <a:lnTo>
                  <a:pt x="204" y="353"/>
                </a:lnTo>
                <a:lnTo>
                  <a:pt x="201" y="355"/>
                </a:lnTo>
                <a:lnTo>
                  <a:pt x="197" y="358"/>
                </a:lnTo>
                <a:lnTo>
                  <a:pt x="187" y="366"/>
                </a:lnTo>
                <a:lnTo>
                  <a:pt x="186" y="366"/>
                </a:lnTo>
                <a:lnTo>
                  <a:pt x="184" y="366"/>
                </a:lnTo>
                <a:lnTo>
                  <a:pt x="184" y="368"/>
                </a:lnTo>
                <a:lnTo>
                  <a:pt x="182" y="370"/>
                </a:lnTo>
                <a:lnTo>
                  <a:pt x="182" y="368"/>
                </a:lnTo>
                <a:lnTo>
                  <a:pt x="179" y="368"/>
                </a:lnTo>
                <a:lnTo>
                  <a:pt x="179" y="365"/>
                </a:lnTo>
                <a:lnTo>
                  <a:pt x="174" y="365"/>
                </a:lnTo>
                <a:lnTo>
                  <a:pt x="172" y="370"/>
                </a:lnTo>
                <a:lnTo>
                  <a:pt x="176" y="373"/>
                </a:lnTo>
                <a:lnTo>
                  <a:pt x="176" y="373"/>
                </a:lnTo>
                <a:lnTo>
                  <a:pt x="169" y="380"/>
                </a:lnTo>
                <a:lnTo>
                  <a:pt x="166" y="381"/>
                </a:lnTo>
                <a:lnTo>
                  <a:pt x="166" y="381"/>
                </a:lnTo>
                <a:lnTo>
                  <a:pt x="164" y="380"/>
                </a:lnTo>
                <a:lnTo>
                  <a:pt x="160" y="383"/>
                </a:lnTo>
                <a:lnTo>
                  <a:pt x="150" y="385"/>
                </a:lnTo>
                <a:lnTo>
                  <a:pt x="144" y="391"/>
                </a:lnTo>
                <a:lnTo>
                  <a:pt x="134" y="386"/>
                </a:lnTo>
                <a:lnTo>
                  <a:pt x="130" y="383"/>
                </a:lnTo>
                <a:lnTo>
                  <a:pt x="127" y="385"/>
                </a:lnTo>
                <a:lnTo>
                  <a:pt x="127" y="390"/>
                </a:lnTo>
                <a:lnTo>
                  <a:pt x="122" y="393"/>
                </a:lnTo>
                <a:lnTo>
                  <a:pt x="120" y="395"/>
                </a:lnTo>
                <a:lnTo>
                  <a:pt x="119" y="395"/>
                </a:lnTo>
                <a:lnTo>
                  <a:pt x="114" y="400"/>
                </a:lnTo>
                <a:lnTo>
                  <a:pt x="105" y="401"/>
                </a:lnTo>
                <a:lnTo>
                  <a:pt x="102" y="398"/>
                </a:lnTo>
                <a:lnTo>
                  <a:pt x="97" y="398"/>
                </a:lnTo>
                <a:lnTo>
                  <a:pt x="95" y="395"/>
                </a:lnTo>
                <a:lnTo>
                  <a:pt x="92" y="395"/>
                </a:lnTo>
                <a:lnTo>
                  <a:pt x="90" y="395"/>
                </a:lnTo>
                <a:lnTo>
                  <a:pt x="89" y="395"/>
                </a:lnTo>
                <a:lnTo>
                  <a:pt x="85" y="393"/>
                </a:lnTo>
                <a:lnTo>
                  <a:pt x="85" y="391"/>
                </a:lnTo>
                <a:lnTo>
                  <a:pt x="80" y="390"/>
                </a:lnTo>
                <a:lnTo>
                  <a:pt x="79" y="386"/>
                </a:lnTo>
                <a:lnTo>
                  <a:pt x="79" y="383"/>
                </a:lnTo>
                <a:lnTo>
                  <a:pt x="70" y="376"/>
                </a:lnTo>
                <a:lnTo>
                  <a:pt x="72" y="375"/>
                </a:lnTo>
                <a:lnTo>
                  <a:pt x="74" y="373"/>
                </a:lnTo>
                <a:lnTo>
                  <a:pt x="75" y="373"/>
                </a:lnTo>
                <a:lnTo>
                  <a:pt x="72" y="370"/>
                </a:lnTo>
                <a:lnTo>
                  <a:pt x="70" y="368"/>
                </a:lnTo>
                <a:lnTo>
                  <a:pt x="67" y="371"/>
                </a:lnTo>
                <a:lnTo>
                  <a:pt x="63" y="368"/>
                </a:lnTo>
                <a:lnTo>
                  <a:pt x="63" y="371"/>
                </a:lnTo>
                <a:lnTo>
                  <a:pt x="60" y="370"/>
                </a:lnTo>
                <a:lnTo>
                  <a:pt x="55" y="370"/>
                </a:lnTo>
                <a:lnTo>
                  <a:pt x="55" y="368"/>
                </a:lnTo>
                <a:lnTo>
                  <a:pt x="57" y="368"/>
                </a:lnTo>
                <a:lnTo>
                  <a:pt x="57" y="365"/>
                </a:lnTo>
                <a:lnTo>
                  <a:pt x="53" y="365"/>
                </a:lnTo>
                <a:lnTo>
                  <a:pt x="50" y="361"/>
                </a:lnTo>
                <a:lnTo>
                  <a:pt x="48" y="361"/>
                </a:lnTo>
                <a:lnTo>
                  <a:pt x="45" y="360"/>
                </a:lnTo>
                <a:lnTo>
                  <a:pt x="40" y="360"/>
                </a:lnTo>
                <a:lnTo>
                  <a:pt x="37" y="351"/>
                </a:lnTo>
                <a:lnTo>
                  <a:pt x="37" y="350"/>
                </a:lnTo>
                <a:lnTo>
                  <a:pt x="33" y="346"/>
                </a:lnTo>
                <a:lnTo>
                  <a:pt x="28" y="345"/>
                </a:lnTo>
                <a:lnTo>
                  <a:pt x="25" y="338"/>
                </a:lnTo>
                <a:lnTo>
                  <a:pt x="23" y="334"/>
                </a:lnTo>
                <a:lnTo>
                  <a:pt x="17" y="333"/>
                </a:lnTo>
                <a:lnTo>
                  <a:pt x="17" y="329"/>
                </a:lnTo>
                <a:lnTo>
                  <a:pt x="18" y="329"/>
                </a:lnTo>
                <a:lnTo>
                  <a:pt x="18" y="326"/>
                </a:lnTo>
                <a:lnTo>
                  <a:pt x="13" y="323"/>
                </a:lnTo>
                <a:lnTo>
                  <a:pt x="7" y="313"/>
                </a:lnTo>
                <a:lnTo>
                  <a:pt x="0" y="309"/>
                </a:lnTo>
                <a:lnTo>
                  <a:pt x="0" y="308"/>
                </a:lnTo>
                <a:lnTo>
                  <a:pt x="3" y="306"/>
                </a:lnTo>
                <a:lnTo>
                  <a:pt x="3" y="304"/>
                </a:lnTo>
                <a:lnTo>
                  <a:pt x="2" y="298"/>
                </a:lnTo>
                <a:lnTo>
                  <a:pt x="3" y="298"/>
                </a:lnTo>
                <a:lnTo>
                  <a:pt x="5" y="298"/>
                </a:lnTo>
                <a:lnTo>
                  <a:pt x="3" y="293"/>
                </a:lnTo>
                <a:lnTo>
                  <a:pt x="5" y="289"/>
                </a:lnTo>
                <a:lnTo>
                  <a:pt x="0" y="284"/>
                </a:lnTo>
                <a:lnTo>
                  <a:pt x="2" y="278"/>
                </a:lnTo>
                <a:lnTo>
                  <a:pt x="2" y="279"/>
                </a:lnTo>
                <a:lnTo>
                  <a:pt x="5" y="279"/>
                </a:lnTo>
                <a:lnTo>
                  <a:pt x="8" y="278"/>
                </a:lnTo>
                <a:lnTo>
                  <a:pt x="17" y="274"/>
                </a:lnTo>
                <a:lnTo>
                  <a:pt x="17" y="274"/>
                </a:lnTo>
                <a:lnTo>
                  <a:pt x="23" y="273"/>
                </a:lnTo>
                <a:lnTo>
                  <a:pt x="25" y="269"/>
                </a:lnTo>
                <a:lnTo>
                  <a:pt x="25" y="256"/>
                </a:lnTo>
                <a:lnTo>
                  <a:pt x="27" y="254"/>
                </a:lnTo>
                <a:lnTo>
                  <a:pt x="30" y="254"/>
                </a:lnTo>
                <a:lnTo>
                  <a:pt x="33" y="252"/>
                </a:lnTo>
                <a:lnTo>
                  <a:pt x="33" y="247"/>
                </a:lnTo>
                <a:lnTo>
                  <a:pt x="32" y="244"/>
                </a:lnTo>
                <a:lnTo>
                  <a:pt x="32" y="239"/>
                </a:lnTo>
                <a:lnTo>
                  <a:pt x="28" y="232"/>
                </a:lnTo>
                <a:lnTo>
                  <a:pt x="28" y="229"/>
                </a:lnTo>
                <a:lnTo>
                  <a:pt x="32" y="224"/>
                </a:lnTo>
                <a:lnTo>
                  <a:pt x="32" y="217"/>
                </a:lnTo>
                <a:lnTo>
                  <a:pt x="35" y="212"/>
                </a:lnTo>
                <a:lnTo>
                  <a:pt x="35" y="209"/>
                </a:lnTo>
                <a:lnTo>
                  <a:pt x="38" y="207"/>
                </a:lnTo>
                <a:lnTo>
                  <a:pt x="38" y="202"/>
                </a:lnTo>
                <a:lnTo>
                  <a:pt x="42" y="202"/>
                </a:lnTo>
                <a:lnTo>
                  <a:pt x="45" y="204"/>
                </a:lnTo>
                <a:lnTo>
                  <a:pt x="48" y="204"/>
                </a:lnTo>
                <a:lnTo>
                  <a:pt x="48" y="206"/>
                </a:lnTo>
                <a:lnTo>
                  <a:pt x="52" y="211"/>
                </a:lnTo>
                <a:lnTo>
                  <a:pt x="50" y="216"/>
                </a:lnTo>
                <a:lnTo>
                  <a:pt x="52" y="216"/>
                </a:lnTo>
                <a:lnTo>
                  <a:pt x="53" y="217"/>
                </a:lnTo>
                <a:lnTo>
                  <a:pt x="57" y="216"/>
                </a:lnTo>
                <a:lnTo>
                  <a:pt x="58" y="209"/>
                </a:lnTo>
                <a:lnTo>
                  <a:pt x="60" y="207"/>
                </a:lnTo>
                <a:lnTo>
                  <a:pt x="62" y="211"/>
                </a:lnTo>
                <a:lnTo>
                  <a:pt x="63" y="209"/>
                </a:lnTo>
                <a:lnTo>
                  <a:pt x="62" y="204"/>
                </a:lnTo>
                <a:lnTo>
                  <a:pt x="62" y="201"/>
                </a:lnTo>
                <a:lnTo>
                  <a:pt x="58" y="197"/>
                </a:lnTo>
                <a:lnTo>
                  <a:pt x="57" y="194"/>
                </a:lnTo>
                <a:lnTo>
                  <a:pt x="57" y="192"/>
                </a:lnTo>
                <a:lnTo>
                  <a:pt x="60" y="192"/>
                </a:lnTo>
                <a:lnTo>
                  <a:pt x="62" y="191"/>
                </a:lnTo>
                <a:lnTo>
                  <a:pt x="62" y="187"/>
                </a:lnTo>
                <a:lnTo>
                  <a:pt x="60" y="181"/>
                </a:lnTo>
                <a:lnTo>
                  <a:pt x="62" y="177"/>
                </a:lnTo>
                <a:lnTo>
                  <a:pt x="65" y="176"/>
                </a:lnTo>
                <a:lnTo>
                  <a:pt x="65" y="170"/>
                </a:lnTo>
                <a:lnTo>
                  <a:pt x="67" y="170"/>
                </a:lnTo>
                <a:lnTo>
                  <a:pt x="75" y="169"/>
                </a:lnTo>
                <a:lnTo>
                  <a:pt x="75" y="160"/>
                </a:lnTo>
                <a:lnTo>
                  <a:pt x="75" y="159"/>
                </a:lnTo>
                <a:lnTo>
                  <a:pt x="80" y="150"/>
                </a:lnTo>
                <a:lnTo>
                  <a:pt x="82" y="150"/>
                </a:lnTo>
                <a:lnTo>
                  <a:pt x="84" y="150"/>
                </a:lnTo>
                <a:lnTo>
                  <a:pt x="90" y="157"/>
                </a:lnTo>
                <a:lnTo>
                  <a:pt x="94" y="155"/>
                </a:lnTo>
                <a:lnTo>
                  <a:pt x="97" y="150"/>
                </a:lnTo>
                <a:lnTo>
                  <a:pt x="102" y="149"/>
                </a:lnTo>
                <a:lnTo>
                  <a:pt x="102" y="149"/>
                </a:lnTo>
                <a:lnTo>
                  <a:pt x="104" y="147"/>
                </a:lnTo>
                <a:lnTo>
                  <a:pt x="105" y="144"/>
                </a:lnTo>
                <a:lnTo>
                  <a:pt x="110" y="139"/>
                </a:lnTo>
                <a:lnTo>
                  <a:pt x="112" y="135"/>
                </a:lnTo>
                <a:lnTo>
                  <a:pt x="115" y="130"/>
                </a:lnTo>
                <a:lnTo>
                  <a:pt x="115" y="129"/>
                </a:lnTo>
                <a:lnTo>
                  <a:pt x="120" y="125"/>
                </a:lnTo>
                <a:lnTo>
                  <a:pt x="124" y="120"/>
                </a:lnTo>
                <a:lnTo>
                  <a:pt x="125" y="120"/>
                </a:lnTo>
                <a:lnTo>
                  <a:pt x="127" y="117"/>
                </a:lnTo>
                <a:lnTo>
                  <a:pt x="127" y="114"/>
                </a:lnTo>
                <a:lnTo>
                  <a:pt x="129" y="112"/>
                </a:lnTo>
                <a:lnTo>
                  <a:pt x="130" y="109"/>
                </a:lnTo>
                <a:lnTo>
                  <a:pt x="130" y="107"/>
                </a:lnTo>
                <a:lnTo>
                  <a:pt x="127" y="105"/>
                </a:lnTo>
                <a:lnTo>
                  <a:pt x="125" y="104"/>
                </a:lnTo>
                <a:lnTo>
                  <a:pt x="130" y="97"/>
                </a:lnTo>
                <a:lnTo>
                  <a:pt x="129" y="94"/>
                </a:lnTo>
                <a:lnTo>
                  <a:pt x="130" y="90"/>
                </a:lnTo>
                <a:lnTo>
                  <a:pt x="132" y="89"/>
                </a:lnTo>
                <a:lnTo>
                  <a:pt x="129" y="85"/>
                </a:lnTo>
                <a:lnTo>
                  <a:pt x="129" y="85"/>
                </a:lnTo>
                <a:lnTo>
                  <a:pt x="130" y="83"/>
                </a:lnTo>
                <a:lnTo>
                  <a:pt x="132" y="85"/>
                </a:lnTo>
                <a:lnTo>
                  <a:pt x="134" y="83"/>
                </a:lnTo>
                <a:lnTo>
                  <a:pt x="132" y="80"/>
                </a:lnTo>
                <a:lnTo>
                  <a:pt x="134" y="75"/>
                </a:lnTo>
                <a:lnTo>
                  <a:pt x="132" y="70"/>
                </a:lnTo>
                <a:lnTo>
                  <a:pt x="134" y="55"/>
                </a:lnTo>
                <a:lnTo>
                  <a:pt x="134" y="53"/>
                </a:lnTo>
                <a:lnTo>
                  <a:pt x="134" y="52"/>
                </a:lnTo>
                <a:lnTo>
                  <a:pt x="135" y="45"/>
                </a:lnTo>
                <a:lnTo>
                  <a:pt x="137" y="42"/>
                </a:lnTo>
                <a:lnTo>
                  <a:pt x="139" y="37"/>
                </a:lnTo>
                <a:lnTo>
                  <a:pt x="135" y="30"/>
                </a:lnTo>
                <a:lnTo>
                  <a:pt x="134" y="28"/>
                </a:lnTo>
                <a:lnTo>
                  <a:pt x="134" y="18"/>
                </a:lnTo>
                <a:lnTo>
                  <a:pt x="134" y="15"/>
                </a:lnTo>
                <a:lnTo>
                  <a:pt x="132" y="12"/>
                </a:lnTo>
                <a:lnTo>
                  <a:pt x="127" y="10"/>
                </a:lnTo>
                <a:lnTo>
                  <a:pt x="127" y="8"/>
                </a:lnTo>
                <a:lnTo>
                  <a:pt x="129" y="3"/>
                </a:lnTo>
                <a:lnTo>
                  <a:pt x="132" y="2"/>
                </a:lnTo>
                <a:lnTo>
                  <a:pt x="134" y="2"/>
                </a:lnTo>
                <a:lnTo>
                  <a:pt x="139" y="0"/>
                </a:lnTo>
                <a:lnTo>
                  <a:pt x="142" y="17"/>
                </a:lnTo>
                <a:lnTo>
                  <a:pt x="144" y="25"/>
                </a:lnTo>
                <a:lnTo>
                  <a:pt x="147" y="53"/>
                </a:lnTo>
                <a:lnTo>
                  <a:pt x="150" y="68"/>
                </a:lnTo>
                <a:lnTo>
                  <a:pt x="152" y="75"/>
                </a:lnTo>
                <a:lnTo>
                  <a:pt x="157" y="102"/>
                </a:lnTo>
                <a:lnTo>
                  <a:pt x="166" y="100"/>
                </a:lnTo>
                <a:lnTo>
                  <a:pt x="209" y="92"/>
                </a:lnTo>
                <a:lnTo>
                  <a:pt x="222" y="90"/>
                </a:lnTo>
                <a:lnTo>
                  <a:pt x="247" y="85"/>
                </a:lnTo>
                <a:lnTo>
                  <a:pt x="258" y="144"/>
                </a:lnTo>
                <a:lnTo>
                  <a:pt x="261" y="140"/>
                </a:lnTo>
                <a:lnTo>
                  <a:pt x="264" y="134"/>
                </a:lnTo>
                <a:lnTo>
                  <a:pt x="268" y="130"/>
                </a:lnTo>
                <a:lnTo>
                  <a:pt x="273" y="129"/>
                </a:lnTo>
                <a:lnTo>
                  <a:pt x="273" y="127"/>
                </a:lnTo>
                <a:lnTo>
                  <a:pt x="274" y="124"/>
                </a:lnTo>
                <a:lnTo>
                  <a:pt x="283" y="117"/>
                </a:lnTo>
                <a:lnTo>
                  <a:pt x="283" y="114"/>
                </a:lnTo>
                <a:lnTo>
                  <a:pt x="283" y="114"/>
                </a:lnTo>
                <a:lnTo>
                  <a:pt x="286" y="109"/>
                </a:lnTo>
                <a:lnTo>
                  <a:pt x="286" y="107"/>
                </a:lnTo>
                <a:lnTo>
                  <a:pt x="284" y="107"/>
                </a:lnTo>
                <a:lnTo>
                  <a:pt x="288" y="107"/>
                </a:lnTo>
                <a:lnTo>
                  <a:pt x="288" y="105"/>
                </a:lnTo>
                <a:lnTo>
                  <a:pt x="289" y="105"/>
                </a:lnTo>
                <a:lnTo>
                  <a:pt x="298" y="107"/>
                </a:lnTo>
                <a:lnTo>
                  <a:pt x="298" y="105"/>
                </a:lnTo>
                <a:lnTo>
                  <a:pt x="304" y="97"/>
                </a:lnTo>
                <a:lnTo>
                  <a:pt x="306" y="92"/>
                </a:lnTo>
                <a:lnTo>
                  <a:pt x="309" y="90"/>
                </a:lnTo>
                <a:lnTo>
                  <a:pt x="306" y="89"/>
                </a:lnTo>
                <a:lnTo>
                  <a:pt x="308" y="85"/>
                </a:lnTo>
                <a:lnTo>
                  <a:pt x="308" y="83"/>
                </a:lnTo>
                <a:lnTo>
                  <a:pt x="309" y="82"/>
                </a:lnTo>
                <a:lnTo>
                  <a:pt x="311" y="83"/>
                </a:lnTo>
                <a:lnTo>
                  <a:pt x="314" y="83"/>
                </a:lnTo>
                <a:lnTo>
                  <a:pt x="314" y="85"/>
                </a:lnTo>
                <a:lnTo>
                  <a:pt x="311" y="85"/>
                </a:lnTo>
                <a:lnTo>
                  <a:pt x="313" y="89"/>
                </a:lnTo>
                <a:lnTo>
                  <a:pt x="314" y="89"/>
                </a:lnTo>
                <a:lnTo>
                  <a:pt x="316" y="90"/>
                </a:lnTo>
                <a:lnTo>
                  <a:pt x="321" y="92"/>
                </a:lnTo>
                <a:lnTo>
                  <a:pt x="323" y="92"/>
                </a:lnTo>
                <a:lnTo>
                  <a:pt x="324" y="92"/>
                </a:lnTo>
                <a:lnTo>
                  <a:pt x="326" y="90"/>
                </a:lnTo>
                <a:lnTo>
                  <a:pt x="331" y="92"/>
                </a:lnTo>
                <a:lnTo>
                  <a:pt x="336" y="90"/>
                </a:lnTo>
                <a:lnTo>
                  <a:pt x="338" y="90"/>
                </a:lnTo>
                <a:lnTo>
                  <a:pt x="339" y="89"/>
                </a:lnTo>
                <a:lnTo>
                  <a:pt x="339" y="85"/>
                </a:lnTo>
                <a:lnTo>
                  <a:pt x="343" y="85"/>
                </a:lnTo>
                <a:lnTo>
                  <a:pt x="338" y="83"/>
                </a:lnTo>
                <a:lnTo>
                  <a:pt x="338" y="82"/>
                </a:lnTo>
                <a:lnTo>
                  <a:pt x="343" y="82"/>
                </a:lnTo>
                <a:lnTo>
                  <a:pt x="339" y="78"/>
                </a:lnTo>
                <a:lnTo>
                  <a:pt x="344" y="78"/>
                </a:lnTo>
                <a:lnTo>
                  <a:pt x="344" y="75"/>
                </a:lnTo>
                <a:lnTo>
                  <a:pt x="346" y="75"/>
                </a:lnTo>
                <a:lnTo>
                  <a:pt x="346" y="75"/>
                </a:lnTo>
                <a:lnTo>
                  <a:pt x="355" y="75"/>
                </a:lnTo>
                <a:lnTo>
                  <a:pt x="355" y="73"/>
                </a:lnTo>
                <a:lnTo>
                  <a:pt x="356" y="70"/>
                </a:lnTo>
                <a:lnTo>
                  <a:pt x="356" y="68"/>
                </a:lnTo>
                <a:lnTo>
                  <a:pt x="358" y="68"/>
                </a:lnTo>
                <a:lnTo>
                  <a:pt x="360" y="65"/>
                </a:lnTo>
                <a:lnTo>
                  <a:pt x="368" y="65"/>
                </a:lnTo>
                <a:lnTo>
                  <a:pt x="375" y="72"/>
                </a:lnTo>
                <a:lnTo>
                  <a:pt x="378" y="73"/>
                </a:lnTo>
                <a:lnTo>
                  <a:pt x="380" y="72"/>
                </a:lnTo>
                <a:lnTo>
                  <a:pt x="383" y="73"/>
                </a:lnTo>
                <a:lnTo>
                  <a:pt x="381" y="70"/>
                </a:lnTo>
                <a:lnTo>
                  <a:pt x="383" y="70"/>
                </a:lnTo>
                <a:lnTo>
                  <a:pt x="386" y="72"/>
                </a:lnTo>
                <a:lnTo>
                  <a:pt x="388" y="72"/>
                </a:lnTo>
                <a:lnTo>
                  <a:pt x="388" y="68"/>
                </a:lnTo>
                <a:lnTo>
                  <a:pt x="390" y="70"/>
                </a:lnTo>
                <a:lnTo>
                  <a:pt x="391" y="70"/>
                </a:lnTo>
                <a:lnTo>
                  <a:pt x="391" y="73"/>
                </a:lnTo>
                <a:lnTo>
                  <a:pt x="391" y="75"/>
                </a:lnTo>
                <a:lnTo>
                  <a:pt x="390" y="75"/>
                </a:lnTo>
                <a:lnTo>
                  <a:pt x="388" y="75"/>
                </a:lnTo>
                <a:lnTo>
                  <a:pt x="390" y="77"/>
                </a:lnTo>
                <a:lnTo>
                  <a:pt x="391" y="80"/>
                </a:lnTo>
                <a:lnTo>
                  <a:pt x="393" y="77"/>
                </a:lnTo>
                <a:lnTo>
                  <a:pt x="393" y="78"/>
                </a:lnTo>
                <a:lnTo>
                  <a:pt x="395" y="77"/>
                </a:lnTo>
                <a:lnTo>
                  <a:pt x="395" y="80"/>
                </a:lnTo>
                <a:lnTo>
                  <a:pt x="393" y="82"/>
                </a:lnTo>
                <a:lnTo>
                  <a:pt x="395" y="82"/>
                </a:lnTo>
                <a:lnTo>
                  <a:pt x="400" y="80"/>
                </a:lnTo>
                <a:lnTo>
                  <a:pt x="398" y="83"/>
                </a:lnTo>
                <a:lnTo>
                  <a:pt x="400" y="85"/>
                </a:lnTo>
                <a:lnTo>
                  <a:pt x="398" y="85"/>
                </a:lnTo>
                <a:lnTo>
                  <a:pt x="400" y="85"/>
                </a:lnTo>
                <a:lnTo>
                  <a:pt x="398" y="87"/>
                </a:lnTo>
                <a:lnTo>
                  <a:pt x="400" y="87"/>
                </a:lnTo>
                <a:lnTo>
                  <a:pt x="403" y="87"/>
                </a:lnTo>
                <a:lnTo>
                  <a:pt x="405" y="90"/>
                </a:lnTo>
                <a:lnTo>
                  <a:pt x="403" y="94"/>
                </a:lnTo>
                <a:lnTo>
                  <a:pt x="405" y="95"/>
                </a:lnTo>
                <a:lnTo>
                  <a:pt x="405" y="97"/>
                </a:lnTo>
                <a:lnTo>
                  <a:pt x="406" y="99"/>
                </a:lnTo>
                <a:lnTo>
                  <a:pt x="408" y="99"/>
                </a:lnTo>
                <a:lnTo>
                  <a:pt x="406" y="104"/>
                </a:lnTo>
                <a:lnTo>
                  <a:pt x="406" y="107"/>
                </a:lnTo>
                <a:lnTo>
                  <a:pt x="403" y="115"/>
                </a:lnTo>
                <a:lnTo>
                  <a:pt x="403" y="120"/>
                </a:lnTo>
                <a:lnTo>
                  <a:pt x="403" y="122"/>
                </a:lnTo>
                <a:lnTo>
                  <a:pt x="383" y="110"/>
                </a:lnTo>
                <a:lnTo>
                  <a:pt x="363" y="100"/>
                </a:lnTo>
                <a:lnTo>
                  <a:pt x="356" y="97"/>
                </a:lnTo>
                <a:lnTo>
                  <a:pt x="351" y="95"/>
                </a:lnTo>
                <a:lnTo>
                  <a:pt x="353" y="104"/>
                </a:lnTo>
                <a:lnTo>
                  <a:pt x="351" y="107"/>
                </a:lnTo>
                <a:lnTo>
                  <a:pt x="355" y="107"/>
                </a:lnTo>
                <a:lnTo>
                  <a:pt x="355" y="107"/>
                </a:lnTo>
                <a:lnTo>
                  <a:pt x="350" y="117"/>
                </a:lnTo>
                <a:lnTo>
                  <a:pt x="351" y="119"/>
                </a:lnTo>
                <a:lnTo>
                  <a:pt x="350" y="124"/>
                </a:lnTo>
                <a:lnTo>
                  <a:pt x="350" y="125"/>
                </a:lnTo>
                <a:lnTo>
                  <a:pt x="353" y="129"/>
                </a:lnTo>
                <a:lnTo>
                  <a:pt x="351" y="130"/>
                </a:lnTo>
                <a:lnTo>
                  <a:pt x="350" y="135"/>
                </a:lnTo>
                <a:lnTo>
                  <a:pt x="346" y="137"/>
                </a:lnTo>
                <a:lnTo>
                  <a:pt x="346" y="139"/>
                </a:lnTo>
                <a:lnTo>
                  <a:pt x="344" y="142"/>
                </a:lnTo>
                <a:lnTo>
                  <a:pt x="341" y="147"/>
                </a:lnTo>
                <a:lnTo>
                  <a:pt x="343" y="147"/>
                </a:lnTo>
                <a:lnTo>
                  <a:pt x="343" y="149"/>
                </a:lnTo>
                <a:lnTo>
                  <a:pt x="339" y="154"/>
                </a:lnTo>
                <a:lnTo>
                  <a:pt x="336" y="154"/>
                </a:lnTo>
                <a:lnTo>
                  <a:pt x="336" y="157"/>
                </a:lnTo>
                <a:lnTo>
                  <a:pt x="334" y="160"/>
                </a:lnTo>
                <a:lnTo>
                  <a:pt x="331" y="162"/>
                </a:lnTo>
                <a:lnTo>
                  <a:pt x="329" y="160"/>
                </a:lnTo>
                <a:lnTo>
                  <a:pt x="328" y="162"/>
                </a:lnTo>
                <a:lnTo>
                  <a:pt x="324" y="167"/>
                </a:lnTo>
                <a:lnTo>
                  <a:pt x="324" y="172"/>
                </a:lnTo>
                <a:lnTo>
                  <a:pt x="321" y="181"/>
                </a:lnTo>
                <a:lnTo>
                  <a:pt x="309" y="174"/>
                </a:lnTo>
                <a:lnTo>
                  <a:pt x="306" y="181"/>
                </a:lnTo>
                <a:lnTo>
                  <a:pt x="304" y="181"/>
                </a:lnTo>
                <a:lnTo>
                  <a:pt x="304" y="186"/>
                </a:lnTo>
                <a:lnTo>
                  <a:pt x="304" y="192"/>
                </a:lnTo>
                <a:lnTo>
                  <a:pt x="304" y="197"/>
                </a:lnTo>
                <a:lnTo>
                  <a:pt x="301" y="197"/>
                </a:lnTo>
                <a:lnTo>
                  <a:pt x="294" y="21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4999" name="Freeform 71"/>
          <p:cNvSpPr>
            <a:spLocks/>
          </p:cNvSpPr>
          <p:nvPr/>
        </p:nvSpPr>
        <p:spPr bwMode="auto">
          <a:xfrm>
            <a:off x="7400925" y="2655888"/>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5000" name="Freeform 72"/>
          <p:cNvSpPr>
            <a:spLocks/>
          </p:cNvSpPr>
          <p:nvPr/>
        </p:nvSpPr>
        <p:spPr bwMode="auto">
          <a:xfrm>
            <a:off x="6843713" y="2795592"/>
            <a:ext cx="1249362" cy="714375"/>
          </a:xfrm>
          <a:custGeom>
            <a:avLst/>
            <a:gdLst/>
            <a:ahLst/>
            <a:cxnLst>
              <a:cxn ang="0">
                <a:pos x="331" y="355"/>
              </a:cxn>
              <a:cxn ang="0">
                <a:pos x="182" y="375"/>
              </a:cxn>
              <a:cxn ang="0">
                <a:pos x="134" y="383"/>
              </a:cxn>
              <a:cxn ang="0">
                <a:pos x="40" y="398"/>
              </a:cxn>
              <a:cxn ang="0">
                <a:pos x="20" y="393"/>
              </a:cxn>
              <a:cxn ang="0">
                <a:pos x="49" y="378"/>
              </a:cxn>
              <a:cxn ang="0">
                <a:pos x="69" y="353"/>
              </a:cxn>
              <a:cxn ang="0">
                <a:pos x="79" y="335"/>
              </a:cxn>
              <a:cxn ang="0">
                <a:pos x="115" y="305"/>
              </a:cxn>
              <a:cxn ang="0">
                <a:pos x="146" y="288"/>
              </a:cxn>
              <a:cxn ang="0">
                <a:pos x="157" y="300"/>
              </a:cxn>
              <a:cxn ang="0">
                <a:pos x="181" y="305"/>
              </a:cxn>
              <a:cxn ang="0">
                <a:pos x="197" y="288"/>
              </a:cxn>
              <a:cxn ang="0">
                <a:pos x="233" y="286"/>
              </a:cxn>
              <a:cxn ang="0">
                <a:pos x="241" y="270"/>
              </a:cxn>
              <a:cxn ang="0">
                <a:pos x="251" y="271"/>
              </a:cxn>
              <a:cxn ang="0">
                <a:pos x="273" y="260"/>
              </a:cxn>
              <a:cxn ang="0">
                <a:pos x="284" y="255"/>
              </a:cxn>
              <a:cxn ang="0">
                <a:pos x="291" y="241"/>
              </a:cxn>
              <a:cxn ang="0">
                <a:pos x="288" y="226"/>
              </a:cxn>
              <a:cxn ang="0">
                <a:pos x="294" y="208"/>
              </a:cxn>
              <a:cxn ang="0">
                <a:pos x="308" y="183"/>
              </a:cxn>
              <a:cxn ang="0">
                <a:pos x="318" y="157"/>
              </a:cxn>
              <a:cxn ang="0">
                <a:pos x="321" y="142"/>
              </a:cxn>
              <a:cxn ang="0">
                <a:pos x="335" y="121"/>
              </a:cxn>
              <a:cxn ang="0">
                <a:pos x="371" y="102"/>
              </a:cxn>
              <a:cxn ang="0">
                <a:pos x="388" y="86"/>
              </a:cxn>
              <a:cxn ang="0">
                <a:pos x="401" y="65"/>
              </a:cxn>
              <a:cxn ang="0">
                <a:pos x="408" y="52"/>
              </a:cxn>
              <a:cxn ang="0">
                <a:pos x="420" y="34"/>
              </a:cxn>
              <a:cxn ang="0">
                <a:pos x="422" y="12"/>
              </a:cxn>
              <a:cxn ang="0">
                <a:pos x="450" y="15"/>
              </a:cxn>
              <a:cxn ang="0">
                <a:pos x="475" y="4"/>
              </a:cxn>
              <a:cxn ang="0">
                <a:pos x="498" y="10"/>
              </a:cxn>
              <a:cxn ang="0">
                <a:pos x="503" y="25"/>
              </a:cxn>
              <a:cxn ang="0">
                <a:pos x="532" y="34"/>
              </a:cxn>
              <a:cxn ang="0">
                <a:pos x="545" y="45"/>
              </a:cxn>
              <a:cxn ang="0">
                <a:pos x="544" y="60"/>
              </a:cxn>
              <a:cxn ang="0">
                <a:pos x="530" y="87"/>
              </a:cxn>
              <a:cxn ang="0">
                <a:pos x="562" y="107"/>
              </a:cxn>
              <a:cxn ang="0">
                <a:pos x="612" y="127"/>
              </a:cxn>
              <a:cxn ang="0">
                <a:pos x="634" y="157"/>
              </a:cxn>
              <a:cxn ang="0">
                <a:pos x="592" y="142"/>
              </a:cxn>
              <a:cxn ang="0">
                <a:pos x="639" y="178"/>
              </a:cxn>
              <a:cxn ang="0">
                <a:pos x="647" y="198"/>
              </a:cxn>
              <a:cxn ang="0">
                <a:pos x="634" y="196"/>
              </a:cxn>
              <a:cxn ang="0">
                <a:pos x="624" y="208"/>
              </a:cxn>
              <a:cxn ang="0">
                <a:pos x="656" y="221"/>
              </a:cxn>
              <a:cxn ang="0">
                <a:pos x="636" y="231"/>
              </a:cxn>
              <a:cxn ang="0">
                <a:pos x="621" y="216"/>
              </a:cxn>
              <a:cxn ang="0">
                <a:pos x="599" y="218"/>
              </a:cxn>
              <a:cxn ang="0">
                <a:pos x="621" y="224"/>
              </a:cxn>
              <a:cxn ang="0">
                <a:pos x="639" y="248"/>
              </a:cxn>
              <a:cxn ang="0">
                <a:pos x="649" y="248"/>
              </a:cxn>
              <a:cxn ang="0">
                <a:pos x="662" y="255"/>
              </a:cxn>
              <a:cxn ang="0">
                <a:pos x="686" y="236"/>
              </a:cxn>
              <a:cxn ang="0">
                <a:pos x="693" y="278"/>
              </a:cxn>
              <a:cxn ang="0">
                <a:pos x="646" y="288"/>
              </a:cxn>
              <a:cxn ang="0">
                <a:pos x="525" y="316"/>
              </a:cxn>
              <a:cxn ang="0">
                <a:pos x="413" y="340"/>
              </a:cxn>
            </a:cxnLst>
            <a:rect l="0" t="0" r="r" b="b"/>
            <a:pathLst>
              <a:path w="706" h="403">
                <a:moveTo>
                  <a:pt x="413" y="340"/>
                </a:moveTo>
                <a:lnTo>
                  <a:pt x="406" y="342"/>
                </a:lnTo>
                <a:lnTo>
                  <a:pt x="380" y="345"/>
                </a:lnTo>
                <a:lnTo>
                  <a:pt x="360" y="350"/>
                </a:lnTo>
                <a:lnTo>
                  <a:pt x="333" y="355"/>
                </a:lnTo>
                <a:lnTo>
                  <a:pt x="331" y="355"/>
                </a:lnTo>
                <a:lnTo>
                  <a:pt x="296" y="362"/>
                </a:lnTo>
                <a:lnTo>
                  <a:pt x="279" y="363"/>
                </a:lnTo>
                <a:lnTo>
                  <a:pt x="259" y="365"/>
                </a:lnTo>
                <a:lnTo>
                  <a:pt x="254" y="367"/>
                </a:lnTo>
                <a:lnTo>
                  <a:pt x="212" y="373"/>
                </a:lnTo>
                <a:lnTo>
                  <a:pt x="182" y="375"/>
                </a:lnTo>
                <a:lnTo>
                  <a:pt x="184" y="373"/>
                </a:lnTo>
                <a:lnTo>
                  <a:pt x="169" y="375"/>
                </a:lnTo>
                <a:lnTo>
                  <a:pt x="159" y="377"/>
                </a:lnTo>
                <a:lnTo>
                  <a:pt x="159" y="378"/>
                </a:lnTo>
                <a:lnTo>
                  <a:pt x="139" y="383"/>
                </a:lnTo>
                <a:lnTo>
                  <a:pt x="134" y="383"/>
                </a:lnTo>
                <a:lnTo>
                  <a:pt x="127" y="383"/>
                </a:lnTo>
                <a:lnTo>
                  <a:pt x="97" y="390"/>
                </a:lnTo>
                <a:lnTo>
                  <a:pt x="75" y="393"/>
                </a:lnTo>
                <a:lnTo>
                  <a:pt x="62" y="395"/>
                </a:lnTo>
                <a:lnTo>
                  <a:pt x="42" y="398"/>
                </a:lnTo>
                <a:lnTo>
                  <a:pt x="40" y="398"/>
                </a:lnTo>
                <a:lnTo>
                  <a:pt x="37" y="397"/>
                </a:lnTo>
                <a:lnTo>
                  <a:pt x="20" y="400"/>
                </a:lnTo>
                <a:lnTo>
                  <a:pt x="0" y="403"/>
                </a:lnTo>
                <a:lnTo>
                  <a:pt x="3" y="400"/>
                </a:lnTo>
                <a:lnTo>
                  <a:pt x="12" y="395"/>
                </a:lnTo>
                <a:lnTo>
                  <a:pt x="20" y="393"/>
                </a:lnTo>
                <a:lnTo>
                  <a:pt x="23" y="392"/>
                </a:lnTo>
                <a:lnTo>
                  <a:pt x="25" y="388"/>
                </a:lnTo>
                <a:lnTo>
                  <a:pt x="30" y="385"/>
                </a:lnTo>
                <a:lnTo>
                  <a:pt x="42" y="382"/>
                </a:lnTo>
                <a:lnTo>
                  <a:pt x="47" y="380"/>
                </a:lnTo>
                <a:lnTo>
                  <a:pt x="49" y="378"/>
                </a:lnTo>
                <a:lnTo>
                  <a:pt x="47" y="375"/>
                </a:lnTo>
                <a:lnTo>
                  <a:pt x="52" y="367"/>
                </a:lnTo>
                <a:lnTo>
                  <a:pt x="54" y="365"/>
                </a:lnTo>
                <a:lnTo>
                  <a:pt x="62" y="363"/>
                </a:lnTo>
                <a:lnTo>
                  <a:pt x="69" y="360"/>
                </a:lnTo>
                <a:lnTo>
                  <a:pt x="69" y="353"/>
                </a:lnTo>
                <a:lnTo>
                  <a:pt x="67" y="350"/>
                </a:lnTo>
                <a:lnTo>
                  <a:pt x="74" y="345"/>
                </a:lnTo>
                <a:lnTo>
                  <a:pt x="80" y="342"/>
                </a:lnTo>
                <a:lnTo>
                  <a:pt x="80" y="338"/>
                </a:lnTo>
                <a:lnTo>
                  <a:pt x="80" y="337"/>
                </a:lnTo>
                <a:lnTo>
                  <a:pt x="79" y="335"/>
                </a:lnTo>
                <a:lnTo>
                  <a:pt x="79" y="331"/>
                </a:lnTo>
                <a:lnTo>
                  <a:pt x="92" y="320"/>
                </a:lnTo>
                <a:lnTo>
                  <a:pt x="94" y="320"/>
                </a:lnTo>
                <a:lnTo>
                  <a:pt x="105" y="311"/>
                </a:lnTo>
                <a:lnTo>
                  <a:pt x="109" y="310"/>
                </a:lnTo>
                <a:lnTo>
                  <a:pt x="115" y="305"/>
                </a:lnTo>
                <a:lnTo>
                  <a:pt x="139" y="275"/>
                </a:lnTo>
                <a:lnTo>
                  <a:pt x="142" y="278"/>
                </a:lnTo>
                <a:lnTo>
                  <a:pt x="141" y="278"/>
                </a:lnTo>
                <a:lnTo>
                  <a:pt x="139" y="280"/>
                </a:lnTo>
                <a:lnTo>
                  <a:pt x="137" y="281"/>
                </a:lnTo>
                <a:lnTo>
                  <a:pt x="146" y="288"/>
                </a:lnTo>
                <a:lnTo>
                  <a:pt x="146" y="291"/>
                </a:lnTo>
                <a:lnTo>
                  <a:pt x="147" y="295"/>
                </a:lnTo>
                <a:lnTo>
                  <a:pt x="152" y="296"/>
                </a:lnTo>
                <a:lnTo>
                  <a:pt x="152" y="298"/>
                </a:lnTo>
                <a:lnTo>
                  <a:pt x="156" y="300"/>
                </a:lnTo>
                <a:lnTo>
                  <a:pt x="157" y="300"/>
                </a:lnTo>
                <a:lnTo>
                  <a:pt x="159" y="300"/>
                </a:lnTo>
                <a:lnTo>
                  <a:pt x="162" y="300"/>
                </a:lnTo>
                <a:lnTo>
                  <a:pt x="164" y="303"/>
                </a:lnTo>
                <a:lnTo>
                  <a:pt x="169" y="303"/>
                </a:lnTo>
                <a:lnTo>
                  <a:pt x="172" y="306"/>
                </a:lnTo>
                <a:lnTo>
                  <a:pt x="181" y="305"/>
                </a:lnTo>
                <a:lnTo>
                  <a:pt x="186" y="300"/>
                </a:lnTo>
                <a:lnTo>
                  <a:pt x="187" y="300"/>
                </a:lnTo>
                <a:lnTo>
                  <a:pt x="189" y="298"/>
                </a:lnTo>
                <a:lnTo>
                  <a:pt x="194" y="295"/>
                </a:lnTo>
                <a:lnTo>
                  <a:pt x="194" y="290"/>
                </a:lnTo>
                <a:lnTo>
                  <a:pt x="197" y="288"/>
                </a:lnTo>
                <a:lnTo>
                  <a:pt x="201" y="291"/>
                </a:lnTo>
                <a:lnTo>
                  <a:pt x="211" y="296"/>
                </a:lnTo>
                <a:lnTo>
                  <a:pt x="217" y="290"/>
                </a:lnTo>
                <a:lnTo>
                  <a:pt x="227" y="288"/>
                </a:lnTo>
                <a:lnTo>
                  <a:pt x="231" y="285"/>
                </a:lnTo>
                <a:lnTo>
                  <a:pt x="233" y="286"/>
                </a:lnTo>
                <a:lnTo>
                  <a:pt x="233" y="286"/>
                </a:lnTo>
                <a:lnTo>
                  <a:pt x="236" y="285"/>
                </a:lnTo>
                <a:lnTo>
                  <a:pt x="243" y="278"/>
                </a:lnTo>
                <a:lnTo>
                  <a:pt x="243" y="278"/>
                </a:lnTo>
                <a:lnTo>
                  <a:pt x="239" y="275"/>
                </a:lnTo>
                <a:lnTo>
                  <a:pt x="241" y="270"/>
                </a:lnTo>
                <a:lnTo>
                  <a:pt x="246" y="270"/>
                </a:lnTo>
                <a:lnTo>
                  <a:pt x="246" y="273"/>
                </a:lnTo>
                <a:lnTo>
                  <a:pt x="249" y="273"/>
                </a:lnTo>
                <a:lnTo>
                  <a:pt x="249" y="275"/>
                </a:lnTo>
                <a:lnTo>
                  <a:pt x="251" y="273"/>
                </a:lnTo>
                <a:lnTo>
                  <a:pt x="251" y="271"/>
                </a:lnTo>
                <a:lnTo>
                  <a:pt x="253" y="271"/>
                </a:lnTo>
                <a:lnTo>
                  <a:pt x="254" y="271"/>
                </a:lnTo>
                <a:lnTo>
                  <a:pt x="264" y="263"/>
                </a:lnTo>
                <a:lnTo>
                  <a:pt x="268" y="260"/>
                </a:lnTo>
                <a:lnTo>
                  <a:pt x="271" y="258"/>
                </a:lnTo>
                <a:lnTo>
                  <a:pt x="273" y="260"/>
                </a:lnTo>
                <a:lnTo>
                  <a:pt x="274" y="263"/>
                </a:lnTo>
                <a:lnTo>
                  <a:pt x="276" y="265"/>
                </a:lnTo>
                <a:lnTo>
                  <a:pt x="278" y="261"/>
                </a:lnTo>
                <a:lnTo>
                  <a:pt x="281" y="256"/>
                </a:lnTo>
                <a:lnTo>
                  <a:pt x="284" y="256"/>
                </a:lnTo>
                <a:lnTo>
                  <a:pt x="284" y="255"/>
                </a:lnTo>
                <a:lnTo>
                  <a:pt x="289" y="251"/>
                </a:lnTo>
                <a:lnTo>
                  <a:pt x="289" y="248"/>
                </a:lnTo>
                <a:lnTo>
                  <a:pt x="286" y="250"/>
                </a:lnTo>
                <a:lnTo>
                  <a:pt x="286" y="248"/>
                </a:lnTo>
                <a:lnTo>
                  <a:pt x="286" y="246"/>
                </a:lnTo>
                <a:lnTo>
                  <a:pt x="291" y="241"/>
                </a:lnTo>
                <a:lnTo>
                  <a:pt x="294" y="236"/>
                </a:lnTo>
                <a:lnTo>
                  <a:pt x="289" y="234"/>
                </a:lnTo>
                <a:lnTo>
                  <a:pt x="286" y="236"/>
                </a:lnTo>
                <a:lnTo>
                  <a:pt x="286" y="234"/>
                </a:lnTo>
                <a:lnTo>
                  <a:pt x="286" y="233"/>
                </a:lnTo>
                <a:lnTo>
                  <a:pt x="288" y="226"/>
                </a:lnTo>
                <a:lnTo>
                  <a:pt x="286" y="223"/>
                </a:lnTo>
                <a:lnTo>
                  <a:pt x="289" y="219"/>
                </a:lnTo>
                <a:lnTo>
                  <a:pt x="289" y="216"/>
                </a:lnTo>
                <a:lnTo>
                  <a:pt x="293" y="213"/>
                </a:lnTo>
                <a:lnTo>
                  <a:pt x="293" y="209"/>
                </a:lnTo>
                <a:lnTo>
                  <a:pt x="294" y="208"/>
                </a:lnTo>
                <a:lnTo>
                  <a:pt x="296" y="204"/>
                </a:lnTo>
                <a:lnTo>
                  <a:pt x="296" y="203"/>
                </a:lnTo>
                <a:lnTo>
                  <a:pt x="301" y="198"/>
                </a:lnTo>
                <a:lnTo>
                  <a:pt x="306" y="193"/>
                </a:lnTo>
                <a:lnTo>
                  <a:pt x="308" y="186"/>
                </a:lnTo>
                <a:lnTo>
                  <a:pt x="308" y="183"/>
                </a:lnTo>
                <a:lnTo>
                  <a:pt x="309" y="179"/>
                </a:lnTo>
                <a:lnTo>
                  <a:pt x="308" y="176"/>
                </a:lnTo>
                <a:lnTo>
                  <a:pt x="309" y="171"/>
                </a:lnTo>
                <a:lnTo>
                  <a:pt x="308" y="171"/>
                </a:lnTo>
                <a:lnTo>
                  <a:pt x="314" y="161"/>
                </a:lnTo>
                <a:lnTo>
                  <a:pt x="318" y="157"/>
                </a:lnTo>
                <a:lnTo>
                  <a:pt x="318" y="156"/>
                </a:lnTo>
                <a:lnTo>
                  <a:pt x="316" y="154"/>
                </a:lnTo>
                <a:lnTo>
                  <a:pt x="316" y="152"/>
                </a:lnTo>
                <a:lnTo>
                  <a:pt x="318" y="147"/>
                </a:lnTo>
                <a:lnTo>
                  <a:pt x="321" y="147"/>
                </a:lnTo>
                <a:lnTo>
                  <a:pt x="321" y="142"/>
                </a:lnTo>
                <a:lnTo>
                  <a:pt x="325" y="139"/>
                </a:lnTo>
                <a:lnTo>
                  <a:pt x="321" y="129"/>
                </a:lnTo>
                <a:lnTo>
                  <a:pt x="325" y="127"/>
                </a:lnTo>
                <a:lnTo>
                  <a:pt x="323" y="124"/>
                </a:lnTo>
                <a:lnTo>
                  <a:pt x="325" y="119"/>
                </a:lnTo>
                <a:lnTo>
                  <a:pt x="335" y="121"/>
                </a:lnTo>
                <a:lnTo>
                  <a:pt x="340" y="131"/>
                </a:lnTo>
                <a:lnTo>
                  <a:pt x="356" y="134"/>
                </a:lnTo>
                <a:lnTo>
                  <a:pt x="360" y="129"/>
                </a:lnTo>
                <a:lnTo>
                  <a:pt x="361" y="124"/>
                </a:lnTo>
                <a:lnTo>
                  <a:pt x="368" y="102"/>
                </a:lnTo>
                <a:lnTo>
                  <a:pt x="371" y="102"/>
                </a:lnTo>
                <a:lnTo>
                  <a:pt x="371" y="97"/>
                </a:lnTo>
                <a:lnTo>
                  <a:pt x="371" y="91"/>
                </a:lnTo>
                <a:lnTo>
                  <a:pt x="371" y="86"/>
                </a:lnTo>
                <a:lnTo>
                  <a:pt x="373" y="86"/>
                </a:lnTo>
                <a:lnTo>
                  <a:pt x="376" y="79"/>
                </a:lnTo>
                <a:lnTo>
                  <a:pt x="388" y="86"/>
                </a:lnTo>
                <a:lnTo>
                  <a:pt x="391" y="77"/>
                </a:lnTo>
                <a:lnTo>
                  <a:pt x="391" y="72"/>
                </a:lnTo>
                <a:lnTo>
                  <a:pt x="395" y="67"/>
                </a:lnTo>
                <a:lnTo>
                  <a:pt x="396" y="65"/>
                </a:lnTo>
                <a:lnTo>
                  <a:pt x="398" y="67"/>
                </a:lnTo>
                <a:lnTo>
                  <a:pt x="401" y="65"/>
                </a:lnTo>
                <a:lnTo>
                  <a:pt x="403" y="62"/>
                </a:lnTo>
                <a:lnTo>
                  <a:pt x="403" y="59"/>
                </a:lnTo>
                <a:lnTo>
                  <a:pt x="406" y="59"/>
                </a:lnTo>
                <a:lnTo>
                  <a:pt x="410" y="54"/>
                </a:lnTo>
                <a:lnTo>
                  <a:pt x="410" y="52"/>
                </a:lnTo>
                <a:lnTo>
                  <a:pt x="408" y="52"/>
                </a:lnTo>
                <a:lnTo>
                  <a:pt x="411" y="47"/>
                </a:lnTo>
                <a:lnTo>
                  <a:pt x="413" y="44"/>
                </a:lnTo>
                <a:lnTo>
                  <a:pt x="413" y="42"/>
                </a:lnTo>
                <a:lnTo>
                  <a:pt x="417" y="40"/>
                </a:lnTo>
                <a:lnTo>
                  <a:pt x="418" y="35"/>
                </a:lnTo>
                <a:lnTo>
                  <a:pt x="420" y="34"/>
                </a:lnTo>
                <a:lnTo>
                  <a:pt x="417" y="30"/>
                </a:lnTo>
                <a:lnTo>
                  <a:pt x="417" y="29"/>
                </a:lnTo>
                <a:lnTo>
                  <a:pt x="418" y="24"/>
                </a:lnTo>
                <a:lnTo>
                  <a:pt x="417" y="22"/>
                </a:lnTo>
                <a:lnTo>
                  <a:pt x="422" y="12"/>
                </a:lnTo>
                <a:lnTo>
                  <a:pt x="422" y="12"/>
                </a:lnTo>
                <a:lnTo>
                  <a:pt x="418" y="12"/>
                </a:lnTo>
                <a:lnTo>
                  <a:pt x="420" y="9"/>
                </a:lnTo>
                <a:lnTo>
                  <a:pt x="418" y="0"/>
                </a:lnTo>
                <a:lnTo>
                  <a:pt x="423" y="2"/>
                </a:lnTo>
                <a:lnTo>
                  <a:pt x="430" y="5"/>
                </a:lnTo>
                <a:lnTo>
                  <a:pt x="450" y="15"/>
                </a:lnTo>
                <a:lnTo>
                  <a:pt x="470" y="27"/>
                </a:lnTo>
                <a:lnTo>
                  <a:pt x="470" y="25"/>
                </a:lnTo>
                <a:lnTo>
                  <a:pt x="470" y="20"/>
                </a:lnTo>
                <a:lnTo>
                  <a:pt x="473" y="12"/>
                </a:lnTo>
                <a:lnTo>
                  <a:pt x="473" y="9"/>
                </a:lnTo>
                <a:lnTo>
                  <a:pt x="475" y="4"/>
                </a:lnTo>
                <a:lnTo>
                  <a:pt x="478" y="4"/>
                </a:lnTo>
                <a:lnTo>
                  <a:pt x="485" y="4"/>
                </a:lnTo>
                <a:lnTo>
                  <a:pt x="488" y="4"/>
                </a:lnTo>
                <a:lnTo>
                  <a:pt x="492" y="7"/>
                </a:lnTo>
                <a:lnTo>
                  <a:pt x="497" y="9"/>
                </a:lnTo>
                <a:lnTo>
                  <a:pt x="498" y="10"/>
                </a:lnTo>
                <a:lnTo>
                  <a:pt x="500" y="12"/>
                </a:lnTo>
                <a:lnTo>
                  <a:pt x="498" y="15"/>
                </a:lnTo>
                <a:lnTo>
                  <a:pt x="497" y="19"/>
                </a:lnTo>
                <a:lnTo>
                  <a:pt x="498" y="22"/>
                </a:lnTo>
                <a:lnTo>
                  <a:pt x="500" y="24"/>
                </a:lnTo>
                <a:lnTo>
                  <a:pt x="503" y="25"/>
                </a:lnTo>
                <a:lnTo>
                  <a:pt x="507" y="27"/>
                </a:lnTo>
                <a:lnTo>
                  <a:pt x="514" y="25"/>
                </a:lnTo>
                <a:lnTo>
                  <a:pt x="515" y="25"/>
                </a:lnTo>
                <a:lnTo>
                  <a:pt x="522" y="29"/>
                </a:lnTo>
                <a:lnTo>
                  <a:pt x="525" y="34"/>
                </a:lnTo>
                <a:lnTo>
                  <a:pt x="532" y="34"/>
                </a:lnTo>
                <a:lnTo>
                  <a:pt x="537" y="35"/>
                </a:lnTo>
                <a:lnTo>
                  <a:pt x="540" y="37"/>
                </a:lnTo>
                <a:lnTo>
                  <a:pt x="542" y="40"/>
                </a:lnTo>
                <a:lnTo>
                  <a:pt x="545" y="42"/>
                </a:lnTo>
                <a:lnTo>
                  <a:pt x="545" y="44"/>
                </a:lnTo>
                <a:lnTo>
                  <a:pt x="545" y="45"/>
                </a:lnTo>
                <a:lnTo>
                  <a:pt x="547" y="47"/>
                </a:lnTo>
                <a:lnTo>
                  <a:pt x="547" y="50"/>
                </a:lnTo>
                <a:lnTo>
                  <a:pt x="549" y="59"/>
                </a:lnTo>
                <a:lnTo>
                  <a:pt x="547" y="59"/>
                </a:lnTo>
                <a:lnTo>
                  <a:pt x="545" y="59"/>
                </a:lnTo>
                <a:lnTo>
                  <a:pt x="544" y="60"/>
                </a:lnTo>
                <a:lnTo>
                  <a:pt x="542" y="65"/>
                </a:lnTo>
                <a:lnTo>
                  <a:pt x="542" y="67"/>
                </a:lnTo>
                <a:lnTo>
                  <a:pt x="539" y="72"/>
                </a:lnTo>
                <a:lnTo>
                  <a:pt x="537" y="67"/>
                </a:lnTo>
                <a:lnTo>
                  <a:pt x="534" y="69"/>
                </a:lnTo>
                <a:lnTo>
                  <a:pt x="530" y="87"/>
                </a:lnTo>
                <a:lnTo>
                  <a:pt x="530" y="96"/>
                </a:lnTo>
                <a:lnTo>
                  <a:pt x="535" y="102"/>
                </a:lnTo>
                <a:lnTo>
                  <a:pt x="534" y="106"/>
                </a:lnTo>
                <a:lnTo>
                  <a:pt x="540" y="106"/>
                </a:lnTo>
                <a:lnTo>
                  <a:pt x="555" y="97"/>
                </a:lnTo>
                <a:lnTo>
                  <a:pt x="562" y="107"/>
                </a:lnTo>
                <a:lnTo>
                  <a:pt x="570" y="114"/>
                </a:lnTo>
                <a:lnTo>
                  <a:pt x="604" y="116"/>
                </a:lnTo>
                <a:lnTo>
                  <a:pt x="607" y="119"/>
                </a:lnTo>
                <a:lnTo>
                  <a:pt x="607" y="126"/>
                </a:lnTo>
                <a:lnTo>
                  <a:pt x="607" y="129"/>
                </a:lnTo>
                <a:lnTo>
                  <a:pt x="612" y="127"/>
                </a:lnTo>
                <a:lnTo>
                  <a:pt x="626" y="129"/>
                </a:lnTo>
                <a:lnTo>
                  <a:pt x="637" y="134"/>
                </a:lnTo>
                <a:lnTo>
                  <a:pt x="639" y="139"/>
                </a:lnTo>
                <a:lnTo>
                  <a:pt x="636" y="146"/>
                </a:lnTo>
                <a:lnTo>
                  <a:pt x="637" y="154"/>
                </a:lnTo>
                <a:lnTo>
                  <a:pt x="634" y="157"/>
                </a:lnTo>
                <a:lnTo>
                  <a:pt x="637" y="161"/>
                </a:lnTo>
                <a:lnTo>
                  <a:pt x="637" y="166"/>
                </a:lnTo>
                <a:lnTo>
                  <a:pt x="622" y="166"/>
                </a:lnTo>
                <a:lnTo>
                  <a:pt x="614" y="154"/>
                </a:lnTo>
                <a:lnTo>
                  <a:pt x="607" y="152"/>
                </a:lnTo>
                <a:lnTo>
                  <a:pt x="592" y="142"/>
                </a:lnTo>
                <a:lnTo>
                  <a:pt x="587" y="142"/>
                </a:lnTo>
                <a:lnTo>
                  <a:pt x="599" y="154"/>
                </a:lnTo>
                <a:lnTo>
                  <a:pt x="604" y="156"/>
                </a:lnTo>
                <a:lnTo>
                  <a:pt x="616" y="169"/>
                </a:lnTo>
                <a:lnTo>
                  <a:pt x="642" y="173"/>
                </a:lnTo>
                <a:lnTo>
                  <a:pt x="639" y="178"/>
                </a:lnTo>
                <a:lnTo>
                  <a:pt x="624" y="178"/>
                </a:lnTo>
                <a:lnTo>
                  <a:pt x="632" y="181"/>
                </a:lnTo>
                <a:lnTo>
                  <a:pt x="639" y="179"/>
                </a:lnTo>
                <a:lnTo>
                  <a:pt x="651" y="191"/>
                </a:lnTo>
                <a:lnTo>
                  <a:pt x="651" y="198"/>
                </a:lnTo>
                <a:lnTo>
                  <a:pt x="647" y="198"/>
                </a:lnTo>
                <a:lnTo>
                  <a:pt x="644" y="193"/>
                </a:lnTo>
                <a:lnTo>
                  <a:pt x="632" y="186"/>
                </a:lnTo>
                <a:lnTo>
                  <a:pt x="632" y="193"/>
                </a:lnTo>
                <a:lnTo>
                  <a:pt x="637" y="191"/>
                </a:lnTo>
                <a:lnTo>
                  <a:pt x="637" y="194"/>
                </a:lnTo>
                <a:lnTo>
                  <a:pt x="634" y="196"/>
                </a:lnTo>
                <a:lnTo>
                  <a:pt x="641" y="203"/>
                </a:lnTo>
                <a:lnTo>
                  <a:pt x="637" y="209"/>
                </a:lnTo>
                <a:lnTo>
                  <a:pt x="616" y="196"/>
                </a:lnTo>
                <a:lnTo>
                  <a:pt x="611" y="196"/>
                </a:lnTo>
                <a:lnTo>
                  <a:pt x="616" y="201"/>
                </a:lnTo>
                <a:lnTo>
                  <a:pt x="624" y="208"/>
                </a:lnTo>
                <a:lnTo>
                  <a:pt x="641" y="214"/>
                </a:lnTo>
                <a:lnTo>
                  <a:pt x="644" y="219"/>
                </a:lnTo>
                <a:lnTo>
                  <a:pt x="644" y="216"/>
                </a:lnTo>
                <a:lnTo>
                  <a:pt x="647" y="219"/>
                </a:lnTo>
                <a:lnTo>
                  <a:pt x="649" y="214"/>
                </a:lnTo>
                <a:lnTo>
                  <a:pt x="656" y="221"/>
                </a:lnTo>
                <a:lnTo>
                  <a:pt x="646" y="224"/>
                </a:lnTo>
                <a:lnTo>
                  <a:pt x="657" y="224"/>
                </a:lnTo>
                <a:lnTo>
                  <a:pt x="657" y="233"/>
                </a:lnTo>
                <a:lnTo>
                  <a:pt x="649" y="236"/>
                </a:lnTo>
                <a:lnTo>
                  <a:pt x="647" y="241"/>
                </a:lnTo>
                <a:lnTo>
                  <a:pt x="636" y="231"/>
                </a:lnTo>
                <a:lnTo>
                  <a:pt x="636" y="229"/>
                </a:lnTo>
                <a:lnTo>
                  <a:pt x="631" y="226"/>
                </a:lnTo>
                <a:lnTo>
                  <a:pt x="631" y="231"/>
                </a:lnTo>
                <a:lnTo>
                  <a:pt x="626" y="226"/>
                </a:lnTo>
                <a:lnTo>
                  <a:pt x="626" y="221"/>
                </a:lnTo>
                <a:lnTo>
                  <a:pt x="621" y="216"/>
                </a:lnTo>
                <a:lnTo>
                  <a:pt x="616" y="216"/>
                </a:lnTo>
                <a:lnTo>
                  <a:pt x="612" y="223"/>
                </a:lnTo>
                <a:lnTo>
                  <a:pt x="607" y="218"/>
                </a:lnTo>
                <a:lnTo>
                  <a:pt x="602" y="218"/>
                </a:lnTo>
                <a:lnTo>
                  <a:pt x="597" y="211"/>
                </a:lnTo>
                <a:lnTo>
                  <a:pt x="599" y="218"/>
                </a:lnTo>
                <a:lnTo>
                  <a:pt x="594" y="221"/>
                </a:lnTo>
                <a:lnTo>
                  <a:pt x="599" y="224"/>
                </a:lnTo>
                <a:lnTo>
                  <a:pt x="607" y="221"/>
                </a:lnTo>
                <a:lnTo>
                  <a:pt x="616" y="226"/>
                </a:lnTo>
                <a:lnTo>
                  <a:pt x="617" y="221"/>
                </a:lnTo>
                <a:lnTo>
                  <a:pt x="621" y="224"/>
                </a:lnTo>
                <a:lnTo>
                  <a:pt x="624" y="234"/>
                </a:lnTo>
                <a:lnTo>
                  <a:pt x="632" y="236"/>
                </a:lnTo>
                <a:lnTo>
                  <a:pt x="629" y="241"/>
                </a:lnTo>
                <a:lnTo>
                  <a:pt x="634" y="239"/>
                </a:lnTo>
                <a:lnTo>
                  <a:pt x="641" y="243"/>
                </a:lnTo>
                <a:lnTo>
                  <a:pt x="639" y="248"/>
                </a:lnTo>
                <a:lnTo>
                  <a:pt x="642" y="246"/>
                </a:lnTo>
                <a:lnTo>
                  <a:pt x="644" y="250"/>
                </a:lnTo>
                <a:lnTo>
                  <a:pt x="637" y="256"/>
                </a:lnTo>
                <a:lnTo>
                  <a:pt x="639" y="263"/>
                </a:lnTo>
                <a:lnTo>
                  <a:pt x="642" y="253"/>
                </a:lnTo>
                <a:lnTo>
                  <a:pt x="649" y="248"/>
                </a:lnTo>
                <a:lnTo>
                  <a:pt x="656" y="246"/>
                </a:lnTo>
                <a:lnTo>
                  <a:pt x="657" y="251"/>
                </a:lnTo>
                <a:lnTo>
                  <a:pt x="652" y="255"/>
                </a:lnTo>
                <a:lnTo>
                  <a:pt x="652" y="256"/>
                </a:lnTo>
                <a:lnTo>
                  <a:pt x="659" y="253"/>
                </a:lnTo>
                <a:lnTo>
                  <a:pt x="662" y="255"/>
                </a:lnTo>
                <a:lnTo>
                  <a:pt x="657" y="241"/>
                </a:lnTo>
                <a:lnTo>
                  <a:pt x="659" y="238"/>
                </a:lnTo>
                <a:lnTo>
                  <a:pt x="667" y="239"/>
                </a:lnTo>
                <a:lnTo>
                  <a:pt x="669" y="243"/>
                </a:lnTo>
                <a:lnTo>
                  <a:pt x="676" y="238"/>
                </a:lnTo>
                <a:lnTo>
                  <a:pt x="686" y="236"/>
                </a:lnTo>
                <a:lnTo>
                  <a:pt x="706" y="276"/>
                </a:lnTo>
                <a:lnTo>
                  <a:pt x="704" y="276"/>
                </a:lnTo>
                <a:lnTo>
                  <a:pt x="704" y="270"/>
                </a:lnTo>
                <a:lnTo>
                  <a:pt x="696" y="258"/>
                </a:lnTo>
                <a:lnTo>
                  <a:pt x="696" y="278"/>
                </a:lnTo>
                <a:lnTo>
                  <a:pt x="693" y="278"/>
                </a:lnTo>
                <a:lnTo>
                  <a:pt x="689" y="275"/>
                </a:lnTo>
                <a:lnTo>
                  <a:pt x="691" y="278"/>
                </a:lnTo>
                <a:lnTo>
                  <a:pt x="684" y="280"/>
                </a:lnTo>
                <a:lnTo>
                  <a:pt x="666" y="285"/>
                </a:lnTo>
                <a:lnTo>
                  <a:pt x="651" y="288"/>
                </a:lnTo>
                <a:lnTo>
                  <a:pt x="646" y="288"/>
                </a:lnTo>
                <a:lnTo>
                  <a:pt x="614" y="296"/>
                </a:lnTo>
                <a:lnTo>
                  <a:pt x="612" y="296"/>
                </a:lnTo>
                <a:lnTo>
                  <a:pt x="590" y="301"/>
                </a:lnTo>
                <a:lnTo>
                  <a:pt x="577" y="305"/>
                </a:lnTo>
                <a:lnTo>
                  <a:pt x="537" y="313"/>
                </a:lnTo>
                <a:lnTo>
                  <a:pt x="525" y="316"/>
                </a:lnTo>
                <a:lnTo>
                  <a:pt x="510" y="320"/>
                </a:lnTo>
                <a:lnTo>
                  <a:pt x="488" y="325"/>
                </a:lnTo>
                <a:lnTo>
                  <a:pt x="475" y="328"/>
                </a:lnTo>
                <a:lnTo>
                  <a:pt x="450" y="331"/>
                </a:lnTo>
                <a:lnTo>
                  <a:pt x="445" y="333"/>
                </a:lnTo>
                <a:lnTo>
                  <a:pt x="413" y="34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01" name="Freeform 73"/>
          <p:cNvSpPr>
            <a:spLocks/>
          </p:cNvSpPr>
          <p:nvPr/>
        </p:nvSpPr>
        <p:spPr bwMode="auto">
          <a:xfrm>
            <a:off x="6786563" y="3287717"/>
            <a:ext cx="1373187" cy="617537"/>
          </a:xfrm>
          <a:custGeom>
            <a:avLst/>
            <a:gdLst/>
            <a:ahLst/>
            <a:cxnLst>
              <a:cxn ang="0">
                <a:pos x="5" y="283"/>
              </a:cxn>
              <a:cxn ang="0">
                <a:pos x="21" y="274"/>
              </a:cxn>
              <a:cxn ang="0">
                <a:pos x="31" y="251"/>
              </a:cxn>
              <a:cxn ang="0">
                <a:pos x="61" y="243"/>
              </a:cxn>
              <a:cxn ang="0">
                <a:pos x="85" y="226"/>
              </a:cxn>
              <a:cxn ang="0">
                <a:pos x="95" y="212"/>
              </a:cxn>
              <a:cxn ang="0">
                <a:pos x="117" y="197"/>
              </a:cxn>
              <a:cxn ang="0">
                <a:pos x="127" y="186"/>
              </a:cxn>
              <a:cxn ang="0">
                <a:pos x="140" y="172"/>
              </a:cxn>
              <a:cxn ang="0">
                <a:pos x="150" y="181"/>
              </a:cxn>
              <a:cxn ang="0">
                <a:pos x="170" y="159"/>
              </a:cxn>
              <a:cxn ang="0">
                <a:pos x="192" y="156"/>
              </a:cxn>
              <a:cxn ang="0">
                <a:pos x="217" y="127"/>
              </a:cxn>
              <a:cxn ang="0">
                <a:pos x="215" y="97"/>
              </a:cxn>
              <a:cxn ang="0">
                <a:pos x="329" y="84"/>
              </a:cxn>
              <a:cxn ang="0">
                <a:pos x="439" y="64"/>
              </a:cxn>
              <a:cxn ang="0">
                <a:pos x="521" y="47"/>
              </a:cxn>
              <a:cxn ang="0">
                <a:pos x="623" y="23"/>
              </a:cxn>
              <a:cxn ang="0">
                <a:pos x="699" y="7"/>
              </a:cxn>
              <a:cxn ang="0">
                <a:pos x="734" y="12"/>
              </a:cxn>
              <a:cxn ang="0">
                <a:pos x="741" y="22"/>
              </a:cxn>
              <a:cxn ang="0">
                <a:pos x="741" y="32"/>
              </a:cxn>
              <a:cxn ang="0">
                <a:pos x="719" y="30"/>
              </a:cxn>
              <a:cxn ang="0">
                <a:pos x="710" y="43"/>
              </a:cxn>
              <a:cxn ang="0">
                <a:pos x="689" y="74"/>
              </a:cxn>
              <a:cxn ang="0">
                <a:pos x="674" y="42"/>
              </a:cxn>
              <a:cxn ang="0">
                <a:pos x="670" y="52"/>
              </a:cxn>
              <a:cxn ang="0">
                <a:pos x="707" y="74"/>
              </a:cxn>
              <a:cxn ang="0">
                <a:pos x="742" y="90"/>
              </a:cxn>
              <a:cxn ang="0">
                <a:pos x="746" y="74"/>
              </a:cxn>
              <a:cxn ang="0">
                <a:pos x="762" y="100"/>
              </a:cxn>
              <a:cxn ang="0">
                <a:pos x="714" y="127"/>
              </a:cxn>
              <a:cxn ang="0">
                <a:pos x="700" y="137"/>
              </a:cxn>
              <a:cxn ang="0">
                <a:pos x="705" y="156"/>
              </a:cxn>
              <a:cxn ang="0">
                <a:pos x="710" y="169"/>
              </a:cxn>
              <a:cxn ang="0">
                <a:pos x="680" y="184"/>
              </a:cxn>
              <a:cxn ang="0">
                <a:pos x="687" y="199"/>
              </a:cxn>
              <a:cxn ang="0">
                <a:pos x="732" y="187"/>
              </a:cxn>
              <a:cxn ang="0">
                <a:pos x="719" y="217"/>
              </a:cxn>
              <a:cxn ang="0">
                <a:pos x="640" y="266"/>
              </a:cxn>
              <a:cxn ang="0">
                <a:pos x="617" y="301"/>
              </a:cxn>
              <a:cxn ang="0">
                <a:pos x="607" y="336"/>
              </a:cxn>
              <a:cxn ang="0">
                <a:pos x="458" y="281"/>
              </a:cxn>
              <a:cxn ang="0">
                <a:pos x="351" y="279"/>
              </a:cxn>
              <a:cxn ang="0">
                <a:pos x="312" y="254"/>
              </a:cxn>
              <a:cxn ang="0">
                <a:pos x="301" y="251"/>
              </a:cxn>
              <a:cxn ang="0">
                <a:pos x="214" y="261"/>
              </a:cxn>
              <a:cxn ang="0">
                <a:pos x="179" y="266"/>
              </a:cxn>
              <a:cxn ang="0">
                <a:pos x="163" y="273"/>
              </a:cxn>
              <a:cxn ang="0">
                <a:pos x="148" y="283"/>
              </a:cxn>
              <a:cxn ang="0">
                <a:pos x="75" y="304"/>
              </a:cxn>
            </a:cxnLst>
            <a:rect l="0" t="0" r="r" b="b"/>
            <a:pathLst>
              <a:path w="776" h="350">
                <a:moveTo>
                  <a:pt x="31" y="311"/>
                </a:moveTo>
                <a:lnTo>
                  <a:pt x="18" y="313"/>
                </a:lnTo>
                <a:lnTo>
                  <a:pt x="0" y="316"/>
                </a:lnTo>
                <a:lnTo>
                  <a:pt x="0" y="289"/>
                </a:lnTo>
                <a:lnTo>
                  <a:pt x="5" y="283"/>
                </a:lnTo>
                <a:lnTo>
                  <a:pt x="10" y="286"/>
                </a:lnTo>
                <a:lnTo>
                  <a:pt x="16" y="284"/>
                </a:lnTo>
                <a:lnTo>
                  <a:pt x="21" y="279"/>
                </a:lnTo>
                <a:lnTo>
                  <a:pt x="21" y="276"/>
                </a:lnTo>
                <a:lnTo>
                  <a:pt x="21" y="274"/>
                </a:lnTo>
                <a:lnTo>
                  <a:pt x="21" y="268"/>
                </a:lnTo>
                <a:lnTo>
                  <a:pt x="21" y="264"/>
                </a:lnTo>
                <a:lnTo>
                  <a:pt x="26" y="258"/>
                </a:lnTo>
                <a:lnTo>
                  <a:pt x="30" y="254"/>
                </a:lnTo>
                <a:lnTo>
                  <a:pt x="31" y="251"/>
                </a:lnTo>
                <a:lnTo>
                  <a:pt x="36" y="249"/>
                </a:lnTo>
                <a:lnTo>
                  <a:pt x="41" y="244"/>
                </a:lnTo>
                <a:lnTo>
                  <a:pt x="51" y="243"/>
                </a:lnTo>
                <a:lnTo>
                  <a:pt x="55" y="241"/>
                </a:lnTo>
                <a:lnTo>
                  <a:pt x="61" y="243"/>
                </a:lnTo>
                <a:lnTo>
                  <a:pt x="65" y="241"/>
                </a:lnTo>
                <a:lnTo>
                  <a:pt x="70" y="234"/>
                </a:lnTo>
                <a:lnTo>
                  <a:pt x="75" y="231"/>
                </a:lnTo>
                <a:lnTo>
                  <a:pt x="80" y="228"/>
                </a:lnTo>
                <a:lnTo>
                  <a:pt x="85" y="226"/>
                </a:lnTo>
                <a:lnTo>
                  <a:pt x="87" y="222"/>
                </a:lnTo>
                <a:lnTo>
                  <a:pt x="87" y="221"/>
                </a:lnTo>
                <a:lnTo>
                  <a:pt x="87" y="219"/>
                </a:lnTo>
                <a:lnTo>
                  <a:pt x="93" y="216"/>
                </a:lnTo>
                <a:lnTo>
                  <a:pt x="95" y="212"/>
                </a:lnTo>
                <a:lnTo>
                  <a:pt x="98" y="212"/>
                </a:lnTo>
                <a:lnTo>
                  <a:pt x="103" y="209"/>
                </a:lnTo>
                <a:lnTo>
                  <a:pt x="110" y="209"/>
                </a:lnTo>
                <a:lnTo>
                  <a:pt x="112" y="206"/>
                </a:lnTo>
                <a:lnTo>
                  <a:pt x="117" y="197"/>
                </a:lnTo>
                <a:lnTo>
                  <a:pt x="115" y="191"/>
                </a:lnTo>
                <a:lnTo>
                  <a:pt x="117" y="189"/>
                </a:lnTo>
                <a:lnTo>
                  <a:pt x="118" y="187"/>
                </a:lnTo>
                <a:lnTo>
                  <a:pt x="125" y="191"/>
                </a:lnTo>
                <a:lnTo>
                  <a:pt x="127" y="186"/>
                </a:lnTo>
                <a:lnTo>
                  <a:pt x="127" y="181"/>
                </a:lnTo>
                <a:lnTo>
                  <a:pt x="128" y="181"/>
                </a:lnTo>
                <a:lnTo>
                  <a:pt x="138" y="172"/>
                </a:lnTo>
                <a:lnTo>
                  <a:pt x="138" y="172"/>
                </a:lnTo>
                <a:lnTo>
                  <a:pt x="140" y="172"/>
                </a:lnTo>
                <a:lnTo>
                  <a:pt x="142" y="176"/>
                </a:lnTo>
                <a:lnTo>
                  <a:pt x="142" y="177"/>
                </a:lnTo>
                <a:lnTo>
                  <a:pt x="142" y="181"/>
                </a:lnTo>
                <a:lnTo>
                  <a:pt x="147" y="182"/>
                </a:lnTo>
                <a:lnTo>
                  <a:pt x="150" y="181"/>
                </a:lnTo>
                <a:lnTo>
                  <a:pt x="153" y="177"/>
                </a:lnTo>
                <a:lnTo>
                  <a:pt x="158" y="167"/>
                </a:lnTo>
                <a:lnTo>
                  <a:pt x="160" y="164"/>
                </a:lnTo>
                <a:lnTo>
                  <a:pt x="167" y="159"/>
                </a:lnTo>
                <a:lnTo>
                  <a:pt x="170" y="159"/>
                </a:lnTo>
                <a:lnTo>
                  <a:pt x="175" y="156"/>
                </a:lnTo>
                <a:lnTo>
                  <a:pt x="180" y="156"/>
                </a:lnTo>
                <a:lnTo>
                  <a:pt x="184" y="159"/>
                </a:lnTo>
                <a:lnTo>
                  <a:pt x="189" y="159"/>
                </a:lnTo>
                <a:lnTo>
                  <a:pt x="192" y="156"/>
                </a:lnTo>
                <a:lnTo>
                  <a:pt x="199" y="137"/>
                </a:lnTo>
                <a:lnTo>
                  <a:pt x="200" y="135"/>
                </a:lnTo>
                <a:lnTo>
                  <a:pt x="205" y="129"/>
                </a:lnTo>
                <a:lnTo>
                  <a:pt x="215" y="127"/>
                </a:lnTo>
                <a:lnTo>
                  <a:pt x="217" y="127"/>
                </a:lnTo>
                <a:lnTo>
                  <a:pt x="214" y="125"/>
                </a:lnTo>
                <a:lnTo>
                  <a:pt x="212" y="120"/>
                </a:lnTo>
                <a:lnTo>
                  <a:pt x="215" y="112"/>
                </a:lnTo>
                <a:lnTo>
                  <a:pt x="214" y="105"/>
                </a:lnTo>
                <a:lnTo>
                  <a:pt x="215" y="97"/>
                </a:lnTo>
                <a:lnTo>
                  <a:pt x="245" y="95"/>
                </a:lnTo>
                <a:lnTo>
                  <a:pt x="287" y="89"/>
                </a:lnTo>
                <a:lnTo>
                  <a:pt x="292" y="87"/>
                </a:lnTo>
                <a:lnTo>
                  <a:pt x="312" y="85"/>
                </a:lnTo>
                <a:lnTo>
                  <a:pt x="329" y="84"/>
                </a:lnTo>
                <a:lnTo>
                  <a:pt x="364" y="77"/>
                </a:lnTo>
                <a:lnTo>
                  <a:pt x="366" y="77"/>
                </a:lnTo>
                <a:lnTo>
                  <a:pt x="393" y="72"/>
                </a:lnTo>
                <a:lnTo>
                  <a:pt x="413" y="67"/>
                </a:lnTo>
                <a:lnTo>
                  <a:pt x="439" y="64"/>
                </a:lnTo>
                <a:lnTo>
                  <a:pt x="446" y="62"/>
                </a:lnTo>
                <a:lnTo>
                  <a:pt x="478" y="55"/>
                </a:lnTo>
                <a:lnTo>
                  <a:pt x="483" y="53"/>
                </a:lnTo>
                <a:lnTo>
                  <a:pt x="508" y="50"/>
                </a:lnTo>
                <a:lnTo>
                  <a:pt x="521" y="47"/>
                </a:lnTo>
                <a:lnTo>
                  <a:pt x="543" y="42"/>
                </a:lnTo>
                <a:lnTo>
                  <a:pt x="558" y="38"/>
                </a:lnTo>
                <a:lnTo>
                  <a:pt x="570" y="35"/>
                </a:lnTo>
                <a:lnTo>
                  <a:pt x="610" y="27"/>
                </a:lnTo>
                <a:lnTo>
                  <a:pt x="623" y="23"/>
                </a:lnTo>
                <a:lnTo>
                  <a:pt x="645" y="18"/>
                </a:lnTo>
                <a:lnTo>
                  <a:pt x="647" y="18"/>
                </a:lnTo>
                <a:lnTo>
                  <a:pt x="679" y="10"/>
                </a:lnTo>
                <a:lnTo>
                  <a:pt x="684" y="10"/>
                </a:lnTo>
                <a:lnTo>
                  <a:pt x="699" y="7"/>
                </a:lnTo>
                <a:lnTo>
                  <a:pt x="717" y="2"/>
                </a:lnTo>
                <a:lnTo>
                  <a:pt x="724" y="0"/>
                </a:lnTo>
                <a:lnTo>
                  <a:pt x="726" y="5"/>
                </a:lnTo>
                <a:lnTo>
                  <a:pt x="722" y="8"/>
                </a:lnTo>
                <a:lnTo>
                  <a:pt x="734" y="12"/>
                </a:lnTo>
                <a:lnTo>
                  <a:pt x="734" y="15"/>
                </a:lnTo>
                <a:lnTo>
                  <a:pt x="732" y="15"/>
                </a:lnTo>
                <a:lnTo>
                  <a:pt x="737" y="20"/>
                </a:lnTo>
                <a:lnTo>
                  <a:pt x="739" y="12"/>
                </a:lnTo>
                <a:lnTo>
                  <a:pt x="741" y="22"/>
                </a:lnTo>
                <a:lnTo>
                  <a:pt x="757" y="43"/>
                </a:lnTo>
                <a:lnTo>
                  <a:pt x="759" y="48"/>
                </a:lnTo>
                <a:lnTo>
                  <a:pt x="754" y="47"/>
                </a:lnTo>
                <a:lnTo>
                  <a:pt x="744" y="32"/>
                </a:lnTo>
                <a:lnTo>
                  <a:pt x="741" y="32"/>
                </a:lnTo>
                <a:lnTo>
                  <a:pt x="741" y="28"/>
                </a:lnTo>
                <a:lnTo>
                  <a:pt x="734" y="27"/>
                </a:lnTo>
                <a:lnTo>
                  <a:pt x="742" y="38"/>
                </a:lnTo>
                <a:lnTo>
                  <a:pt x="741" y="42"/>
                </a:lnTo>
                <a:lnTo>
                  <a:pt x="719" y="30"/>
                </a:lnTo>
                <a:lnTo>
                  <a:pt x="715" y="32"/>
                </a:lnTo>
                <a:lnTo>
                  <a:pt x="729" y="43"/>
                </a:lnTo>
                <a:lnTo>
                  <a:pt x="726" y="48"/>
                </a:lnTo>
                <a:lnTo>
                  <a:pt x="717" y="48"/>
                </a:lnTo>
                <a:lnTo>
                  <a:pt x="710" y="43"/>
                </a:lnTo>
                <a:lnTo>
                  <a:pt x="715" y="55"/>
                </a:lnTo>
                <a:lnTo>
                  <a:pt x="697" y="64"/>
                </a:lnTo>
                <a:lnTo>
                  <a:pt x="702" y="64"/>
                </a:lnTo>
                <a:lnTo>
                  <a:pt x="695" y="72"/>
                </a:lnTo>
                <a:lnTo>
                  <a:pt x="689" y="74"/>
                </a:lnTo>
                <a:lnTo>
                  <a:pt x="682" y="67"/>
                </a:lnTo>
                <a:lnTo>
                  <a:pt x="684" y="70"/>
                </a:lnTo>
                <a:lnTo>
                  <a:pt x="680" y="70"/>
                </a:lnTo>
                <a:lnTo>
                  <a:pt x="674" y="59"/>
                </a:lnTo>
                <a:lnTo>
                  <a:pt x="674" y="42"/>
                </a:lnTo>
                <a:lnTo>
                  <a:pt x="664" y="38"/>
                </a:lnTo>
                <a:lnTo>
                  <a:pt x="649" y="37"/>
                </a:lnTo>
                <a:lnTo>
                  <a:pt x="669" y="42"/>
                </a:lnTo>
                <a:lnTo>
                  <a:pt x="672" y="47"/>
                </a:lnTo>
                <a:lnTo>
                  <a:pt x="670" y="52"/>
                </a:lnTo>
                <a:lnTo>
                  <a:pt x="670" y="62"/>
                </a:lnTo>
                <a:lnTo>
                  <a:pt x="680" y="77"/>
                </a:lnTo>
                <a:lnTo>
                  <a:pt x="677" y="85"/>
                </a:lnTo>
                <a:lnTo>
                  <a:pt x="680" y="84"/>
                </a:lnTo>
                <a:lnTo>
                  <a:pt x="707" y="74"/>
                </a:lnTo>
                <a:lnTo>
                  <a:pt x="712" y="77"/>
                </a:lnTo>
                <a:lnTo>
                  <a:pt x="724" y="69"/>
                </a:lnTo>
                <a:lnTo>
                  <a:pt x="736" y="67"/>
                </a:lnTo>
                <a:lnTo>
                  <a:pt x="744" y="72"/>
                </a:lnTo>
                <a:lnTo>
                  <a:pt x="742" y="90"/>
                </a:lnTo>
                <a:lnTo>
                  <a:pt x="747" y="97"/>
                </a:lnTo>
                <a:lnTo>
                  <a:pt x="736" y="99"/>
                </a:lnTo>
                <a:lnTo>
                  <a:pt x="742" y="100"/>
                </a:lnTo>
                <a:lnTo>
                  <a:pt x="749" y="99"/>
                </a:lnTo>
                <a:lnTo>
                  <a:pt x="746" y="74"/>
                </a:lnTo>
                <a:lnTo>
                  <a:pt x="761" y="65"/>
                </a:lnTo>
                <a:lnTo>
                  <a:pt x="769" y="70"/>
                </a:lnTo>
                <a:lnTo>
                  <a:pt x="776" y="94"/>
                </a:lnTo>
                <a:lnTo>
                  <a:pt x="774" y="104"/>
                </a:lnTo>
                <a:lnTo>
                  <a:pt x="762" y="100"/>
                </a:lnTo>
                <a:lnTo>
                  <a:pt x="754" y="127"/>
                </a:lnTo>
                <a:lnTo>
                  <a:pt x="744" y="137"/>
                </a:lnTo>
                <a:lnTo>
                  <a:pt x="712" y="137"/>
                </a:lnTo>
                <a:lnTo>
                  <a:pt x="709" y="134"/>
                </a:lnTo>
                <a:lnTo>
                  <a:pt x="714" y="127"/>
                </a:lnTo>
                <a:lnTo>
                  <a:pt x="714" y="120"/>
                </a:lnTo>
                <a:lnTo>
                  <a:pt x="707" y="119"/>
                </a:lnTo>
                <a:lnTo>
                  <a:pt x="710" y="122"/>
                </a:lnTo>
                <a:lnTo>
                  <a:pt x="697" y="127"/>
                </a:lnTo>
                <a:lnTo>
                  <a:pt x="700" y="137"/>
                </a:lnTo>
                <a:lnTo>
                  <a:pt x="694" y="141"/>
                </a:lnTo>
                <a:lnTo>
                  <a:pt x="654" y="134"/>
                </a:lnTo>
                <a:lnTo>
                  <a:pt x="669" y="144"/>
                </a:lnTo>
                <a:lnTo>
                  <a:pt x="697" y="149"/>
                </a:lnTo>
                <a:lnTo>
                  <a:pt x="705" y="156"/>
                </a:lnTo>
                <a:lnTo>
                  <a:pt x="707" y="151"/>
                </a:lnTo>
                <a:lnTo>
                  <a:pt x="712" y="149"/>
                </a:lnTo>
                <a:lnTo>
                  <a:pt x="715" y="156"/>
                </a:lnTo>
                <a:lnTo>
                  <a:pt x="705" y="167"/>
                </a:lnTo>
                <a:lnTo>
                  <a:pt x="710" y="169"/>
                </a:lnTo>
                <a:lnTo>
                  <a:pt x="710" y="179"/>
                </a:lnTo>
                <a:lnTo>
                  <a:pt x="705" y="184"/>
                </a:lnTo>
                <a:lnTo>
                  <a:pt x="690" y="192"/>
                </a:lnTo>
                <a:lnTo>
                  <a:pt x="680" y="189"/>
                </a:lnTo>
                <a:lnTo>
                  <a:pt x="680" y="184"/>
                </a:lnTo>
                <a:lnTo>
                  <a:pt x="670" y="184"/>
                </a:lnTo>
                <a:lnTo>
                  <a:pt x="665" y="186"/>
                </a:lnTo>
                <a:lnTo>
                  <a:pt x="665" y="189"/>
                </a:lnTo>
                <a:lnTo>
                  <a:pt x="675" y="187"/>
                </a:lnTo>
                <a:lnTo>
                  <a:pt x="687" y="199"/>
                </a:lnTo>
                <a:lnTo>
                  <a:pt x="712" y="197"/>
                </a:lnTo>
                <a:lnTo>
                  <a:pt x="709" y="191"/>
                </a:lnTo>
                <a:lnTo>
                  <a:pt x="722" y="187"/>
                </a:lnTo>
                <a:lnTo>
                  <a:pt x="727" y="181"/>
                </a:lnTo>
                <a:lnTo>
                  <a:pt x="732" y="187"/>
                </a:lnTo>
                <a:lnTo>
                  <a:pt x="737" y="187"/>
                </a:lnTo>
                <a:lnTo>
                  <a:pt x="739" y="182"/>
                </a:lnTo>
                <a:lnTo>
                  <a:pt x="742" y="186"/>
                </a:lnTo>
                <a:lnTo>
                  <a:pt x="732" y="206"/>
                </a:lnTo>
                <a:lnTo>
                  <a:pt x="719" y="217"/>
                </a:lnTo>
                <a:lnTo>
                  <a:pt x="680" y="228"/>
                </a:lnTo>
                <a:lnTo>
                  <a:pt x="670" y="222"/>
                </a:lnTo>
                <a:lnTo>
                  <a:pt x="672" y="233"/>
                </a:lnTo>
                <a:lnTo>
                  <a:pt x="670" y="234"/>
                </a:lnTo>
                <a:lnTo>
                  <a:pt x="640" y="266"/>
                </a:lnTo>
                <a:lnTo>
                  <a:pt x="637" y="269"/>
                </a:lnTo>
                <a:lnTo>
                  <a:pt x="635" y="269"/>
                </a:lnTo>
                <a:lnTo>
                  <a:pt x="637" y="271"/>
                </a:lnTo>
                <a:lnTo>
                  <a:pt x="625" y="286"/>
                </a:lnTo>
                <a:lnTo>
                  <a:pt x="617" y="301"/>
                </a:lnTo>
                <a:lnTo>
                  <a:pt x="617" y="316"/>
                </a:lnTo>
                <a:lnTo>
                  <a:pt x="615" y="318"/>
                </a:lnTo>
                <a:lnTo>
                  <a:pt x="607" y="303"/>
                </a:lnTo>
                <a:lnTo>
                  <a:pt x="613" y="326"/>
                </a:lnTo>
                <a:lnTo>
                  <a:pt x="607" y="336"/>
                </a:lnTo>
                <a:lnTo>
                  <a:pt x="557" y="350"/>
                </a:lnTo>
                <a:lnTo>
                  <a:pt x="548" y="343"/>
                </a:lnTo>
                <a:lnTo>
                  <a:pt x="501" y="311"/>
                </a:lnTo>
                <a:lnTo>
                  <a:pt x="460" y="283"/>
                </a:lnTo>
                <a:lnTo>
                  <a:pt x="458" y="281"/>
                </a:lnTo>
                <a:lnTo>
                  <a:pt x="436" y="266"/>
                </a:lnTo>
                <a:lnTo>
                  <a:pt x="434" y="266"/>
                </a:lnTo>
                <a:lnTo>
                  <a:pt x="413" y="269"/>
                </a:lnTo>
                <a:lnTo>
                  <a:pt x="374" y="276"/>
                </a:lnTo>
                <a:lnTo>
                  <a:pt x="351" y="279"/>
                </a:lnTo>
                <a:lnTo>
                  <a:pt x="329" y="284"/>
                </a:lnTo>
                <a:lnTo>
                  <a:pt x="329" y="269"/>
                </a:lnTo>
                <a:lnTo>
                  <a:pt x="322" y="264"/>
                </a:lnTo>
                <a:lnTo>
                  <a:pt x="317" y="258"/>
                </a:lnTo>
                <a:lnTo>
                  <a:pt x="312" y="254"/>
                </a:lnTo>
                <a:lnTo>
                  <a:pt x="304" y="263"/>
                </a:lnTo>
                <a:lnTo>
                  <a:pt x="301" y="259"/>
                </a:lnTo>
                <a:lnTo>
                  <a:pt x="304" y="254"/>
                </a:lnTo>
                <a:lnTo>
                  <a:pt x="301" y="253"/>
                </a:lnTo>
                <a:lnTo>
                  <a:pt x="301" y="251"/>
                </a:lnTo>
                <a:lnTo>
                  <a:pt x="276" y="254"/>
                </a:lnTo>
                <a:lnTo>
                  <a:pt x="271" y="254"/>
                </a:lnTo>
                <a:lnTo>
                  <a:pt x="234" y="258"/>
                </a:lnTo>
                <a:lnTo>
                  <a:pt x="224" y="259"/>
                </a:lnTo>
                <a:lnTo>
                  <a:pt x="214" y="261"/>
                </a:lnTo>
                <a:lnTo>
                  <a:pt x="192" y="264"/>
                </a:lnTo>
                <a:lnTo>
                  <a:pt x="185" y="264"/>
                </a:lnTo>
                <a:lnTo>
                  <a:pt x="182" y="266"/>
                </a:lnTo>
                <a:lnTo>
                  <a:pt x="180" y="266"/>
                </a:lnTo>
                <a:lnTo>
                  <a:pt x="179" y="266"/>
                </a:lnTo>
                <a:lnTo>
                  <a:pt x="177" y="266"/>
                </a:lnTo>
                <a:lnTo>
                  <a:pt x="175" y="264"/>
                </a:lnTo>
                <a:lnTo>
                  <a:pt x="170" y="269"/>
                </a:lnTo>
                <a:lnTo>
                  <a:pt x="168" y="269"/>
                </a:lnTo>
                <a:lnTo>
                  <a:pt x="163" y="273"/>
                </a:lnTo>
                <a:lnTo>
                  <a:pt x="160" y="274"/>
                </a:lnTo>
                <a:lnTo>
                  <a:pt x="152" y="278"/>
                </a:lnTo>
                <a:lnTo>
                  <a:pt x="148" y="278"/>
                </a:lnTo>
                <a:lnTo>
                  <a:pt x="148" y="281"/>
                </a:lnTo>
                <a:lnTo>
                  <a:pt x="148" y="283"/>
                </a:lnTo>
                <a:lnTo>
                  <a:pt x="142" y="284"/>
                </a:lnTo>
                <a:lnTo>
                  <a:pt x="132" y="288"/>
                </a:lnTo>
                <a:lnTo>
                  <a:pt x="122" y="294"/>
                </a:lnTo>
                <a:lnTo>
                  <a:pt x="112" y="298"/>
                </a:lnTo>
                <a:lnTo>
                  <a:pt x="75" y="304"/>
                </a:lnTo>
                <a:lnTo>
                  <a:pt x="71" y="306"/>
                </a:lnTo>
                <a:lnTo>
                  <a:pt x="35" y="309"/>
                </a:lnTo>
                <a:lnTo>
                  <a:pt x="31" y="31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02" name="Freeform 74"/>
          <p:cNvSpPr>
            <a:spLocks/>
          </p:cNvSpPr>
          <p:nvPr/>
        </p:nvSpPr>
        <p:spPr bwMode="auto">
          <a:xfrm>
            <a:off x="6145212" y="3870325"/>
            <a:ext cx="628651" cy="1008063"/>
          </a:xfrm>
          <a:custGeom>
            <a:avLst/>
            <a:gdLst/>
            <a:ahLst/>
            <a:cxnLst>
              <a:cxn ang="0">
                <a:pos x="330" y="351"/>
              </a:cxn>
              <a:cxn ang="0">
                <a:pos x="333" y="369"/>
              </a:cxn>
              <a:cxn ang="0">
                <a:pos x="343" y="384"/>
              </a:cxn>
              <a:cxn ang="0">
                <a:pos x="343" y="398"/>
              </a:cxn>
              <a:cxn ang="0">
                <a:pos x="343" y="415"/>
              </a:cxn>
              <a:cxn ang="0">
                <a:pos x="341" y="426"/>
              </a:cxn>
              <a:cxn ang="0">
                <a:pos x="350" y="435"/>
              </a:cxn>
              <a:cxn ang="0">
                <a:pos x="308" y="455"/>
              </a:cxn>
              <a:cxn ang="0">
                <a:pos x="219" y="466"/>
              </a:cxn>
              <a:cxn ang="0">
                <a:pos x="142" y="471"/>
              </a:cxn>
              <a:cxn ang="0">
                <a:pos x="97" y="490"/>
              </a:cxn>
              <a:cxn ang="0">
                <a:pos x="109" y="505"/>
              </a:cxn>
              <a:cxn ang="0">
                <a:pos x="122" y="512"/>
              </a:cxn>
              <a:cxn ang="0">
                <a:pos x="119" y="530"/>
              </a:cxn>
              <a:cxn ang="0">
                <a:pos x="119" y="548"/>
              </a:cxn>
              <a:cxn ang="0">
                <a:pos x="87" y="567"/>
              </a:cxn>
              <a:cxn ang="0">
                <a:pos x="91" y="558"/>
              </a:cxn>
              <a:cxn ang="0">
                <a:pos x="60" y="510"/>
              </a:cxn>
              <a:cxn ang="0">
                <a:pos x="25" y="553"/>
              </a:cxn>
              <a:cxn ang="0">
                <a:pos x="15" y="470"/>
              </a:cxn>
              <a:cxn ang="0">
                <a:pos x="4" y="381"/>
              </a:cxn>
              <a:cxn ang="0">
                <a:pos x="4" y="302"/>
              </a:cxn>
              <a:cxn ang="0">
                <a:pos x="5" y="222"/>
              </a:cxn>
              <a:cxn ang="0">
                <a:pos x="9" y="132"/>
              </a:cxn>
              <a:cxn ang="0">
                <a:pos x="9" y="85"/>
              </a:cxn>
              <a:cxn ang="0">
                <a:pos x="9" y="35"/>
              </a:cxn>
              <a:cxn ang="0">
                <a:pos x="0" y="23"/>
              </a:cxn>
              <a:cxn ang="0">
                <a:pos x="91" y="15"/>
              </a:cxn>
              <a:cxn ang="0">
                <a:pos x="131" y="11"/>
              </a:cxn>
              <a:cxn ang="0">
                <a:pos x="241" y="0"/>
              </a:cxn>
              <a:cxn ang="0">
                <a:pos x="254" y="45"/>
              </a:cxn>
              <a:cxn ang="0">
                <a:pos x="271" y="102"/>
              </a:cxn>
              <a:cxn ang="0">
                <a:pos x="286" y="148"/>
              </a:cxn>
              <a:cxn ang="0">
                <a:pos x="303" y="209"/>
              </a:cxn>
              <a:cxn ang="0">
                <a:pos x="318" y="246"/>
              </a:cxn>
              <a:cxn ang="0">
                <a:pos x="320" y="252"/>
              </a:cxn>
              <a:cxn ang="0">
                <a:pos x="321" y="262"/>
              </a:cxn>
              <a:cxn ang="0">
                <a:pos x="326" y="267"/>
              </a:cxn>
              <a:cxn ang="0">
                <a:pos x="338" y="284"/>
              </a:cxn>
              <a:cxn ang="0">
                <a:pos x="338" y="291"/>
              </a:cxn>
              <a:cxn ang="0">
                <a:pos x="345" y="299"/>
              </a:cxn>
              <a:cxn ang="0">
                <a:pos x="346" y="304"/>
              </a:cxn>
              <a:cxn ang="0">
                <a:pos x="345" y="307"/>
              </a:cxn>
              <a:cxn ang="0">
                <a:pos x="338" y="314"/>
              </a:cxn>
              <a:cxn ang="0">
                <a:pos x="335" y="324"/>
              </a:cxn>
              <a:cxn ang="0">
                <a:pos x="335" y="333"/>
              </a:cxn>
            </a:cxnLst>
            <a:rect l="0" t="0" r="r" b="b"/>
            <a:pathLst>
              <a:path w="355" h="568">
                <a:moveTo>
                  <a:pt x="335" y="338"/>
                </a:moveTo>
                <a:lnTo>
                  <a:pt x="330" y="346"/>
                </a:lnTo>
                <a:lnTo>
                  <a:pt x="330" y="351"/>
                </a:lnTo>
                <a:lnTo>
                  <a:pt x="331" y="361"/>
                </a:lnTo>
                <a:lnTo>
                  <a:pt x="333" y="366"/>
                </a:lnTo>
                <a:lnTo>
                  <a:pt x="333" y="369"/>
                </a:lnTo>
                <a:lnTo>
                  <a:pt x="335" y="371"/>
                </a:lnTo>
                <a:lnTo>
                  <a:pt x="341" y="378"/>
                </a:lnTo>
                <a:lnTo>
                  <a:pt x="343" y="384"/>
                </a:lnTo>
                <a:lnTo>
                  <a:pt x="343" y="389"/>
                </a:lnTo>
                <a:lnTo>
                  <a:pt x="341" y="394"/>
                </a:lnTo>
                <a:lnTo>
                  <a:pt x="343" y="398"/>
                </a:lnTo>
                <a:lnTo>
                  <a:pt x="341" y="406"/>
                </a:lnTo>
                <a:lnTo>
                  <a:pt x="341" y="411"/>
                </a:lnTo>
                <a:lnTo>
                  <a:pt x="343" y="415"/>
                </a:lnTo>
                <a:lnTo>
                  <a:pt x="341" y="418"/>
                </a:lnTo>
                <a:lnTo>
                  <a:pt x="343" y="423"/>
                </a:lnTo>
                <a:lnTo>
                  <a:pt x="341" y="426"/>
                </a:lnTo>
                <a:lnTo>
                  <a:pt x="343" y="430"/>
                </a:lnTo>
                <a:lnTo>
                  <a:pt x="346" y="430"/>
                </a:lnTo>
                <a:lnTo>
                  <a:pt x="350" y="435"/>
                </a:lnTo>
                <a:lnTo>
                  <a:pt x="351" y="438"/>
                </a:lnTo>
                <a:lnTo>
                  <a:pt x="355" y="448"/>
                </a:lnTo>
                <a:lnTo>
                  <a:pt x="308" y="455"/>
                </a:lnTo>
                <a:lnTo>
                  <a:pt x="254" y="461"/>
                </a:lnTo>
                <a:lnTo>
                  <a:pt x="239" y="463"/>
                </a:lnTo>
                <a:lnTo>
                  <a:pt x="219" y="466"/>
                </a:lnTo>
                <a:lnTo>
                  <a:pt x="188" y="466"/>
                </a:lnTo>
                <a:lnTo>
                  <a:pt x="181" y="468"/>
                </a:lnTo>
                <a:lnTo>
                  <a:pt x="142" y="471"/>
                </a:lnTo>
                <a:lnTo>
                  <a:pt x="99" y="476"/>
                </a:lnTo>
                <a:lnTo>
                  <a:pt x="101" y="481"/>
                </a:lnTo>
                <a:lnTo>
                  <a:pt x="97" y="490"/>
                </a:lnTo>
                <a:lnTo>
                  <a:pt x="99" y="495"/>
                </a:lnTo>
                <a:lnTo>
                  <a:pt x="107" y="500"/>
                </a:lnTo>
                <a:lnTo>
                  <a:pt x="109" y="505"/>
                </a:lnTo>
                <a:lnTo>
                  <a:pt x="117" y="510"/>
                </a:lnTo>
                <a:lnTo>
                  <a:pt x="121" y="510"/>
                </a:lnTo>
                <a:lnTo>
                  <a:pt x="122" y="512"/>
                </a:lnTo>
                <a:lnTo>
                  <a:pt x="124" y="518"/>
                </a:lnTo>
                <a:lnTo>
                  <a:pt x="121" y="527"/>
                </a:lnTo>
                <a:lnTo>
                  <a:pt x="119" y="530"/>
                </a:lnTo>
                <a:lnTo>
                  <a:pt x="122" y="533"/>
                </a:lnTo>
                <a:lnTo>
                  <a:pt x="124" y="540"/>
                </a:lnTo>
                <a:lnTo>
                  <a:pt x="119" y="548"/>
                </a:lnTo>
                <a:lnTo>
                  <a:pt x="107" y="555"/>
                </a:lnTo>
                <a:lnTo>
                  <a:pt x="107" y="560"/>
                </a:lnTo>
                <a:lnTo>
                  <a:pt x="87" y="567"/>
                </a:lnTo>
                <a:lnTo>
                  <a:pt x="67" y="568"/>
                </a:lnTo>
                <a:lnTo>
                  <a:pt x="89" y="562"/>
                </a:lnTo>
                <a:lnTo>
                  <a:pt x="91" y="558"/>
                </a:lnTo>
                <a:lnTo>
                  <a:pt x="75" y="545"/>
                </a:lnTo>
                <a:lnTo>
                  <a:pt x="72" y="523"/>
                </a:lnTo>
                <a:lnTo>
                  <a:pt x="60" y="510"/>
                </a:lnTo>
                <a:lnTo>
                  <a:pt x="54" y="558"/>
                </a:lnTo>
                <a:lnTo>
                  <a:pt x="34" y="552"/>
                </a:lnTo>
                <a:lnTo>
                  <a:pt x="25" y="553"/>
                </a:lnTo>
                <a:lnTo>
                  <a:pt x="22" y="515"/>
                </a:lnTo>
                <a:lnTo>
                  <a:pt x="17" y="485"/>
                </a:lnTo>
                <a:lnTo>
                  <a:pt x="15" y="470"/>
                </a:lnTo>
                <a:lnTo>
                  <a:pt x="10" y="435"/>
                </a:lnTo>
                <a:lnTo>
                  <a:pt x="7" y="403"/>
                </a:lnTo>
                <a:lnTo>
                  <a:pt x="4" y="381"/>
                </a:lnTo>
                <a:lnTo>
                  <a:pt x="4" y="343"/>
                </a:lnTo>
                <a:lnTo>
                  <a:pt x="4" y="334"/>
                </a:lnTo>
                <a:lnTo>
                  <a:pt x="4" y="302"/>
                </a:lnTo>
                <a:lnTo>
                  <a:pt x="5" y="264"/>
                </a:lnTo>
                <a:lnTo>
                  <a:pt x="5" y="256"/>
                </a:lnTo>
                <a:lnTo>
                  <a:pt x="5" y="222"/>
                </a:lnTo>
                <a:lnTo>
                  <a:pt x="7" y="192"/>
                </a:lnTo>
                <a:lnTo>
                  <a:pt x="7" y="169"/>
                </a:lnTo>
                <a:lnTo>
                  <a:pt x="9" y="132"/>
                </a:lnTo>
                <a:lnTo>
                  <a:pt x="9" y="128"/>
                </a:lnTo>
                <a:lnTo>
                  <a:pt x="9" y="102"/>
                </a:lnTo>
                <a:lnTo>
                  <a:pt x="9" y="85"/>
                </a:lnTo>
                <a:lnTo>
                  <a:pt x="9" y="73"/>
                </a:lnTo>
                <a:lnTo>
                  <a:pt x="10" y="36"/>
                </a:lnTo>
                <a:lnTo>
                  <a:pt x="9" y="35"/>
                </a:lnTo>
                <a:lnTo>
                  <a:pt x="4" y="31"/>
                </a:lnTo>
                <a:lnTo>
                  <a:pt x="0" y="25"/>
                </a:lnTo>
                <a:lnTo>
                  <a:pt x="0" y="23"/>
                </a:lnTo>
                <a:lnTo>
                  <a:pt x="19" y="20"/>
                </a:lnTo>
                <a:lnTo>
                  <a:pt x="54" y="20"/>
                </a:lnTo>
                <a:lnTo>
                  <a:pt x="91" y="15"/>
                </a:lnTo>
                <a:lnTo>
                  <a:pt x="92" y="15"/>
                </a:lnTo>
                <a:lnTo>
                  <a:pt x="127" y="11"/>
                </a:lnTo>
                <a:lnTo>
                  <a:pt x="131" y="11"/>
                </a:lnTo>
                <a:lnTo>
                  <a:pt x="176" y="8"/>
                </a:lnTo>
                <a:lnTo>
                  <a:pt x="216" y="3"/>
                </a:lnTo>
                <a:lnTo>
                  <a:pt x="241" y="0"/>
                </a:lnTo>
                <a:lnTo>
                  <a:pt x="244" y="15"/>
                </a:lnTo>
                <a:lnTo>
                  <a:pt x="253" y="41"/>
                </a:lnTo>
                <a:lnTo>
                  <a:pt x="254" y="45"/>
                </a:lnTo>
                <a:lnTo>
                  <a:pt x="256" y="53"/>
                </a:lnTo>
                <a:lnTo>
                  <a:pt x="265" y="78"/>
                </a:lnTo>
                <a:lnTo>
                  <a:pt x="271" y="102"/>
                </a:lnTo>
                <a:lnTo>
                  <a:pt x="276" y="115"/>
                </a:lnTo>
                <a:lnTo>
                  <a:pt x="276" y="122"/>
                </a:lnTo>
                <a:lnTo>
                  <a:pt x="286" y="148"/>
                </a:lnTo>
                <a:lnTo>
                  <a:pt x="290" y="169"/>
                </a:lnTo>
                <a:lnTo>
                  <a:pt x="293" y="175"/>
                </a:lnTo>
                <a:lnTo>
                  <a:pt x="303" y="209"/>
                </a:lnTo>
                <a:lnTo>
                  <a:pt x="311" y="235"/>
                </a:lnTo>
                <a:lnTo>
                  <a:pt x="313" y="244"/>
                </a:lnTo>
                <a:lnTo>
                  <a:pt x="318" y="246"/>
                </a:lnTo>
                <a:lnTo>
                  <a:pt x="318" y="249"/>
                </a:lnTo>
                <a:lnTo>
                  <a:pt x="320" y="251"/>
                </a:lnTo>
                <a:lnTo>
                  <a:pt x="320" y="252"/>
                </a:lnTo>
                <a:lnTo>
                  <a:pt x="320" y="256"/>
                </a:lnTo>
                <a:lnTo>
                  <a:pt x="321" y="257"/>
                </a:lnTo>
                <a:lnTo>
                  <a:pt x="321" y="262"/>
                </a:lnTo>
                <a:lnTo>
                  <a:pt x="323" y="264"/>
                </a:lnTo>
                <a:lnTo>
                  <a:pt x="325" y="266"/>
                </a:lnTo>
                <a:lnTo>
                  <a:pt x="326" y="267"/>
                </a:lnTo>
                <a:lnTo>
                  <a:pt x="333" y="276"/>
                </a:lnTo>
                <a:lnTo>
                  <a:pt x="335" y="282"/>
                </a:lnTo>
                <a:lnTo>
                  <a:pt x="338" y="284"/>
                </a:lnTo>
                <a:lnTo>
                  <a:pt x="338" y="287"/>
                </a:lnTo>
                <a:lnTo>
                  <a:pt x="336" y="289"/>
                </a:lnTo>
                <a:lnTo>
                  <a:pt x="338" y="291"/>
                </a:lnTo>
                <a:lnTo>
                  <a:pt x="336" y="294"/>
                </a:lnTo>
                <a:lnTo>
                  <a:pt x="336" y="297"/>
                </a:lnTo>
                <a:lnTo>
                  <a:pt x="345" y="299"/>
                </a:lnTo>
                <a:lnTo>
                  <a:pt x="348" y="301"/>
                </a:lnTo>
                <a:lnTo>
                  <a:pt x="348" y="302"/>
                </a:lnTo>
                <a:lnTo>
                  <a:pt x="346" y="304"/>
                </a:lnTo>
                <a:lnTo>
                  <a:pt x="345" y="304"/>
                </a:lnTo>
                <a:lnTo>
                  <a:pt x="346" y="307"/>
                </a:lnTo>
                <a:lnTo>
                  <a:pt x="345" y="307"/>
                </a:lnTo>
                <a:lnTo>
                  <a:pt x="341" y="309"/>
                </a:lnTo>
                <a:lnTo>
                  <a:pt x="341" y="311"/>
                </a:lnTo>
                <a:lnTo>
                  <a:pt x="338" y="314"/>
                </a:lnTo>
                <a:lnTo>
                  <a:pt x="336" y="316"/>
                </a:lnTo>
                <a:lnTo>
                  <a:pt x="333" y="319"/>
                </a:lnTo>
                <a:lnTo>
                  <a:pt x="335" y="324"/>
                </a:lnTo>
                <a:lnTo>
                  <a:pt x="335" y="328"/>
                </a:lnTo>
                <a:lnTo>
                  <a:pt x="335" y="329"/>
                </a:lnTo>
                <a:lnTo>
                  <a:pt x="335" y="333"/>
                </a:lnTo>
                <a:lnTo>
                  <a:pt x="335" y="33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5003" name="Freeform 75"/>
          <p:cNvSpPr>
            <a:spLocks/>
          </p:cNvSpPr>
          <p:nvPr/>
        </p:nvSpPr>
        <p:spPr bwMode="auto">
          <a:xfrm>
            <a:off x="6573840" y="3814763"/>
            <a:ext cx="877887" cy="906462"/>
          </a:xfrm>
          <a:custGeom>
            <a:avLst/>
            <a:gdLst/>
            <a:ahLst/>
            <a:cxnLst>
              <a:cxn ang="0">
                <a:pos x="94" y="361"/>
              </a:cxn>
              <a:cxn ang="0">
                <a:pos x="100" y="343"/>
              </a:cxn>
              <a:cxn ang="0">
                <a:pos x="107" y="334"/>
              </a:cxn>
              <a:cxn ang="0">
                <a:pos x="95" y="321"/>
              </a:cxn>
              <a:cxn ang="0">
                <a:pos x="84" y="298"/>
              </a:cxn>
              <a:cxn ang="0">
                <a:pos x="79" y="283"/>
              </a:cxn>
              <a:cxn ang="0">
                <a:pos x="52" y="207"/>
              </a:cxn>
              <a:cxn ang="0">
                <a:pos x="24" y="110"/>
              </a:cxn>
              <a:cxn ang="0">
                <a:pos x="13" y="32"/>
              </a:cxn>
              <a:cxn ang="0">
                <a:pos x="79" y="22"/>
              </a:cxn>
              <a:cxn ang="0">
                <a:pos x="192" y="8"/>
              </a:cxn>
              <a:cxn ang="0">
                <a:pos x="233" y="8"/>
              </a:cxn>
              <a:cxn ang="0">
                <a:pos x="224" y="13"/>
              </a:cxn>
              <a:cxn ang="0">
                <a:pos x="221" y="20"/>
              </a:cxn>
              <a:cxn ang="0">
                <a:pos x="216" y="37"/>
              </a:cxn>
              <a:cxn ang="0">
                <a:pos x="238" y="50"/>
              </a:cxn>
              <a:cxn ang="0">
                <a:pos x="261" y="57"/>
              </a:cxn>
              <a:cxn ang="0">
                <a:pos x="278" y="77"/>
              </a:cxn>
              <a:cxn ang="0">
                <a:pos x="298" y="105"/>
              </a:cxn>
              <a:cxn ang="0">
                <a:pos x="321" y="119"/>
              </a:cxn>
              <a:cxn ang="0">
                <a:pos x="338" y="135"/>
              </a:cxn>
              <a:cxn ang="0">
                <a:pos x="355" y="147"/>
              </a:cxn>
              <a:cxn ang="0">
                <a:pos x="373" y="159"/>
              </a:cxn>
              <a:cxn ang="0">
                <a:pos x="373" y="169"/>
              </a:cxn>
              <a:cxn ang="0">
                <a:pos x="383" y="172"/>
              </a:cxn>
              <a:cxn ang="0">
                <a:pos x="387" y="180"/>
              </a:cxn>
              <a:cxn ang="0">
                <a:pos x="398" y="191"/>
              </a:cxn>
              <a:cxn ang="0">
                <a:pos x="418" y="201"/>
              </a:cxn>
              <a:cxn ang="0">
                <a:pos x="427" y="212"/>
              </a:cxn>
              <a:cxn ang="0">
                <a:pos x="430" y="222"/>
              </a:cxn>
              <a:cxn ang="0">
                <a:pos x="433" y="234"/>
              </a:cxn>
              <a:cxn ang="0">
                <a:pos x="440" y="247"/>
              </a:cxn>
              <a:cxn ang="0">
                <a:pos x="455" y="252"/>
              </a:cxn>
              <a:cxn ang="0">
                <a:pos x="467" y="271"/>
              </a:cxn>
              <a:cxn ang="0">
                <a:pos x="473" y="296"/>
              </a:cxn>
              <a:cxn ang="0">
                <a:pos x="472" y="321"/>
              </a:cxn>
              <a:cxn ang="0">
                <a:pos x="467" y="323"/>
              </a:cxn>
              <a:cxn ang="0">
                <a:pos x="485" y="333"/>
              </a:cxn>
              <a:cxn ang="0">
                <a:pos x="482" y="349"/>
              </a:cxn>
              <a:cxn ang="0">
                <a:pos x="470" y="388"/>
              </a:cxn>
              <a:cxn ang="0">
                <a:pos x="472" y="398"/>
              </a:cxn>
              <a:cxn ang="0">
                <a:pos x="460" y="431"/>
              </a:cxn>
              <a:cxn ang="0">
                <a:pos x="462" y="463"/>
              </a:cxn>
              <a:cxn ang="0">
                <a:pos x="440" y="460"/>
              </a:cxn>
              <a:cxn ang="0">
                <a:pos x="422" y="457"/>
              </a:cxn>
              <a:cxn ang="0">
                <a:pos x="413" y="465"/>
              </a:cxn>
              <a:cxn ang="0">
                <a:pos x="417" y="500"/>
              </a:cxn>
              <a:cxn ang="0">
                <a:pos x="400" y="507"/>
              </a:cxn>
              <a:cxn ang="0">
                <a:pos x="371" y="492"/>
              </a:cxn>
              <a:cxn ang="0">
                <a:pos x="244" y="502"/>
              </a:cxn>
              <a:cxn ang="0">
                <a:pos x="132" y="510"/>
              </a:cxn>
              <a:cxn ang="0">
                <a:pos x="122" y="490"/>
              </a:cxn>
              <a:cxn ang="0">
                <a:pos x="109" y="467"/>
              </a:cxn>
              <a:cxn ang="0">
                <a:pos x="102" y="447"/>
              </a:cxn>
              <a:cxn ang="0">
                <a:pos x="102" y="416"/>
              </a:cxn>
            </a:cxnLst>
            <a:rect l="0" t="0" r="r" b="b"/>
            <a:pathLst>
              <a:path w="497" h="512">
                <a:moveTo>
                  <a:pt x="90" y="393"/>
                </a:moveTo>
                <a:lnTo>
                  <a:pt x="89" y="383"/>
                </a:lnTo>
                <a:lnTo>
                  <a:pt x="89" y="378"/>
                </a:lnTo>
                <a:lnTo>
                  <a:pt x="94" y="370"/>
                </a:lnTo>
                <a:lnTo>
                  <a:pt x="94" y="365"/>
                </a:lnTo>
                <a:lnTo>
                  <a:pt x="94" y="361"/>
                </a:lnTo>
                <a:lnTo>
                  <a:pt x="94" y="360"/>
                </a:lnTo>
                <a:lnTo>
                  <a:pt x="94" y="356"/>
                </a:lnTo>
                <a:lnTo>
                  <a:pt x="92" y="351"/>
                </a:lnTo>
                <a:lnTo>
                  <a:pt x="95" y="348"/>
                </a:lnTo>
                <a:lnTo>
                  <a:pt x="97" y="346"/>
                </a:lnTo>
                <a:lnTo>
                  <a:pt x="100" y="343"/>
                </a:lnTo>
                <a:lnTo>
                  <a:pt x="100" y="341"/>
                </a:lnTo>
                <a:lnTo>
                  <a:pt x="104" y="339"/>
                </a:lnTo>
                <a:lnTo>
                  <a:pt x="105" y="339"/>
                </a:lnTo>
                <a:lnTo>
                  <a:pt x="104" y="336"/>
                </a:lnTo>
                <a:lnTo>
                  <a:pt x="105" y="336"/>
                </a:lnTo>
                <a:lnTo>
                  <a:pt x="107" y="334"/>
                </a:lnTo>
                <a:lnTo>
                  <a:pt x="107" y="333"/>
                </a:lnTo>
                <a:lnTo>
                  <a:pt x="104" y="331"/>
                </a:lnTo>
                <a:lnTo>
                  <a:pt x="95" y="329"/>
                </a:lnTo>
                <a:lnTo>
                  <a:pt x="95" y="326"/>
                </a:lnTo>
                <a:lnTo>
                  <a:pt x="97" y="323"/>
                </a:lnTo>
                <a:lnTo>
                  <a:pt x="95" y="321"/>
                </a:lnTo>
                <a:lnTo>
                  <a:pt x="97" y="319"/>
                </a:lnTo>
                <a:lnTo>
                  <a:pt x="97" y="316"/>
                </a:lnTo>
                <a:lnTo>
                  <a:pt x="94" y="314"/>
                </a:lnTo>
                <a:lnTo>
                  <a:pt x="92" y="308"/>
                </a:lnTo>
                <a:lnTo>
                  <a:pt x="85" y="299"/>
                </a:lnTo>
                <a:lnTo>
                  <a:pt x="84" y="298"/>
                </a:lnTo>
                <a:lnTo>
                  <a:pt x="82" y="296"/>
                </a:lnTo>
                <a:lnTo>
                  <a:pt x="80" y="294"/>
                </a:lnTo>
                <a:lnTo>
                  <a:pt x="80" y="289"/>
                </a:lnTo>
                <a:lnTo>
                  <a:pt x="79" y="288"/>
                </a:lnTo>
                <a:lnTo>
                  <a:pt x="79" y="284"/>
                </a:lnTo>
                <a:lnTo>
                  <a:pt x="79" y="283"/>
                </a:lnTo>
                <a:lnTo>
                  <a:pt x="77" y="281"/>
                </a:lnTo>
                <a:lnTo>
                  <a:pt x="77" y="278"/>
                </a:lnTo>
                <a:lnTo>
                  <a:pt x="72" y="276"/>
                </a:lnTo>
                <a:lnTo>
                  <a:pt x="70" y="267"/>
                </a:lnTo>
                <a:lnTo>
                  <a:pt x="62" y="241"/>
                </a:lnTo>
                <a:lnTo>
                  <a:pt x="52" y="207"/>
                </a:lnTo>
                <a:lnTo>
                  <a:pt x="49" y="201"/>
                </a:lnTo>
                <a:lnTo>
                  <a:pt x="45" y="180"/>
                </a:lnTo>
                <a:lnTo>
                  <a:pt x="35" y="154"/>
                </a:lnTo>
                <a:lnTo>
                  <a:pt x="35" y="147"/>
                </a:lnTo>
                <a:lnTo>
                  <a:pt x="30" y="134"/>
                </a:lnTo>
                <a:lnTo>
                  <a:pt x="24" y="110"/>
                </a:lnTo>
                <a:lnTo>
                  <a:pt x="15" y="85"/>
                </a:lnTo>
                <a:lnTo>
                  <a:pt x="13" y="77"/>
                </a:lnTo>
                <a:lnTo>
                  <a:pt x="12" y="73"/>
                </a:lnTo>
                <a:lnTo>
                  <a:pt x="3" y="47"/>
                </a:lnTo>
                <a:lnTo>
                  <a:pt x="0" y="32"/>
                </a:lnTo>
                <a:lnTo>
                  <a:pt x="13" y="32"/>
                </a:lnTo>
                <a:lnTo>
                  <a:pt x="24" y="30"/>
                </a:lnTo>
                <a:lnTo>
                  <a:pt x="32" y="30"/>
                </a:lnTo>
                <a:lnTo>
                  <a:pt x="59" y="25"/>
                </a:lnTo>
                <a:lnTo>
                  <a:pt x="60" y="25"/>
                </a:lnTo>
                <a:lnTo>
                  <a:pt x="75" y="22"/>
                </a:lnTo>
                <a:lnTo>
                  <a:pt x="79" y="22"/>
                </a:lnTo>
                <a:lnTo>
                  <a:pt x="92" y="20"/>
                </a:lnTo>
                <a:lnTo>
                  <a:pt x="121" y="18"/>
                </a:lnTo>
                <a:lnTo>
                  <a:pt x="139" y="15"/>
                </a:lnTo>
                <a:lnTo>
                  <a:pt x="152" y="13"/>
                </a:lnTo>
                <a:lnTo>
                  <a:pt x="156" y="11"/>
                </a:lnTo>
                <a:lnTo>
                  <a:pt x="192" y="8"/>
                </a:lnTo>
                <a:lnTo>
                  <a:pt x="196" y="6"/>
                </a:lnTo>
                <a:lnTo>
                  <a:pt x="233" y="0"/>
                </a:lnTo>
                <a:lnTo>
                  <a:pt x="234" y="1"/>
                </a:lnTo>
                <a:lnTo>
                  <a:pt x="233" y="5"/>
                </a:lnTo>
                <a:lnTo>
                  <a:pt x="234" y="8"/>
                </a:lnTo>
                <a:lnTo>
                  <a:pt x="233" y="8"/>
                </a:lnTo>
                <a:lnTo>
                  <a:pt x="231" y="8"/>
                </a:lnTo>
                <a:lnTo>
                  <a:pt x="229" y="8"/>
                </a:lnTo>
                <a:lnTo>
                  <a:pt x="229" y="10"/>
                </a:lnTo>
                <a:lnTo>
                  <a:pt x="228" y="10"/>
                </a:lnTo>
                <a:lnTo>
                  <a:pt x="228" y="15"/>
                </a:lnTo>
                <a:lnTo>
                  <a:pt x="224" y="13"/>
                </a:lnTo>
                <a:lnTo>
                  <a:pt x="224" y="17"/>
                </a:lnTo>
                <a:lnTo>
                  <a:pt x="223" y="17"/>
                </a:lnTo>
                <a:lnTo>
                  <a:pt x="224" y="18"/>
                </a:lnTo>
                <a:lnTo>
                  <a:pt x="223" y="20"/>
                </a:lnTo>
                <a:lnTo>
                  <a:pt x="223" y="20"/>
                </a:lnTo>
                <a:lnTo>
                  <a:pt x="221" y="20"/>
                </a:lnTo>
                <a:lnTo>
                  <a:pt x="221" y="23"/>
                </a:lnTo>
                <a:lnTo>
                  <a:pt x="218" y="25"/>
                </a:lnTo>
                <a:lnTo>
                  <a:pt x="216" y="27"/>
                </a:lnTo>
                <a:lnTo>
                  <a:pt x="216" y="32"/>
                </a:lnTo>
                <a:lnTo>
                  <a:pt x="216" y="33"/>
                </a:lnTo>
                <a:lnTo>
                  <a:pt x="216" y="37"/>
                </a:lnTo>
                <a:lnTo>
                  <a:pt x="216" y="40"/>
                </a:lnTo>
                <a:lnTo>
                  <a:pt x="221" y="42"/>
                </a:lnTo>
                <a:lnTo>
                  <a:pt x="228" y="45"/>
                </a:lnTo>
                <a:lnTo>
                  <a:pt x="234" y="47"/>
                </a:lnTo>
                <a:lnTo>
                  <a:pt x="236" y="48"/>
                </a:lnTo>
                <a:lnTo>
                  <a:pt x="238" y="50"/>
                </a:lnTo>
                <a:lnTo>
                  <a:pt x="241" y="52"/>
                </a:lnTo>
                <a:lnTo>
                  <a:pt x="244" y="53"/>
                </a:lnTo>
                <a:lnTo>
                  <a:pt x="248" y="57"/>
                </a:lnTo>
                <a:lnTo>
                  <a:pt x="251" y="58"/>
                </a:lnTo>
                <a:lnTo>
                  <a:pt x="254" y="57"/>
                </a:lnTo>
                <a:lnTo>
                  <a:pt x="261" y="57"/>
                </a:lnTo>
                <a:lnTo>
                  <a:pt x="264" y="58"/>
                </a:lnTo>
                <a:lnTo>
                  <a:pt x="268" y="63"/>
                </a:lnTo>
                <a:lnTo>
                  <a:pt x="269" y="67"/>
                </a:lnTo>
                <a:lnTo>
                  <a:pt x="271" y="70"/>
                </a:lnTo>
                <a:lnTo>
                  <a:pt x="276" y="75"/>
                </a:lnTo>
                <a:lnTo>
                  <a:pt x="278" y="77"/>
                </a:lnTo>
                <a:lnTo>
                  <a:pt x="279" y="82"/>
                </a:lnTo>
                <a:lnTo>
                  <a:pt x="281" y="85"/>
                </a:lnTo>
                <a:lnTo>
                  <a:pt x="281" y="88"/>
                </a:lnTo>
                <a:lnTo>
                  <a:pt x="291" y="95"/>
                </a:lnTo>
                <a:lnTo>
                  <a:pt x="298" y="102"/>
                </a:lnTo>
                <a:lnTo>
                  <a:pt x="298" y="105"/>
                </a:lnTo>
                <a:lnTo>
                  <a:pt x="301" y="109"/>
                </a:lnTo>
                <a:lnTo>
                  <a:pt x="301" y="110"/>
                </a:lnTo>
                <a:lnTo>
                  <a:pt x="306" y="114"/>
                </a:lnTo>
                <a:lnTo>
                  <a:pt x="313" y="117"/>
                </a:lnTo>
                <a:lnTo>
                  <a:pt x="316" y="119"/>
                </a:lnTo>
                <a:lnTo>
                  <a:pt x="321" y="119"/>
                </a:lnTo>
                <a:lnTo>
                  <a:pt x="323" y="120"/>
                </a:lnTo>
                <a:lnTo>
                  <a:pt x="323" y="120"/>
                </a:lnTo>
                <a:lnTo>
                  <a:pt x="328" y="124"/>
                </a:lnTo>
                <a:lnTo>
                  <a:pt x="330" y="127"/>
                </a:lnTo>
                <a:lnTo>
                  <a:pt x="333" y="127"/>
                </a:lnTo>
                <a:lnTo>
                  <a:pt x="338" y="135"/>
                </a:lnTo>
                <a:lnTo>
                  <a:pt x="340" y="137"/>
                </a:lnTo>
                <a:lnTo>
                  <a:pt x="343" y="142"/>
                </a:lnTo>
                <a:lnTo>
                  <a:pt x="345" y="144"/>
                </a:lnTo>
                <a:lnTo>
                  <a:pt x="348" y="145"/>
                </a:lnTo>
                <a:lnTo>
                  <a:pt x="351" y="145"/>
                </a:lnTo>
                <a:lnTo>
                  <a:pt x="355" y="147"/>
                </a:lnTo>
                <a:lnTo>
                  <a:pt x="358" y="149"/>
                </a:lnTo>
                <a:lnTo>
                  <a:pt x="361" y="149"/>
                </a:lnTo>
                <a:lnTo>
                  <a:pt x="365" y="150"/>
                </a:lnTo>
                <a:lnTo>
                  <a:pt x="365" y="154"/>
                </a:lnTo>
                <a:lnTo>
                  <a:pt x="370" y="155"/>
                </a:lnTo>
                <a:lnTo>
                  <a:pt x="373" y="159"/>
                </a:lnTo>
                <a:lnTo>
                  <a:pt x="371" y="159"/>
                </a:lnTo>
                <a:lnTo>
                  <a:pt x="373" y="162"/>
                </a:lnTo>
                <a:lnTo>
                  <a:pt x="371" y="162"/>
                </a:lnTo>
                <a:lnTo>
                  <a:pt x="373" y="167"/>
                </a:lnTo>
                <a:lnTo>
                  <a:pt x="371" y="167"/>
                </a:lnTo>
                <a:lnTo>
                  <a:pt x="373" y="169"/>
                </a:lnTo>
                <a:lnTo>
                  <a:pt x="375" y="169"/>
                </a:lnTo>
                <a:lnTo>
                  <a:pt x="376" y="170"/>
                </a:lnTo>
                <a:lnTo>
                  <a:pt x="376" y="170"/>
                </a:lnTo>
                <a:lnTo>
                  <a:pt x="378" y="174"/>
                </a:lnTo>
                <a:lnTo>
                  <a:pt x="380" y="172"/>
                </a:lnTo>
                <a:lnTo>
                  <a:pt x="383" y="172"/>
                </a:lnTo>
                <a:lnTo>
                  <a:pt x="380" y="174"/>
                </a:lnTo>
                <a:lnTo>
                  <a:pt x="385" y="177"/>
                </a:lnTo>
                <a:lnTo>
                  <a:pt x="383" y="177"/>
                </a:lnTo>
                <a:lnTo>
                  <a:pt x="383" y="179"/>
                </a:lnTo>
                <a:lnTo>
                  <a:pt x="381" y="180"/>
                </a:lnTo>
                <a:lnTo>
                  <a:pt x="387" y="180"/>
                </a:lnTo>
                <a:lnTo>
                  <a:pt x="387" y="184"/>
                </a:lnTo>
                <a:lnTo>
                  <a:pt x="390" y="182"/>
                </a:lnTo>
                <a:lnTo>
                  <a:pt x="392" y="184"/>
                </a:lnTo>
                <a:lnTo>
                  <a:pt x="392" y="187"/>
                </a:lnTo>
                <a:lnTo>
                  <a:pt x="395" y="191"/>
                </a:lnTo>
                <a:lnTo>
                  <a:pt x="398" y="191"/>
                </a:lnTo>
                <a:lnTo>
                  <a:pt x="408" y="194"/>
                </a:lnTo>
                <a:lnTo>
                  <a:pt x="410" y="196"/>
                </a:lnTo>
                <a:lnTo>
                  <a:pt x="413" y="197"/>
                </a:lnTo>
                <a:lnTo>
                  <a:pt x="415" y="199"/>
                </a:lnTo>
                <a:lnTo>
                  <a:pt x="417" y="199"/>
                </a:lnTo>
                <a:lnTo>
                  <a:pt x="418" y="201"/>
                </a:lnTo>
                <a:lnTo>
                  <a:pt x="420" y="201"/>
                </a:lnTo>
                <a:lnTo>
                  <a:pt x="422" y="207"/>
                </a:lnTo>
                <a:lnTo>
                  <a:pt x="420" y="207"/>
                </a:lnTo>
                <a:lnTo>
                  <a:pt x="420" y="209"/>
                </a:lnTo>
                <a:lnTo>
                  <a:pt x="425" y="212"/>
                </a:lnTo>
                <a:lnTo>
                  <a:pt x="427" y="212"/>
                </a:lnTo>
                <a:lnTo>
                  <a:pt x="425" y="216"/>
                </a:lnTo>
                <a:lnTo>
                  <a:pt x="427" y="216"/>
                </a:lnTo>
                <a:lnTo>
                  <a:pt x="428" y="219"/>
                </a:lnTo>
                <a:lnTo>
                  <a:pt x="430" y="219"/>
                </a:lnTo>
                <a:lnTo>
                  <a:pt x="430" y="221"/>
                </a:lnTo>
                <a:lnTo>
                  <a:pt x="430" y="222"/>
                </a:lnTo>
                <a:lnTo>
                  <a:pt x="432" y="222"/>
                </a:lnTo>
                <a:lnTo>
                  <a:pt x="430" y="226"/>
                </a:lnTo>
                <a:lnTo>
                  <a:pt x="433" y="229"/>
                </a:lnTo>
                <a:lnTo>
                  <a:pt x="432" y="229"/>
                </a:lnTo>
                <a:lnTo>
                  <a:pt x="433" y="231"/>
                </a:lnTo>
                <a:lnTo>
                  <a:pt x="433" y="234"/>
                </a:lnTo>
                <a:lnTo>
                  <a:pt x="435" y="236"/>
                </a:lnTo>
                <a:lnTo>
                  <a:pt x="437" y="241"/>
                </a:lnTo>
                <a:lnTo>
                  <a:pt x="437" y="244"/>
                </a:lnTo>
                <a:lnTo>
                  <a:pt x="440" y="246"/>
                </a:lnTo>
                <a:lnTo>
                  <a:pt x="440" y="246"/>
                </a:lnTo>
                <a:lnTo>
                  <a:pt x="440" y="247"/>
                </a:lnTo>
                <a:lnTo>
                  <a:pt x="442" y="247"/>
                </a:lnTo>
                <a:lnTo>
                  <a:pt x="443" y="247"/>
                </a:lnTo>
                <a:lnTo>
                  <a:pt x="448" y="247"/>
                </a:lnTo>
                <a:lnTo>
                  <a:pt x="450" y="249"/>
                </a:lnTo>
                <a:lnTo>
                  <a:pt x="450" y="252"/>
                </a:lnTo>
                <a:lnTo>
                  <a:pt x="455" y="252"/>
                </a:lnTo>
                <a:lnTo>
                  <a:pt x="460" y="257"/>
                </a:lnTo>
                <a:lnTo>
                  <a:pt x="462" y="264"/>
                </a:lnTo>
                <a:lnTo>
                  <a:pt x="462" y="266"/>
                </a:lnTo>
                <a:lnTo>
                  <a:pt x="463" y="267"/>
                </a:lnTo>
                <a:lnTo>
                  <a:pt x="465" y="273"/>
                </a:lnTo>
                <a:lnTo>
                  <a:pt x="467" y="271"/>
                </a:lnTo>
                <a:lnTo>
                  <a:pt x="468" y="273"/>
                </a:lnTo>
                <a:lnTo>
                  <a:pt x="472" y="278"/>
                </a:lnTo>
                <a:lnTo>
                  <a:pt x="468" y="281"/>
                </a:lnTo>
                <a:lnTo>
                  <a:pt x="470" y="284"/>
                </a:lnTo>
                <a:lnTo>
                  <a:pt x="472" y="288"/>
                </a:lnTo>
                <a:lnTo>
                  <a:pt x="473" y="296"/>
                </a:lnTo>
                <a:lnTo>
                  <a:pt x="475" y="298"/>
                </a:lnTo>
                <a:lnTo>
                  <a:pt x="497" y="306"/>
                </a:lnTo>
                <a:lnTo>
                  <a:pt x="492" y="313"/>
                </a:lnTo>
                <a:lnTo>
                  <a:pt x="494" y="319"/>
                </a:lnTo>
                <a:lnTo>
                  <a:pt x="477" y="326"/>
                </a:lnTo>
                <a:lnTo>
                  <a:pt x="472" y="321"/>
                </a:lnTo>
                <a:lnTo>
                  <a:pt x="470" y="323"/>
                </a:lnTo>
                <a:lnTo>
                  <a:pt x="470" y="319"/>
                </a:lnTo>
                <a:lnTo>
                  <a:pt x="470" y="318"/>
                </a:lnTo>
                <a:lnTo>
                  <a:pt x="467" y="323"/>
                </a:lnTo>
                <a:lnTo>
                  <a:pt x="462" y="318"/>
                </a:lnTo>
                <a:lnTo>
                  <a:pt x="467" y="323"/>
                </a:lnTo>
                <a:lnTo>
                  <a:pt x="470" y="319"/>
                </a:lnTo>
                <a:lnTo>
                  <a:pt x="468" y="323"/>
                </a:lnTo>
                <a:lnTo>
                  <a:pt x="472" y="321"/>
                </a:lnTo>
                <a:lnTo>
                  <a:pt x="477" y="326"/>
                </a:lnTo>
                <a:lnTo>
                  <a:pt x="487" y="329"/>
                </a:lnTo>
                <a:lnTo>
                  <a:pt x="485" y="333"/>
                </a:lnTo>
                <a:lnTo>
                  <a:pt x="480" y="339"/>
                </a:lnTo>
                <a:lnTo>
                  <a:pt x="475" y="333"/>
                </a:lnTo>
                <a:lnTo>
                  <a:pt x="472" y="334"/>
                </a:lnTo>
                <a:lnTo>
                  <a:pt x="475" y="339"/>
                </a:lnTo>
                <a:lnTo>
                  <a:pt x="463" y="334"/>
                </a:lnTo>
                <a:lnTo>
                  <a:pt x="482" y="349"/>
                </a:lnTo>
                <a:lnTo>
                  <a:pt x="477" y="356"/>
                </a:lnTo>
                <a:lnTo>
                  <a:pt x="472" y="351"/>
                </a:lnTo>
                <a:lnTo>
                  <a:pt x="472" y="361"/>
                </a:lnTo>
                <a:lnTo>
                  <a:pt x="479" y="366"/>
                </a:lnTo>
                <a:lnTo>
                  <a:pt x="479" y="371"/>
                </a:lnTo>
                <a:lnTo>
                  <a:pt x="470" y="388"/>
                </a:lnTo>
                <a:lnTo>
                  <a:pt x="465" y="388"/>
                </a:lnTo>
                <a:lnTo>
                  <a:pt x="462" y="393"/>
                </a:lnTo>
                <a:lnTo>
                  <a:pt x="463" y="398"/>
                </a:lnTo>
                <a:lnTo>
                  <a:pt x="463" y="393"/>
                </a:lnTo>
                <a:lnTo>
                  <a:pt x="472" y="395"/>
                </a:lnTo>
                <a:lnTo>
                  <a:pt x="472" y="398"/>
                </a:lnTo>
                <a:lnTo>
                  <a:pt x="467" y="411"/>
                </a:lnTo>
                <a:lnTo>
                  <a:pt x="453" y="415"/>
                </a:lnTo>
                <a:lnTo>
                  <a:pt x="453" y="420"/>
                </a:lnTo>
                <a:lnTo>
                  <a:pt x="460" y="425"/>
                </a:lnTo>
                <a:lnTo>
                  <a:pt x="453" y="421"/>
                </a:lnTo>
                <a:lnTo>
                  <a:pt x="460" y="431"/>
                </a:lnTo>
                <a:lnTo>
                  <a:pt x="457" y="435"/>
                </a:lnTo>
                <a:lnTo>
                  <a:pt x="462" y="435"/>
                </a:lnTo>
                <a:lnTo>
                  <a:pt x="458" y="447"/>
                </a:lnTo>
                <a:lnTo>
                  <a:pt x="463" y="457"/>
                </a:lnTo>
                <a:lnTo>
                  <a:pt x="462" y="462"/>
                </a:lnTo>
                <a:lnTo>
                  <a:pt x="462" y="463"/>
                </a:lnTo>
                <a:lnTo>
                  <a:pt x="453" y="462"/>
                </a:lnTo>
                <a:lnTo>
                  <a:pt x="453" y="463"/>
                </a:lnTo>
                <a:lnTo>
                  <a:pt x="450" y="462"/>
                </a:lnTo>
                <a:lnTo>
                  <a:pt x="450" y="463"/>
                </a:lnTo>
                <a:lnTo>
                  <a:pt x="442" y="462"/>
                </a:lnTo>
                <a:lnTo>
                  <a:pt x="440" y="460"/>
                </a:lnTo>
                <a:lnTo>
                  <a:pt x="438" y="460"/>
                </a:lnTo>
                <a:lnTo>
                  <a:pt x="437" y="460"/>
                </a:lnTo>
                <a:lnTo>
                  <a:pt x="432" y="458"/>
                </a:lnTo>
                <a:lnTo>
                  <a:pt x="427" y="458"/>
                </a:lnTo>
                <a:lnTo>
                  <a:pt x="422" y="457"/>
                </a:lnTo>
                <a:lnTo>
                  <a:pt x="422" y="457"/>
                </a:lnTo>
                <a:lnTo>
                  <a:pt x="418" y="457"/>
                </a:lnTo>
                <a:lnTo>
                  <a:pt x="418" y="457"/>
                </a:lnTo>
                <a:lnTo>
                  <a:pt x="418" y="460"/>
                </a:lnTo>
                <a:lnTo>
                  <a:pt x="415" y="462"/>
                </a:lnTo>
                <a:lnTo>
                  <a:pt x="412" y="462"/>
                </a:lnTo>
                <a:lnTo>
                  <a:pt x="413" y="465"/>
                </a:lnTo>
                <a:lnTo>
                  <a:pt x="410" y="467"/>
                </a:lnTo>
                <a:lnTo>
                  <a:pt x="412" y="478"/>
                </a:lnTo>
                <a:lnTo>
                  <a:pt x="417" y="483"/>
                </a:lnTo>
                <a:lnTo>
                  <a:pt x="417" y="487"/>
                </a:lnTo>
                <a:lnTo>
                  <a:pt x="418" y="498"/>
                </a:lnTo>
                <a:lnTo>
                  <a:pt x="417" y="500"/>
                </a:lnTo>
                <a:lnTo>
                  <a:pt x="415" y="502"/>
                </a:lnTo>
                <a:lnTo>
                  <a:pt x="418" y="510"/>
                </a:lnTo>
                <a:lnTo>
                  <a:pt x="417" y="510"/>
                </a:lnTo>
                <a:lnTo>
                  <a:pt x="405" y="512"/>
                </a:lnTo>
                <a:lnTo>
                  <a:pt x="403" y="512"/>
                </a:lnTo>
                <a:lnTo>
                  <a:pt x="400" y="507"/>
                </a:lnTo>
                <a:lnTo>
                  <a:pt x="398" y="498"/>
                </a:lnTo>
                <a:lnTo>
                  <a:pt x="397" y="498"/>
                </a:lnTo>
                <a:lnTo>
                  <a:pt x="395" y="495"/>
                </a:lnTo>
                <a:lnTo>
                  <a:pt x="397" y="490"/>
                </a:lnTo>
                <a:lnTo>
                  <a:pt x="376" y="492"/>
                </a:lnTo>
                <a:lnTo>
                  <a:pt x="371" y="492"/>
                </a:lnTo>
                <a:lnTo>
                  <a:pt x="360" y="493"/>
                </a:lnTo>
                <a:lnTo>
                  <a:pt x="348" y="495"/>
                </a:lnTo>
                <a:lnTo>
                  <a:pt x="305" y="498"/>
                </a:lnTo>
                <a:lnTo>
                  <a:pt x="288" y="498"/>
                </a:lnTo>
                <a:lnTo>
                  <a:pt x="258" y="500"/>
                </a:lnTo>
                <a:lnTo>
                  <a:pt x="244" y="502"/>
                </a:lnTo>
                <a:lnTo>
                  <a:pt x="218" y="503"/>
                </a:lnTo>
                <a:lnTo>
                  <a:pt x="211" y="505"/>
                </a:lnTo>
                <a:lnTo>
                  <a:pt x="191" y="507"/>
                </a:lnTo>
                <a:lnTo>
                  <a:pt x="181" y="507"/>
                </a:lnTo>
                <a:lnTo>
                  <a:pt x="132" y="510"/>
                </a:lnTo>
                <a:lnTo>
                  <a:pt x="132" y="510"/>
                </a:lnTo>
                <a:lnTo>
                  <a:pt x="131" y="508"/>
                </a:lnTo>
                <a:lnTo>
                  <a:pt x="127" y="507"/>
                </a:lnTo>
                <a:lnTo>
                  <a:pt x="126" y="505"/>
                </a:lnTo>
                <a:lnTo>
                  <a:pt x="124" y="502"/>
                </a:lnTo>
                <a:lnTo>
                  <a:pt x="124" y="497"/>
                </a:lnTo>
                <a:lnTo>
                  <a:pt x="122" y="490"/>
                </a:lnTo>
                <a:lnTo>
                  <a:pt x="119" y="488"/>
                </a:lnTo>
                <a:lnTo>
                  <a:pt x="117" y="483"/>
                </a:lnTo>
                <a:lnTo>
                  <a:pt x="116" y="482"/>
                </a:lnTo>
                <a:lnTo>
                  <a:pt x="114" y="480"/>
                </a:lnTo>
                <a:lnTo>
                  <a:pt x="110" y="470"/>
                </a:lnTo>
                <a:lnTo>
                  <a:pt x="109" y="467"/>
                </a:lnTo>
                <a:lnTo>
                  <a:pt x="105" y="462"/>
                </a:lnTo>
                <a:lnTo>
                  <a:pt x="102" y="462"/>
                </a:lnTo>
                <a:lnTo>
                  <a:pt x="100" y="458"/>
                </a:lnTo>
                <a:lnTo>
                  <a:pt x="102" y="455"/>
                </a:lnTo>
                <a:lnTo>
                  <a:pt x="100" y="450"/>
                </a:lnTo>
                <a:lnTo>
                  <a:pt x="102" y="447"/>
                </a:lnTo>
                <a:lnTo>
                  <a:pt x="100" y="443"/>
                </a:lnTo>
                <a:lnTo>
                  <a:pt x="100" y="438"/>
                </a:lnTo>
                <a:lnTo>
                  <a:pt x="102" y="430"/>
                </a:lnTo>
                <a:lnTo>
                  <a:pt x="100" y="426"/>
                </a:lnTo>
                <a:lnTo>
                  <a:pt x="102" y="421"/>
                </a:lnTo>
                <a:lnTo>
                  <a:pt x="102" y="416"/>
                </a:lnTo>
                <a:lnTo>
                  <a:pt x="100" y="410"/>
                </a:lnTo>
                <a:lnTo>
                  <a:pt x="94" y="403"/>
                </a:lnTo>
                <a:lnTo>
                  <a:pt x="92" y="401"/>
                </a:lnTo>
                <a:lnTo>
                  <a:pt x="92" y="398"/>
                </a:lnTo>
                <a:lnTo>
                  <a:pt x="90" y="39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04" name="Freeform 76"/>
          <p:cNvSpPr>
            <a:spLocks/>
          </p:cNvSpPr>
          <p:nvPr/>
        </p:nvSpPr>
        <p:spPr bwMode="auto">
          <a:xfrm>
            <a:off x="6954840" y="3730625"/>
            <a:ext cx="815975" cy="611188"/>
          </a:xfrm>
          <a:custGeom>
            <a:avLst/>
            <a:gdLst/>
            <a:ahLst/>
            <a:cxnLst>
              <a:cxn ang="0">
                <a:pos x="171" y="227"/>
              </a:cxn>
              <a:cxn ang="0">
                <a:pos x="169" y="224"/>
              </a:cxn>
              <a:cxn ang="0">
                <a:pos x="162" y="221"/>
              </a:cxn>
              <a:cxn ang="0">
                <a:pos x="157" y="216"/>
              </a:cxn>
              <a:cxn ang="0">
                <a:pos x="157" y="209"/>
              </a:cxn>
              <a:cxn ang="0">
                <a:pos x="149" y="201"/>
              </a:cxn>
              <a:cxn ang="0">
                <a:pos x="139" y="194"/>
              </a:cxn>
              <a:cxn ang="0">
                <a:pos x="127" y="189"/>
              </a:cxn>
              <a:cxn ang="0">
                <a:pos x="114" y="174"/>
              </a:cxn>
              <a:cxn ang="0">
                <a:pos x="105" y="166"/>
              </a:cxn>
              <a:cxn ang="0">
                <a:pos x="85" y="157"/>
              </a:cxn>
              <a:cxn ang="0">
                <a:pos x="75" y="142"/>
              </a:cxn>
              <a:cxn ang="0">
                <a:pos x="62" y="124"/>
              </a:cxn>
              <a:cxn ang="0">
                <a:pos x="52" y="110"/>
              </a:cxn>
              <a:cxn ang="0">
                <a:pos x="35" y="105"/>
              </a:cxn>
              <a:cxn ang="0">
                <a:pos x="22" y="97"/>
              </a:cxn>
              <a:cxn ang="0">
                <a:pos x="5" y="89"/>
              </a:cxn>
              <a:cxn ang="0">
                <a:pos x="0" y="79"/>
              </a:cxn>
              <a:cxn ang="0">
                <a:pos x="5" y="67"/>
              </a:cxn>
              <a:cxn ang="0">
                <a:pos x="7" y="64"/>
              </a:cxn>
              <a:cxn ang="0">
                <a:pos x="12" y="57"/>
              </a:cxn>
              <a:cxn ang="0">
                <a:pos x="17" y="55"/>
              </a:cxn>
              <a:cxn ang="0">
                <a:pos x="17" y="47"/>
              </a:cxn>
              <a:cxn ang="0">
                <a:pos x="53" y="32"/>
              </a:cxn>
              <a:cxn ang="0">
                <a:pos x="65" y="23"/>
              </a:cxn>
              <a:cxn ang="0">
                <a:pos x="80" y="13"/>
              </a:cxn>
              <a:cxn ang="0">
                <a:pos x="87" y="15"/>
              </a:cxn>
              <a:cxn ang="0">
                <a:pos x="129" y="8"/>
              </a:cxn>
              <a:cxn ang="0">
                <a:pos x="206" y="0"/>
              </a:cxn>
              <a:cxn ang="0">
                <a:pos x="209" y="12"/>
              </a:cxn>
              <a:cxn ang="0">
                <a:pos x="234" y="18"/>
              </a:cxn>
              <a:cxn ang="0">
                <a:pos x="318" y="18"/>
              </a:cxn>
              <a:cxn ang="0">
                <a:pos x="365" y="32"/>
              </a:cxn>
              <a:cxn ang="0">
                <a:pos x="458" y="100"/>
              </a:cxn>
              <a:cxn ang="0">
                <a:pos x="421" y="161"/>
              </a:cxn>
              <a:cxn ang="0">
                <a:pos x="418" y="189"/>
              </a:cxn>
              <a:cxn ang="0">
                <a:pos x="413" y="199"/>
              </a:cxn>
              <a:cxn ang="0">
                <a:pos x="388" y="226"/>
              </a:cxn>
              <a:cxn ang="0">
                <a:pos x="368" y="227"/>
              </a:cxn>
              <a:cxn ang="0">
                <a:pos x="356" y="244"/>
              </a:cxn>
              <a:cxn ang="0">
                <a:pos x="336" y="278"/>
              </a:cxn>
              <a:cxn ang="0">
                <a:pos x="314" y="269"/>
              </a:cxn>
              <a:cxn ang="0">
                <a:pos x="306" y="289"/>
              </a:cxn>
              <a:cxn ang="0">
                <a:pos x="318" y="301"/>
              </a:cxn>
              <a:cxn ang="0">
                <a:pos x="289" y="309"/>
              </a:cxn>
              <a:cxn ang="0">
                <a:pos x="274" y="291"/>
              </a:cxn>
              <a:cxn ang="0">
                <a:pos x="259" y="345"/>
              </a:cxn>
              <a:cxn ang="0">
                <a:pos x="252" y="328"/>
              </a:cxn>
              <a:cxn ang="0">
                <a:pos x="249" y="320"/>
              </a:cxn>
              <a:cxn ang="0">
                <a:pos x="244" y="304"/>
              </a:cxn>
              <a:cxn ang="0">
                <a:pos x="232" y="294"/>
              </a:cxn>
              <a:cxn ang="0">
                <a:pos x="224" y="293"/>
              </a:cxn>
              <a:cxn ang="0">
                <a:pos x="219" y="283"/>
              </a:cxn>
              <a:cxn ang="0">
                <a:pos x="217" y="276"/>
              </a:cxn>
              <a:cxn ang="0">
                <a:pos x="214" y="268"/>
              </a:cxn>
              <a:cxn ang="0">
                <a:pos x="209" y="263"/>
              </a:cxn>
              <a:cxn ang="0">
                <a:pos x="204" y="254"/>
              </a:cxn>
              <a:cxn ang="0">
                <a:pos x="201" y="246"/>
              </a:cxn>
              <a:cxn ang="0">
                <a:pos x="192" y="241"/>
              </a:cxn>
              <a:cxn ang="0">
                <a:pos x="176" y="231"/>
              </a:cxn>
            </a:cxnLst>
            <a:rect l="0" t="0" r="r" b="b"/>
            <a:pathLst>
              <a:path w="462" h="345">
                <a:moveTo>
                  <a:pt x="176" y="231"/>
                </a:moveTo>
                <a:lnTo>
                  <a:pt x="174" y="229"/>
                </a:lnTo>
                <a:lnTo>
                  <a:pt x="171" y="231"/>
                </a:lnTo>
                <a:lnTo>
                  <a:pt x="171" y="227"/>
                </a:lnTo>
                <a:lnTo>
                  <a:pt x="165" y="227"/>
                </a:lnTo>
                <a:lnTo>
                  <a:pt x="167" y="226"/>
                </a:lnTo>
                <a:lnTo>
                  <a:pt x="167" y="224"/>
                </a:lnTo>
                <a:lnTo>
                  <a:pt x="169" y="224"/>
                </a:lnTo>
                <a:lnTo>
                  <a:pt x="164" y="221"/>
                </a:lnTo>
                <a:lnTo>
                  <a:pt x="167" y="219"/>
                </a:lnTo>
                <a:lnTo>
                  <a:pt x="164" y="219"/>
                </a:lnTo>
                <a:lnTo>
                  <a:pt x="162" y="221"/>
                </a:lnTo>
                <a:lnTo>
                  <a:pt x="160" y="217"/>
                </a:lnTo>
                <a:lnTo>
                  <a:pt x="160" y="217"/>
                </a:lnTo>
                <a:lnTo>
                  <a:pt x="159" y="216"/>
                </a:lnTo>
                <a:lnTo>
                  <a:pt x="157" y="216"/>
                </a:lnTo>
                <a:lnTo>
                  <a:pt x="155" y="214"/>
                </a:lnTo>
                <a:lnTo>
                  <a:pt x="157" y="214"/>
                </a:lnTo>
                <a:lnTo>
                  <a:pt x="155" y="209"/>
                </a:lnTo>
                <a:lnTo>
                  <a:pt x="157" y="209"/>
                </a:lnTo>
                <a:lnTo>
                  <a:pt x="155" y="206"/>
                </a:lnTo>
                <a:lnTo>
                  <a:pt x="157" y="206"/>
                </a:lnTo>
                <a:lnTo>
                  <a:pt x="154" y="202"/>
                </a:lnTo>
                <a:lnTo>
                  <a:pt x="149" y="201"/>
                </a:lnTo>
                <a:lnTo>
                  <a:pt x="149" y="197"/>
                </a:lnTo>
                <a:lnTo>
                  <a:pt x="145" y="196"/>
                </a:lnTo>
                <a:lnTo>
                  <a:pt x="142" y="196"/>
                </a:lnTo>
                <a:lnTo>
                  <a:pt x="139" y="194"/>
                </a:lnTo>
                <a:lnTo>
                  <a:pt x="135" y="192"/>
                </a:lnTo>
                <a:lnTo>
                  <a:pt x="132" y="192"/>
                </a:lnTo>
                <a:lnTo>
                  <a:pt x="129" y="191"/>
                </a:lnTo>
                <a:lnTo>
                  <a:pt x="127" y="189"/>
                </a:lnTo>
                <a:lnTo>
                  <a:pt x="124" y="184"/>
                </a:lnTo>
                <a:lnTo>
                  <a:pt x="122" y="182"/>
                </a:lnTo>
                <a:lnTo>
                  <a:pt x="117" y="174"/>
                </a:lnTo>
                <a:lnTo>
                  <a:pt x="114" y="174"/>
                </a:lnTo>
                <a:lnTo>
                  <a:pt x="112" y="171"/>
                </a:lnTo>
                <a:lnTo>
                  <a:pt x="107" y="167"/>
                </a:lnTo>
                <a:lnTo>
                  <a:pt x="107" y="167"/>
                </a:lnTo>
                <a:lnTo>
                  <a:pt x="105" y="166"/>
                </a:lnTo>
                <a:lnTo>
                  <a:pt x="100" y="166"/>
                </a:lnTo>
                <a:lnTo>
                  <a:pt x="97" y="164"/>
                </a:lnTo>
                <a:lnTo>
                  <a:pt x="90" y="161"/>
                </a:lnTo>
                <a:lnTo>
                  <a:pt x="85" y="157"/>
                </a:lnTo>
                <a:lnTo>
                  <a:pt x="85" y="156"/>
                </a:lnTo>
                <a:lnTo>
                  <a:pt x="82" y="152"/>
                </a:lnTo>
                <a:lnTo>
                  <a:pt x="82" y="149"/>
                </a:lnTo>
                <a:lnTo>
                  <a:pt x="75" y="142"/>
                </a:lnTo>
                <a:lnTo>
                  <a:pt x="65" y="135"/>
                </a:lnTo>
                <a:lnTo>
                  <a:pt x="65" y="132"/>
                </a:lnTo>
                <a:lnTo>
                  <a:pt x="63" y="129"/>
                </a:lnTo>
                <a:lnTo>
                  <a:pt x="62" y="124"/>
                </a:lnTo>
                <a:lnTo>
                  <a:pt x="60" y="122"/>
                </a:lnTo>
                <a:lnTo>
                  <a:pt x="55" y="117"/>
                </a:lnTo>
                <a:lnTo>
                  <a:pt x="53" y="114"/>
                </a:lnTo>
                <a:lnTo>
                  <a:pt x="52" y="110"/>
                </a:lnTo>
                <a:lnTo>
                  <a:pt x="48" y="105"/>
                </a:lnTo>
                <a:lnTo>
                  <a:pt x="45" y="104"/>
                </a:lnTo>
                <a:lnTo>
                  <a:pt x="38" y="104"/>
                </a:lnTo>
                <a:lnTo>
                  <a:pt x="35" y="105"/>
                </a:lnTo>
                <a:lnTo>
                  <a:pt x="32" y="104"/>
                </a:lnTo>
                <a:lnTo>
                  <a:pt x="28" y="100"/>
                </a:lnTo>
                <a:lnTo>
                  <a:pt x="25" y="99"/>
                </a:lnTo>
                <a:lnTo>
                  <a:pt x="22" y="97"/>
                </a:lnTo>
                <a:lnTo>
                  <a:pt x="20" y="95"/>
                </a:lnTo>
                <a:lnTo>
                  <a:pt x="18" y="94"/>
                </a:lnTo>
                <a:lnTo>
                  <a:pt x="12" y="92"/>
                </a:lnTo>
                <a:lnTo>
                  <a:pt x="5" y="89"/>
                </a:lnTo>
                <a:lnTo>
                  <a:pt x="0" y="87"/>
                </a:lnTo>
                <a:lnTo>
                  <a:pt x="0" y="84"/>
                </a:lnTo>
                <a:lnTo>
                  <a:pt x="0" y="80"/>
                </a:lnTo>
                <a:lnTo>
                  <a:pt x="0" y="79"/>
                </a:lnTo>
                <a:lnTo>
                  <a:pt x="0" y="74"/>
                </a:lnTo>
                <a:lnTo>
                  <a:pt x="2" y="72"/>
                </a:lnTo>
                <a:lnTo>
                  <a:pt x="5" y="70"/>
                </a:lnTo>
                <a:lnTo>
                  <a:pt x="5" y="67"/>
                </a:lnTo>
                <a:lnTo>
                  <a:pt x="7" y="67"/>
                </a:lnTo>
                <a:lnTo>
                  <a:pt x="7" y="67"/>
                </a:lnTo>
                <a:lnTo>
                  <a:pt x="8" y="65"/>
                </a:lnTo>
                <a:lnTo>
                  <a:pt x="7" y="64"/>
                </a:lnTo>
                <a:lnTo>
                  <a:pt x="8" y="64"/>
                </a:lnTo>
                <a:lnTo>
                  <a:pt x="8" y="60"/>
                </a:lnTo>
                <a:lnTo>
                  <a:pt x="12" y="62"/>
                </a:lnTo>
                <a:lnTo>
                  <a:pt x="12" y="57"/>
                </a:lnTo>
                <a:lnTo>
                  <a:pt x="13" y="57"/>
                </a:lnTo>
                <a:lnTo>
                  <a:pt x="13" y="55"/>
                </a:lnTo>
                <a:lnTo>
                  <a:pt x="15" y="55"/>
                </a:lnTo>
                <a:lnTo>
                  <a:pt x="17" y="55"/>
                </a:lnTo>
                <a:lnTo>
                  <a:pt x="18" y="55"/>
                </a:lnTo>
                <a:lnTo>
                  <a:pt x="17" y="52"/>
                </a:lnTo>
                <a:lnTo>
                  <a:pt x="18" y="48"/>
                </a:lnTo>
                <a:lnTo>
                  <a:pt x="17" y="47"/>
                </a:lnTo>
                <a:lnTo>
                  <a:pt x="27" y="43"/>
                </a:lnTo>
                <a:lnTo>
                  <a:pt x="37" y="37"/>
                </a:lnTo>
                <a:lnTo>
                  <a:pt x="47" y="33"/>
                </a:lnTo>
                <a:lnTo>
                  <a:pt x="53" y="32"/>
                </a:lnTo>
                <a:lnTo>
                  <a:pt x="53" y="30"/>
                </a:lnTo>
                <a:lnTo>
                  <a:pt x="53" y="27"/>
                </a:lnTo>
                <a:lnTo>
                  <a:pt x="57" y="27"/>
                </a:lnTo>
                <a:lnTo>
                  <a:pt x="65" y="23"/>
                </a:lnTo>
                <a:lnTo>
                  <a:pt x="68" y="22"/>
                </a:lnTo>
                <a:lnTo>
                  <a:pt x="73" y="18"/>
                </a:lnTo>
                <a:lnTo>
                  <a:pt x="75" y="18"/>
                </a:lnTo>
                <a:lnTo>
                  <a:pt x="80" y="13"/>
                </a:lnTo>
                <a:lnTo>
                  <a:pt x="82" y="15"/>
                </a:lnTo>
                <a:lnTo>
                  <a:pt x="84" y="15"/>
                </a:lnTo>
                <a:lnTo>
                  <a:pt x="85" y="15"/>
                </a:lnTo>
                <a:lnTo>
                  <a:pt x="87" y="15"/>
                </a:lnTo>
                <a:lnTo>
                  <a:pt x="90" y="13"/>
                </a:lnTo>
                <a:lnTo>
                  <a:pt x="97" y="13"/>
                </a:lnTo>
                <a:lnTo>
                  <a:pt x="119" y="10"/>
                </a:lnTo>
                <a:lnTo>
                  <a:pt x="129" y="8"/>
                </a:lnTo>
                <a:lnTo>
                  <a:pt x="139" y="7"/>
                </a:lnTo>
                <a:lnTo>
                  <a:pt x="176" y="3"/>
                </a:lnTo>
                <a:lnTo>
                  <a:pt x="181" y="3"/>
                </a:lnTo>
                <a:lnTo>
                  <a:pt x="206" y="0"/>
                </a:lnTo>
                <a:lnTo>
                  <a:pt x="206" y="2"/>
                </a:lnTo>
                <a:lnTo>
                  <a:pt x="209" y="3"/>
                </a:lnTo>
                <a:lnTo>
                  <a:pt x="206" y="8"/>
                </a:lnTo>
                <a:lnTo>
                  <a:pt x="209" y="12"/>
                </a:lnTo>
                <a:lnTo>
                  <a:pt x="217" y="3"/>
                </a:lnTo>
                <a:lnTo>
                  <a:pt x="222" y="7"/>
                </a:lnTo>
                <a:lnTo>
                  <a:pt x="227" y="13"/>
                </a:lnTo>
                <a:lnTo>
                  <a:pt x="234" y="18"/>
                </a:lnTo>
                <a:lnTo>
                  <a:pt x="234" y="33"/>
                </a:lnTo>
                <a:lnTo>
                  <a:pt x="256" y="28"/>
                </a:lnTo>
                <a:lnTo>
                  <a:pt x="279" y="25"/>
                </a:lnTo>
                <a:lnTo>
                  <a:pt x="318" y="18"/>
                </a:lnTo>
                <a:lnTo>
                  <a:pt x="339" y="15"/>
                </a:lnTo>
                <a:lnTo>
                  <a:pt x="341" y="15"/>
                </a:lnTo>
                <a:lnTo>
                  <a:pt x="363" y="30"/>
                </a:lnTo>
                <a:lnTo>
                  <a:pt x="365" y="32"/>
                </a:lnTo>
                <a:lnTo>
                  <a:pt x="406" y="60"/>
                </a:lnTo>
                <a:lnTo>
                  <a:pt x="453" y="92"/>
                </a:lnTo>
                <a:lnTo>
                  <a:pt x="462" y="99"/>
                </a:lnTo>
                <a:lnTo>
                  <a:pt x="458" y="100"/>
                </a:lnTo>
                <a:lnTo>
                  <a:pt x="462" y="102"/>
                </a:lnTo>
                <a:lnTo>
                  <a:pt x="440" y="122"/>
                </a:lnTo>
                <a:lnTo>
                  <a:pt x="430" y="142"/>
                </a:lnTo>
                <a:lnTo>
                  <a:pt x="421" y="161"/>
                </a:lnTo>
                <a:lnTo>
                  <a:pt x="421" y="174"/>
                </a:lnTo>
                <a:lnTo>
                  <a:pt x="420" y="171"/>
                </a:lnTo>
                <a:lnTo>
                  <a:pt x="410" y="177"/>
                </a:lnTo>
                <a:lnTo>
                  <a:pt x="418" y="189"/>
                </a:lnTo>
                <a:lnTo>
                  <a:pt x="416" y="196"/>
                </a:lnTo>
                <a:lnTo>
                  <a:pt x="405" y="196"/>
                </a:lnTo>
                <a:lnTo>
                  <a:pt x="411" y="196"/>
                </a:lnTo>
                <a:lnTo>
                  <a:pt x="413" y="199"/>
                </a:lnTo>
                <a:lnTo>
                  <a:pt x="403" y="212"/>
                </a:lnTo>
                <a:lnTo>
                  <a:pt x="386" y="216"/>
                </a:lnTo>
                <a:lnTo>
                  <a:pt x="383" y="219"/>
                </a:lnTo>
                <a:lnTo>
                  <a:pt x="388" y="226"/>
                </a:lnTo>
                <a:lnTo>
                  <a:pt x="386" y="227"/>
                </a:lnTo>
                <a:lnTo>
                  <a:pt x="375" y="243"/>
                </a:lnTo>
                <a:lnTo>
                  <a:pt x="361" y="246"/>
                </a:lnTo>
                <a:lnTo>
                  <a:pt x="368" y="227"/>
                </a:lnTo>
                <a:lnTo>
                  <a:pt x="360" y="238"/>
                </a:lnTo>
                <a:lnTo>
                  <a:pt x="356" y="233"/>
                </a:lnTo>
                <a:lnTo>
                  <a:pt x="353" y="234"/>
                </a:lnTo>
                <a:lnTo>
                  <a:pt x="356" y="244"/>
                </a:lnTo>
                <a:lnTo>
                  <a:pt x="363" y="253"/>
                </a:lnTo>
                <a:lnTo>
                  <a:pt x="363" y="259"/>
                </a:lnTo>
                <a:lnTo>
                  <a:pt x="356" y="269"/>
                </a:lnTo>
                <a:lnTo>
                  <a:pt x="336" y="278"/>
                </a:lnTo>
                <a:lnTo>
                  <a:pt x="329" y="284"/>
                </a:lnTo>
                <a:lnTo>
                  <a:pt x="324" y="286"/>
                </a:lnTo>
                <a:lnTo>
                  <a:pt x="318" y="269"/>
                </a:lnTo>
                <a:lnTo>
                  <a:pt x="314" y="269"/>
                </a:lnTo>
                <a:lnTo>
                  <a:pt x="319" y="288"/>
                </a:lnTo>
                <a:lnTo>
                  <a:pt x="311" y="288"/>
                </a:lnTo>
                <a:lnTo>
                  <a:pt x="304" y="283"/>
                </a:lnTo>
                <a:lnTo>
                  <a:pt x="306" y="289"/>
                </a:lnTo>
                <a:lnTo>
                  <a:pt x="296" y="291"/>
                </a:lnTo>
                <a:lnTo>
                  <a:pt x="296" y="291"/>
                </a:lnTo>
                <a:lnTo>
                  <a:pt x="313" y="296"/>
                </a:lnTo>
                <a:lnTo>
                  <a:pt x="318" y="301"/>
                </a:lnTo>
                <a:lnTo>
                  <a:pt x="318" y="309"/>
                </a:lnTo>
                <a:lnTo>
                  <a:pt x="303" y="318"/>
                </a:lnTo>
                <a:lnTo>
                  <a:pt x="298" y="316"/>
                </a:lnTo>
                <a:lnTo>
                  <a:pt x="289" y="309"/>
                </a:lnTo>
                <a:lnTo>
                  <a:pt x="281" y="298"/>
                </a:lnTo>
                <a:lnTo>
                  <a:pt x="283" y="293"/>
                </a:lnTo>
                <a:lnTo>
                  <a:pt x="278" y="293"/>
                </a:lnTo>
                <a:lnTo>
                  <a:pt x="274" y="291"/>
                </a:lnTo>
                <a:lnTo>
                  <a:pt x="281" y="306"/>
                </a:lnTo>
                <a:lnTo>
                  <a:pt x="288" y="323"/>
                </a:lnTo>
                <a:lnTo>
                  <a:pt x="281" y="345"/>
                </a:lnTo>
                <a:lnTo>
                  <a:pt x="259" y="345"/>
                </a:lnTo>
                <a:lnTo>
                  <a:pt x="257" y="343"/>
                </a:lnTo>
                <a:lnTo>
                  <a:pt x="256" y="335"/>
                </a:lnTo>
                <a:lnTo>
                  <a:pt x="254" y="331"/>
                </a:lnTo>
                <a:lnTo>
                  <a:pt x="252" y="328"/>
                </a:lnTo>
                <a:lnTo>
                  <a:pt x="256" y="325"/>
                </a:lnTo>
                <a:lnTo>
                  <a:pt x="252" y="320"/>
                </a:lnTo>
                <a:lnTo>
                  <a:pt x="251" y="318"/>
                </a:lnTo>
                <a:lnTo>
                  <a:pt x="249" y="320"/>
                </a:lnTo>
                <a:lnTo>
                  <a:pt x="247" y="314"/>
                </a:lnTo>
                <a:lnTo>
                  <a:pt x="246" y="313"/>
                </a:lnTo>
                <a:lnTo>
                  <a:pt x="246" y="311"/>
                </a:lnTo>
                <a:lnTo>
                  <a:pt x="244" y="304"/>
                </a:lnTo>
                <a:lnTo>
                  <a:pt x="239" y="299"/>
                </a:lnTo>
                <a:lnTo>
                  <a:pt x="234" y="299"/>
                </a:lnTo>
                <a:lnTo>
                  <a:pt x="234" y="296"/>
                </a:lnTo>
                <a:lnTo>
                  <a:pt x="232" y="294"/>
                </a:lnTo>
                <a:lnTo>
                  <a:pt x="227" y="294"/>
                </a:lnTo>
                <a:lnTo>
                  <a:pt x="226" y="294"/>
                </a:lnTo>
                <a:lnTo>
                  <a:pt x="224" y="294"/>
                </a:lnTo>
                <a:lnTo>
                  <a:pt x="224" y="293"/>
                </a:lnTo>
                <a:lnTo>
                  <a:pt x="224" y="293"/>
                </a:lnTo>
                <a:lnTo>
                  <a:pt x="221" y="291"/>
                </a:lnTo>
                <a:lnTo>
                  <a:pt x="221" y="288"/>
                </a:lnTo>
                <a:lnTo>
                  <a:pt x="219" y="283"/>
                </a:lnTo>
                <a:lnTo>
                  <a:pt x="217" y="281"/>
                </a:lnTo>
                <a:lnTo>
                  <a:pt x="217" y="278"/>
                </a:lnTo>
                <a:lnTo>
                  <a:pt x="216" y="276"/>
                </a:lnTo>
                <a:lnTo>
                  <a:pt x="217" y="276"/>
                </a:lnTo>
                <a:lnTo>
                  <a:pt x="214" y="273"/>
                </a:lnTo>
                <a:lnTo>
                  <a:pt x="216" y="269"/>
                </a:lnTo>
                <a:lnTo>
                  <a:pt x="214" y="269"/>
                </a:lnTo>
                <a:lnTo>
                  <a:pt x="214" y="268"/>
                </a:lnTo>
                <a:lnTo>
                  <a:pt x="214" y="266"/>
                </a:lnTo>
                <a:lnTo>
                  <a:pt x="212" y="266"/>
                </a:lnTo>
                <a:lnTo>
                  <a:pt x="211" y="263"/>
                </a:lnTo>
                <a:lnTo>
                  <a:pt x="209" y="263"/>
                </a:lnTo>
                <a:lnTo>
                  <a:pt x="211" y="259"/>
                </a:lnTo>
                <a:lnTo>
                  <a:pt x="209" y="259"/>
                </a:lnTo>
                <a:lnTo>
                  <a:pt x="204" y="256"/>
                </a:lnTo>
                <a:lnTo>
                  <a:pt x="204" y="254"/>
                </a:lnTo>
                <a:lnTo>
                  <a:pt x="206" y="254"/>
                </a:lnTo>
                <a:lnTo>
                  <a:pt x="204" y="248"/>
                </a:lnTo>
                <a:lnTo>
                  <a:pt x="202" y="248"/>
                </a:lnTo>
                <a:lnTo>
                  <a:pt x="201" y="246"/>
                </a:lnTo>
                <a:lnTo>
                  <a:pt x="199" y="246"/>
                </a:lnTo>
                <a:lnTo>
                  <a:pt x="197" y="244"/>
                </a:lnTo>
                <a:lnTo>
                  <a:pt x="194" y="243"/>
                </a:lnTo>
                <a:lnTo>
                  <a:pt x="192" y="241"/>
                </a:lnTo>
                <a:lnTo>
                  <a:pt x="182" y="238"/>
                </a:lnTo>
                <a:lnTo>
                  <a:pt x="179" y="238"/>
                </a:lnTo>
                <a:lnTo>
                  <a:pt x="176" y="234"/>
                </a:lnTo>
                <a:lnTo>
                  <a:pt x="176" y="231"/>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05" name="Freeform 77"/>
          <p:cNvSpPr>
            <a:spLocks/>
          </p:cNvSpPr>
          <p:nvPr/>
        </p:nvSpPr>
        <p:spPr bwMode="auto">
          <a:xfrm>
            <a:off x="6318252" y="4622804"/>
            <a:ext cx="1489075" cy="1128713"/>
          </a:xfrm>
          <a:custGeom>
            <a:avLst/>
            <a:gdLst/>
            <a:ahLst/>
            <a:cxnLst>
              <a:cxn ang="0">
                <a:pos x="730" y="256"/>
              </a:cxn>
              <a:cxn ang="0">
                <a:pos x="786" y="346"/>
              </a:cxn>
              <a:cxn ang="0">
                <a:pos x="796" y="381"/>
              </a:cxn>
              <a:cxn ang="0">
                <a:pos x="823" y="408"/>
              </a:cxn>
              <a:cxn ang="0">
                <a:pos x="832" y="568"/>
              </a:cxn>
              <a:cxn ang="0">
                <a:pos x="815" y="619"/>
              </a:cxn>
              <a:cxn ang="0">
                <a:pos x="753" y="637"/>
              </a:cxn>
              <a:cxn ang="0">
                <a:pos x="775" y="622"/>
              </a:cxn>
              <a:cxn ang="0">
                <a:pos x="728" y="563"/>
              </a:cxn>
              <a:cxn ang="0">
                <a:pos x="659" y="518"/>
              </a:cxn>
              <a:cxn ang="0">
                <a:pos x="644" y="490"/>
              </a:cxn>
              <a:cxn ang="0">
                <a:pos x="634" y="493"/>
              </a:cxn>
              <a:cxn ang="0">
                <a:pos x="629" y="443"/>
              </a:cxn>
              <a:cxn ang="0">
                <a:pos x="601" y="443"/>
              </a:cxn>
              <a:cxn ang="0">
                <a:pos x="601" y="460"/>
              </a:cxn>
              <a:cxn ang="0">
                <a:pos x="589" y="451"/>
              </a:cxn>
              <a:cxn ang="0">
                <a:pos x="566" y="409"/>
              </a:cxn>
              <a:cxn ang="0">
                <a:pos x="549" y="389"/>
              </a:cxn>
              <a:cxn ang="0">
                <a:pos x="552" y="388"/>
              </a:cxn>
              <a:cxn ang="0">
                <a:pos x="559" y="373"/>
              </a:cxn>
              <a:cxn ang="0">
                <a:pos x="561" y="351"/>
              </a:cxn>
              <a:cxn ang="0">
                <a:pos x="541" y="333"/>
              </a:cxn>
              <a:cxn ang="0">
                <a:pos x="549" y="351"/>
              </a:cxn>
              <a:cxn ang="0">
                <a:pos x="539" y="371"/>
              </a:cxn>
              <a:cxn ang="0">
                <a:pos x="525" y="242"/>
              </a:cxn>
              <a:cxn ang="0">
                <a:pos x="484" y="204"/>
              </a:cxn>
              <a:cxn ang="0">
                <a:pos x="459" y="179"/>
              </a:cxn>
              <a:cxn ang="0">
                <a:pos x="375" y="115"/>
              </a:cxn>
              <a:cxn ang="0">
                <a:pos x="338" y="132"/>
              </a:cxn>
              <a:cxn ang="0">
                <a:pos x="328" y="138"/>
              </a:cxn>
              <a:cxn ang="0">
                <a:pos x="241" y="179"/>
              </a:cxn>
              <a:cxn ang="0">
                <a:pos x="243" y="179"/>
              </a:cxn>
              <a:cxn ang="0">
                <a:pos x="214" y="133"/>
              </a:cxn>
              <a:cxn ang="0">
                <a:pos x="234" y="137"/>
              </a:cxn>
              <a:cxn ang="0">
                <a:pos x="203" y="117"/>
              </a:cxn>
              <a:cxn ang="0">
                <a:pos x="184" y="117"/>
              </a:cxn>
              <a:cxn ang="0">
                <a:pos x="129" y="108"/>
              </a:cxn>
              <a:cxn ang="0">
                <a:pos x="157" y="107"/>
              </a:cxn>
              <a:cxn ang="0">
                <a:pos x="106" y="107"/>
              </a:cxn>
              <a:cxn ang="0">
                <a:pos x="67" y="93"/>
              </a:cxn>
              <a:cxn ang="0">
                <a:pos x="52" y="108"/>
              </a:cxn>
              <a:cxn ang="0">
                <a:pos x="32" y="112"/>
              </a:cxn>
              <a:cxn ang="0">
                <a:pos x="25" y="87"/>
              </a:cxn>
              <a:cxn ang="0">
                <a:pos x="2" y="70"/>
              </a:cxn>
              <a:cxn ang="0">
                <a:pos x="84" y="43"/>
              </a:cxn>
              <a:cxn ang="0">
                <a:pos x="211" y="30"/>
              </a:cxn>
              <a:cxn ang="0">
                <a:pos x="266" y="33"/>
              </a:cxn>
              <a:cxn ang="0">
                <a:pos x="275" y="51"/>
              </a:cxn>
              <a:cxn ang="0">
                <a:pos x="355" y="48"/>
              </a:cxn>
              <a:cxn ang="0">
                <a:pos x="449" y="41"/>
              </a:cxn>
              <a:cxn ang="0">
                <a:pos x="541" y="33"/>
              </a:cxn>
              <a:cxn ang="0">
                <a:pos x="547" y="55"/>
              </a:cxn>
              <a:cxn ang="0">
                <a:pos x="561" y="43"/>
              </a:cxn>
              <a:cxn ang="0">
                <a:pos x="554" y="10"/>
              </a:cxn>
              <a:cxn ang="0">
                <a:pos x="562" y="0"/>
              </a:cxn>
              <a:cxn ang="0">
                <a:pos x="576" y="1"/>
              </a:cxn>
              <a:cxn ang="0">
                <a:pos x="594" y="6"/>
              </a:cxn>
              <a:cxn ang="0">
                <a:pos x="606" y="5"/>
              </a:cxn>
              <a:cxn ang="0">
                <a:pos x="621" y="45"/>
              </a:cxn>
              <a:cxn ang="0">
                <a:pos x="654" y="118"/>
              </a:cxn>
            </a:cxnLst>
            <a:rect l="0" t="0" r="r" b="b"/>
            <a:pathLst>
              <a:path w="842" h="639">
                <a:moveTo>
                  <a:pt x="716" y="212"/>
                </a:moveTo>
                <a:lnTo>
                  <a:pt x="721" y="217"/>
                </a:lnTo>
                <a:lnTo>
                  <a:pt x="711" y="212"/>
                </a:lnTo>
                <a:lnTo>
                  <a:pt x="711" y="214"/>
                </a:lnTo>
                <a:lnTo>
                  <a:pt x="730" y="256"/>
                </a:lnTo>
                <a:lnTo>
                  <a:pt x="765" y="312"/>
                </a:lnTo>
                <a:lnTo>
                  <a:pt x="765" y="317"/>
                </a:lnTo>
                <a:lnTo>
                  <a:pt x="766" y="314"/>
                </a:lnTo>
                <a:lnTo>
                  <a:pt x="778" y="329"/>
                </a:lnTo>
                <a:lnTo>
                  <a:pt x="786" y="346"/>
                </a:lnTo>
                <a:lnTo>
                  <a:pt x="803" y="376"/>
                </a:lnTo>
                <a:lnTo>
                  <a:pt x="810" y="384"/>
                </a:lnTo>
                <a:lnTo>
                  <a:pt x="807" y="383"/>
                </a:lnTo>
                <a:lnTo>
                  <a:pt x="798" y="381"/>
                </a:lnTo>
                <a:lnTo>
                  <a:pt x="796" y="381"/>
                </a:lnTo>
                <a:lnTo>
                  <a:pt x="800" y="383"/>
                </a:lnTo>
                <a:lnTo>
                  <a:pt x="807" y="383"/>
                </a:lnTo>
                <a:lnTo>
                  <a:pt x="817" y="393"/>
                </a:lnTo>
                <a:lnTo>
                  <a:pt x="825" y="408"/>
                </a:lnTo>
                <a:lnTo>
                  <a:pt x="823" y="408"/>
                </a:lnTo>
                <a:lnTo>
                  <a:pt x="833" y="426"/>
                </a:lnTo>
                <a:lnTo>
                  <a:pt x="838" y="481"/>
                </a:lnTo>
                <a:lnTo>
                  <a:pt x="842" y="523"/>
                </a:lnTo>
                <a:lnTo>
                  <a:pt x="840" y="550"/>
                </a:lnTo>
                <a:lnTo>
                  <a:pt x="832" y="568"/>
                </a:lnTo>
                <a:lnTo>
                  <a:pt x="832" y="584"/>
                </a:lnTo>
                <a:lnTo>
                  <a:pt x="837" y="594"/>
                </a:lnTo>
                <a:lnTo>
                  <a:pt x="828" y="614"/>
                </a:lnTo>
                <a:lnTo>
                  <a:pt x="828" y="619"/>
                </a:lnTo>
                <a:lnTo>
                  <a:pt x="815" y="619"/>
                </a:lnTo>
                <a:lnTo>
                  <a:pt x="800" y="629"/>
                </a:lnTo>
                <a:lnTo>
                  <a:pt x="783" y="627"/>
                </a:lnTo>
                <a:lnTo>
                  <a:pt x="771" y="637"/>
                </a:lnTo>
                <a:lnTo>
                  <a:pt x="755" y="639"/>
                </a:lnTo>
                <a:lnTo>
                  <a:pt x="753" y="637"/>
                </a:lnTo>
                <a:lnTo>
                  <a:pt x="746" y="625"/>
                </a:lnTo>
                <a:lnTo>
                  <a:pt x="750" y="617"/>
                </a:lnTo>
                <a:lnTo>
                  <a:pt x="765" y="627"/>
                </a:lnTo>
                <a:lnTo>
                  <a:pt x="773" y="627"/>
                </a:lnTo>
                <a:lnTo>
                  <a:pt x="775" y="622"/>
                </a:lnTo>
                <a:lnTo>
                  <a:pt x="766" y="615"/>
                </a:lnTo>
                <a:lnTo>
                  <a:pt x="748" y="609"/>
                </a:lnTo>
                <a:lnTo>
                  <a:pt x="731" y="578"/>
                </a:lnTo>
                <a:lnTo>
                  <a:pt x="736" y="573"/>
                </a:lnTo>
                <a:lnTo>
                  <a:pt x="728" y="563"/>
                </a:lnTo>
                <a:lnTo>
                  <a:pt x="698" y="555"/>
                </a:lnTo>
                <a:lnTo>
                  <a:pt x="678" y="558"/>
                </a:lnTo>
                <a:lnTo>
                  <a:pt x="678" y="550"/>
                </a:lnTo>
                <a:lnTo>
                  <a:pt x="666" y="538"/>
                </a:lnTo>
                <a:lnTo>
                  <a:pt x="659" y="518"/>
                </a:lnTo>
                <a:lnTo>
                  <a:pt x="656" y="513"/>
                </a:lnTo>
                <a:lnTo>
                  <a:pt x="653" y="500"/>
                </a:lnTo>
                <a:lnTo>
                  <a:pt x="644" y="498"/>
                </a:lnTo>
                <a:lnTo>
                  <a:pt x="639" y="493"/>
                </a:lnTo>
                <a:lnTo>
                  <a:pt x="644" y="490"/>
                </a:lnTo>
                <a:lnTo>
                  <a:pt x="648" y="478"/>
                </a:lnTo>
                <a:lnTo>
                  <a:pt x="658" y="468"/>
                </a:lnTo>
                <a:lnTo>
                  <a:pt x="644" y="476"/>
                </a:lnTo>
                <a:lnTo>
                  <a:pt x="643" y="488"/>
                </a:lnTo>
                <a:lnTo>
                  <a:pt x="634" y="493"/>
                </a:lnTo>
                <a:lnTo>
                  <a:pt x="624" y="473"/>
                </a:lnTo>
                <a:lnTo>
                  <a:pt x="626" y="466"/>
                </a:lnTo>
                <a:lnTo>
                  <a:pt x="626" y="455"/>
                </a:lnTo>
                <a:lnTo>
                  <a:pt x="619" y="450"/>
                </a:lnTo>
                <a:lnTo>
                  <a:pt x="629" y="443"/>
                </a:lnTo>
                <a:lnTo>
                  <a:pt x="629" y="435"/>
                </a:lnTo>
                <a:lnTo>
                  <a:pt x="628" y="435"/>
                </a:lnTo>
                <a:lnTo>
                  <a:pt x="626" y="441"/>
                </a:lnTo>
                <a:lnTo>
                  <a:pt x="614" y="448"/>
                </a:lnTo>
                <a:lnTo>
                  <a:pt x="601" y="443"/>
                </a:lnTo>
                <a:lnTo>
                  <a:pt x="597" y="440"/>
                </a:lnTo>
                <a:lnTo>
                  <a:pt x="601" y="443"/>
                </a:lnTo>
                <a:lnTo>
                  <a:pt x="611" y="451"/>
                </a:lnTo>
                <a:lnTo>
                  <a:pt x="616" y="466"/>
                </a:lnTo>
                <a:lnTo>
                  <a:pt x="601" y="460"/>
                </a:lnTo>
                <a:lnTo>
                  <a:pt x="592" y="450"/>
                </a:lnTo>
                <a:lnTo>
                  <a:pt x="586" y="446"/>
                </a:lnTo>
                <a:lnTo>
                  <a:pt x="591" y="451"/>
                </a:lnTo>
                <a:lnTo>
                  <a:pt x="594" y="456"/>
                </a:lnTo>
                <a:lnTo>
                  <a:pt x="589" y="451"/>
                </a:lnTo>
                <a:lnTo>
                  <a:pt x="572" y="420"/>
                </a:lnTo>
                <a:lnTo>
                  <a:pt x="567" y="416"/>
                </a:lnTo>
                <a:lnTo>
                  <a:pt x="571" y="423"/>
                </a:lnTo>
                <a:lnTo>
                  <a:pt x="564" y="416"/>
                </a:lnTo>
                <a:lnTo>
                  <a:pt x="566" y="409"/>
                </a:lnTo>
                <a:lnTo>
                  <a:pt x="562" y="403"/>
                </a:lnTo>
                <a:lnTo>
                  <a:pt x="549" y="394"/>
                </a:lnTo>
                <a:lnTo>
                  <a:pt x="552" y="391"/>
                </a:lnTo>
                <a:lnTo>
                  <a:pt x="551" y="393"/>
                </a:lnTo>
                <a:lnTo>
                  <a:pt x="549" y="389"/>
                </a:lnTo>
                <a:lnTo>
                  <a:pt x="569" y="393"/>
                </a:lnTo>
                <a:lnTo>
                  <a:pt x="566" y="388"/>
                </a:lnTo>
                <a:lnTo>
                  <a:pt x="574" y="384"/>
                </a:lnTo>
                <a:lnTo>
                  <a:pt x="559" y="389"/>
                </a:lnTo>
                <a:lnTo>
                  <a:pt x="552" y="388"/>
                </a:lnTo>
                <a:lnTo>
                  <a:pt x="559" y="384"/>
                </a:lnTo>
                <a:lnTo>
                  <a:pt x="561" y="381"/>
                </a:lnTo>
                <a:lnTo>
                  <a:pt x="552" y="384"/>
                </a:lnTo>
                <a:lnTo>
                  <a:pt x="562" y="378"/>
                </a:lnTo>
                <a:lnTo>
                  <a:pt x="559" y="373"/>
                </a:lnTo>
                <a:lnTo>
                  <a:pt x="572" y="354"/>
                </a:lnTo>
                <a:lnTo>
                  <a:pt x="571" y="339"/>
                </a:lnTo>
                <a:lnTo>
                  <a:pt x="562" y="338"/>
                </a:lnTo>
                <a:lnTo>
                  <a:pt x="562" y="351"/>
                </a:lnTo>
                <a:lnTo>
                  <a:pt x="561" y="351"/>
                </a:lnTo>
                <a:lnTo>
                  <a:pt x="556" y="339"/>
                </a:lnTo>
                <a:lnTo>
                  <a:pt x="542" y="329"/>
                </a:lnTo>
                <a:lnTo>
                  <a:pt x="542" y="333"/>
                </a:lnTo>
                <a:lnTo>
                  <a:pt x="537" y="329"/>
                </a:lnTo>
                <a:lnTo>
                  <a:pt x="541" y="333"/>
                </a:lnTo>
                <a:lnTo>
                  <a:pt x="539" y="338"/>
                </a:lnTo>
                <a:lnTo>
                  <a:pt x="544" y="338"/>
                </a:lnTo>
                <a:lnTo>
                  <a:pt x="536" y="341"/>
                </a:lnTo>
                <a:lnTo>
                  <a:pt x="552" y="348"/>
                </a:lnTo>
                <a:lnTo>
                  <a:pt x="549" y="351"/>
                </a:lnTo>
                <a:lnTo>
                  <a:pt x="549" y="366"/>
                </a:lnTo>
                <a:lnTo>
                  <a:pt x="546" y="369"/>
                </a:lnTo>
                <a:lnTo>
                  <a:pt x="531" y="356"/>
                </a:lnTo>
                <a:lnTo>
                  <a:pt x="541" y="368"/>
                </a:lnTo>
                <a:lnTo>
                  <a:pt x="539" y="371"/>
                </a:lnTo>
                <a:lnTo>
                  <a:pt x="525" y="354"/>
                </a:lnTo>
                <a:lnTo>
                  <a:pt x="527" y="316"/>
                </a:lnTo>
                <a:lnTo>
                  <a:pt x="532" y="286"/>
                </a:lnTo>
                <a:lnTo>
                  <a:pt x="531" y="254"/>
                </a:lnTo>
                <a:lnTo>
                  <a:pt x="525" y="242"/>
                </a:lnTo>
                <a:lnTo>
                  <a:pt x="531" y="241"/>
                </a:lnTo>
                <a:lnTo>
                  <a:pt x="529" y="232"/>
                </a:lnTo>
                <a:lnTo>
                  <a:pt x="514" y="220"/>
                </a:lnTo>
                <a:lnTo>
                  <a:pt x="507" y="204"/>
                </a:lnTo>
                <a:lnTo>
                  <a:pt x="484" y="204"/>
                </a:lnTo>
                <a:lnTo>
                  <a:pt x="477" y="195"/>
                </a:lnTo>
                <a:lnTo>
                  <a:pt x="470" y="192"/>
                </a:lnTo>
                <a:lnTo>
                  <a:pt x="474" y="189"/>
                </a:lnTo>
                <a:lnTo>
                  <a:pt x="467" y="189"/>
                </a:lnTo>
                <a:lnTo>
                  <a:pt x="459" y="179"/>
                </a:lnTo>
                <a:lnTo>
                  <a:pt x="444" y="170"/>
                </a:lnTo>
                <a:lnTo>
                  <a:pt x="437" y="154"/>
                </a:lnTo>
                <a:lnTo>
                  <a:pt x="422" y="148"/>
                </a:lnTo>
                <a:lnTo>
                  <a:pt x="408" y="128"/>
                </a:lnTo>
                <a:lnTo>
                  <a:pt x="375" y="115"/>
                </a:lnTo>
                <a:lnTo>
                  <a:pt x="363" y="115"/>
                </a:lnTo>
                <a:lnTo>
                  <a:pt x="357" y="117"/>
                </a:lnTo>
                <a:lnTo>
                  <a:pt x="348" y="115"/>
                </a:lnTo>
                <a:lnTo>
                  <a:pt x="336" y="122"/>
                </a:lnTo>
                <a:lnTo>
                  <a:pt x="338" y="132"/>
                </a:lnTo>
                <a:lnTo>
                  <a:pt x="328" y="132"/>
                </a:lnTo>
                <a:lnTo>
                  <a:pt x="330" y="135"/>
                </a:lnTo>
                <a:lnTo>
                  <a:pt x="340" y="135"/>
                </a:lnTo>
                <a:lnTo>
                  <a:pt x="340" y="138"/>
                </a:lnTo>
                <a:lnTo>
                  <a:pt x="328" y="138"/>
                </a:lnTo>
                <a:lnTo>
                  <a:pt x="291" y="165"/>
                </a:lnTo>
                <a:lnTo>
                  <a:pt x="285" y="162"/>
                </a:lnTo>
                <a:lnTo>
                  <a:pt x="278" y="170"/>
                </a:lnTo>
                <a:lnTo>
                  <a:pt x="254" y="174"/>
                </a:lnTo>
                <a:lnTo>
                  <a:pt x="241" y="179"/>
                </a:lnTo>
                <a:lnTo>
                  <a:pt x="234" y="169"/>
                </a:lnTo>
                <a:lnTo>
                  <a:pt x="233" y="159"/>
                </a:lnTo>
                <a:lnTo>
                  <a:pt x="234" y="157"/>
                </a:lnTo>
                <a:lnTo>
                  <a:pt x="236" y="167"/>
                </a:lnTo>
                <a:lnTo>
                  <a:pt x="243" y="179"/>
                </a:lnTo>
                <a:lnTo>
                  <a:pt x="246" y="175"/>
                </a:lnTo>
                <a:lnTo>
                  <a:pt x="244" y="164"/>
                </a:lnTo>
                <a:lnTo>
                  <a:pt x="236" y="150"/>
                </a:lnTo>
                <a:lnTo>
                  <a:pt x="209" y="135"/>
                </a:lnTo>
                <a:lnTo>
                  <a:pt x="214" y="133"/>
                </a:lnTo>
                <a:lnTo>
                  <a:pt x="226" y="140"/>
                </a:lnTo>
                <a:lnTo>
                  <a:pt x="231" y="138"/>
                </a:lnTo>
                <a:lnTo>
                  <a:pt x="229" y="137"/>
                </a:lnTo>
                <a:lnTo>
                  <a:pt x="234" y="138"/>
                </a:lnTo>
                <a:lnTo>
                  <a:pt x="234" y="137"/>
                </a:lnTo>
                <a:lnTo>
                  <a:pt x="233" y="137"/>
                </a:lnTo>
                <a:lnTo>
                  <a:pt x="226" y="137"/>
                </a:lnTo>
                <a:lnTo>
                  <a:pt x="218" y="128"/>
                </a:lnTo>
                <a:lnTo>
                  <a:pt x="201" y="127"/>
                </a:lnTo>
                <a:lnTo>
                  <a:pt x="203" y="117"/>
                </a:lnTo>
                <a:lnTo>
                  <a:pt x="209" y="117"/>
                </a:lnTo>
                <a:lnTo>
                  <a:pt x="213" y="108"/>
                </a:lnTo>
                <a:lnTo>
                  <a:pt x="198" y="117"/>
                </a:lnTo>
                <a:lnTo>
                  <a:pt x="194" y="113"/>
                </a:lnTo>
                <a:lnTo>
                  <a:pt x="184" y="117"/>
                </a:lnTo>
                <a:lnTo>
                  <a:pt x="188" y="120"/>
                </a:lnTo>
                <a:lnTo>
                  <a:pt x="194" y="120"/>
                </a:lnTo>
                <a:lnTo>
                  <a:pt x="199" y="132"/>
                </a:lnTo>
                <a:lnTo>
                  <a:pt x="171" y="117"/>
                </a:lnTo>
                <a:lnTo>
                  <a:pt x="129" y="108"/>
                </a:lnTo>
                <a:lnTo>
                  <a:pt x="117" y="108"/>
                </a:lnTo>
                <a:lnTo>
                  <a:pt x="129" y="107"/>
                </a:lnTo>
                <a:lnTo>
                  <a:pt x="144" y="105"/>
                </a:lnTo>
                <a:lnTo>
                  <a:pt x="144" y="103"/>
                </a:lnTo>
                <a:lnTo>
                  <a:pt x="157" y="107"/>
                </a:lnTo>
                <a:lnTo>
                  <a:pt x="156" y="102"/>
                </a:lnTo>
                <a:lnTo>
                  <a:pt x="146" y="95"/>
                </a:lnTo>
                <a:lnTo>
                  <a:pt x="127" y="102"/>
                </a:lnTo>
                <a:lnTo>
                  <a:pt x="122" y="97"/>
                </a:lnTo>
                <a:lnTo>
                  <a:pt x="106" y="107"/>
                </a:lnTo>
                <a:lnTo>
                  <a:pt x="89" y="110"/>
                </a:lnTo>
                <a:lnTo>
                  <a:pt x="50" y="122"/>
                </a:lnTo>
                <a:lnTo>
                  <a:pt x="74" y="105"/>
                </a:lnTo>
                <a:lnTo>
                  <a:pt x="65" y="102"/>
                </a:lnTo>
                <a:lnTo>
                  <a:pt x="67" y="93"/>
                </a:lnTo>
                <a:lnTo>
                  <a:pt x="64" y="93"/>
                </a:lnTo>
                <a:lnTo>
                  <a:pt x="62" y="108"/>
                </a:lnTo>
                <a:lnTo>
                  <a:pt x="54" y="97"/>
                </a:lnTo>
                <a:lnTo>
                  <a:pt x="50" y="98"/>
                </a:lnTo>
                <a:lnTo>
                  <a:pt x="52" y="108"/>
                </a:lnTo>
                <a:lnTo>
                  <a:pt x="42" y="122"/>
                </a:lnTo>
                <a:lnTo>
                  <a:pt x="27" y="127"/>
                </a:lnTo>
                <a:lnTo>
                  <a:pt x="27" y="118"/>
                </a:lnTo>
                <a:lnTo>
                  <a:pt x="34" y="115"/>
                </a:lnTo>
                <a:lnTo>
                  <a:pt x="32" y="112"/>
                </a:lnTo>
                <a:lnTo>
                  <a:pt x="25" y="108"/>
                </a:lnTo>
                <a:lnTo>
                  <a:pt x="22" y="105"/>
                </a:lnTo>
                <a:lnTo>
                  <a:pt x="24" y="102"/>
                </a:lnTo>
                <a:lnTo>
                  <a:pt x="27" y="93"/>
                </a:lnTo>
                <a:lnTo>
                  <a:pt x="25" y="87"/>
                </a:lnTo>
                <a:lnTo>
                  <a:pt x="24" y="85"/>
                </a:lnTo>
                <a:lnTo>
                  <a:pt x="20" y="85"/>
                </a:lnTo>
                <a:lnTo>
                  <a:pt x="12" y="80"/>
                </a:lnTo>
                <a:lnTo>
                  <a:pt x="10" y="75"/>
                </a:lnTo>
                <a:lnTo>
                  <a:pt x="2" y="70"/>
                </a:lnTo>
                <a:lnTo>
                  <a:pt x="0" y="65"/>
                </a:lnTo>
                <a:lnTo>
                  <a:pt x="4" y="56"/>
                </a:lnTo>
                <a:lnTo>
                  <a:pt x="2" y="51"/>
                </a:lnTo>
                <a:lnTo>
                  <a:pt x="45" y="46"/>
                </a:lnTo>
                <a:lnTo>
                  <a:pt x="84" y="43"/>
                </a:lnTo>
                <a:lnTo>
                  <a:pt x="91" y="41"/>
                </a:lnTo>
                <a:lnTo>
                  <a:pt x="122" y="41"/>
                </a:lnTo>
                <a:lnTo>
                  <a:pt x="142" y="38"/>
                </a:lnTo>
                <a:lnTo>
                  <a:pt x="157" y="36"/>
                </a:lnTo>
                <a:lnTo>
                  <a:pt x="211" y="30"/>
                </a:lnTo>
                <a:lnTo>
                  <a:pt x="258" y="23"/>
                </a:lnTo>
                <a:lnTo>
                  <a:pt x="260" y="25"/>
                </a:lnTo>
                <a:lnTo>
                  <a:pt x="261" y="26"/>
                </a:lnTo>
                <a:lnTo>
                  <a:pt x="263" y="31"/>
                </a:lnTo>
                <a:lnTo>
                  <a:pt x="266" y="33"/>
                </a:lnTo>
                <a:lnTo>
                  <a:pt x="268" y="40"/>
                </a:lnTo>
                <a:lnTo>
                  <a:pt x="268" y="45"/>
                </a:lnTo>
                <a:lnTo>
                  <a:pt x="270" y="48"/>
                </a:lnTo>
                <a:lnTo>
                  <a:pt x="271" y="50"/>
                </a:lnTo>
                <a:lnTo>
                  <a:pt x="275" y="51"/>
                </a:lnTo>
                <a:lnTo>
                  <a:pt x="276" y="53"/>
                </a:lnTo>
                <a:lnTo>
                  <a:pt x="276" y="53"/>
                </a:lnTo>
                <a:lnTo>
                  <a:pt x="325" y="50"/>
                </a:lnTo>
                <a:lnTo>
                  <a:pt x="335" y="50"/>
                </a:lnTo>
                <a:lnTo>
                  <a:pt x="355" y="48"/>
                </a:lnTo>
                <a:lnTo>
                  <a:pt x="362" y="46"/>
                </a:lnTo>
                <a:lnTo>
                  <a:pt x="388" y="45"/>
                </a:lnTo>
                <a:lnTo>
                  <a:pt x="402" y="43"/>
                </a:lnTo>
                <a:lnTo>
                  <a:pt x="432" y="41"/>
                </a:lnTo>
                <a:lnTo>
                  <a:pt x="449" y="41"/>
                </a:lnTo>
                <a:lnTo>
                  <a:pt x="492" y="38"/>
                </a:lnTo>
                <a:lnTo>
                  <a:pt x="504" y="36"/>
                </a:lnTo>
                <a:lnTo>
                  <a:pt x="515" y="35"/>
                </a:lnTo>
                <a:lnTo>
                  <a:pt x="520" y="35"/>
                </a:lnTo>
                <a:lnTo>
                  <a:pt x="541" y="33"/>
                </a:lnTo>
                <a:lnTo>
                  <a:pt x="539" y="38"/>
                </a:lnTo>
                <a:lnTo>
                  <a:pt x="541" y="41"/>
                </a:lnTo>
                <a:lnTo>
                  <a:pt x="542" y="41"/>
                </a:lnTo>
                <a:lnTo>
                  <a:pt x="544" y="50"/>
                </a:lnTo>
                <a:lnTo>
                  <a:pt x="547" y="55"/>
                </a:lnTo>
                <a:lnTo>
                  <a:pt x="549" y="55"/>
                </a:lnTo>
                <a:lnTo>
                  <a:pt x="561" y="53"/>
                </a:lnTo>
                <a:lnTo>
                  <a:pt x="562" y="53"/>
                </a:lnTo>
                <a:lnTo>
                  <a:pt x="559" y="45"/>
                </a:lnTo>
                <a:lnTo>
                  <a:pt x="561" y="43"/>
                </a:lnTo>
                <a:lnTo>
                  <a:pt x="562" y="41"/>
                </a:lnTo>
                <a:lnTo>
                  <a:pt x="561" y="30"/>
                </a:lnTo>
                <a:lnTo>
                  <a:pt x="561" y="26"/>
                </a:lnTo>
                <a:lnTo>
                  <a:pt x="556" y="21"/>
                </a:lnTo>
                <a:lnTo>
                  <a:pt x="554" y="10"/>
                </a:lnTo>
                <a:lnTo>
                  <a:pt x="557" y="8"/>
                </a:lnTo>
                <a:lnTo>
                  <a:pt x="556" y="5"/>
                </a:lnTo>
                <a:lnTo>
                  <a:pt x="559" y="5"/>
                </a:lnTo>
                <a:lnTo>
                  <a:pt x="562" y="3"/>
                </a:lnTo>
                <a:lnTo>
                  <a:pt x="562" y="0"/>
                </a:lnTo>
                <a:lnTo>
                  <a:pt x="562" y="0"/>
                </a:lnTo>
                <a:lnTo>
                  <a:pt x="566" y="0"/>
                </a:lnTo>
                <a:lnTo>
                  <a:pt x="566" y="0"/>
                </a:lnTo>
                <a:lnTo>
                  <a:pt x="571" y="1"/>
                </a:lnTo>
                <a:lnTo>
                  <a:pt x="576" y="1"/>
                </a:lnTo>
                <a:lnTo>
                  <a:pt x="581" y="3"/>
                </a:lnTo>
                <a:lnTo>
                  <a:pt x="582" y="3"/>
                </a:lnTo>
                <a:lnTo>
                  <a:pt x="584" y="3"/>
                </a:lnTo>
                <a:lnTo>
                  <a:pt x="586" y="5"/>
                </a:lnTo>
                <a:lnTo>
                  <a:pt x="594" y="6"/>
                </a:lnTo>
                <a:lnTo>
                  <a:pt x="594" y="5"/>
                </a:lnTo>
                <a:lnTo>
                  <a:pt x="597" y="6"/>
                </a:lnTo>
                <a:lnTo>
                  <a:pt x="597" y="5"/>
                </a:lnTo>
                <a:lnTo>
                  <a:pt x="606" y="6"/>
                </a:lnTo>
                <a:lnTo>
                  <a:pt x="606" y="5"/>
                </a:lnTo>
                <a:lnTo>
                  <a:pt x="611" y="18"/>
                </a:lnTo>
                <a:lnTo>
                  <a:pt x="609" y="23"/>
                </a:lnTo>
                <a:lnTo>
                  <a:pt x="616" y="33"/>
                </a:lnTo>
                <a:lnTo>
                  <a:pt x="616" y="41"/>
                </a:lnTo>
                <a:lnTo>
                  <a:pt x="621" y="45"/>
                </a:lnTo>
                <a:lnTo>
                  <a:pt x="624" y="56"/>
                </a:lnTo>
                <a:lnTo>
                  <a:pt x="643" y="93"/>
                </a:lnTo>
                <a:lnTo>
                  <a:pt x="643" y="103"/>
                </a:lnTo>
                <a:lnTo>
                  <a:pt x="653" y="112"/>
                </a:lnTo>
                <a:lnTo>
                  <a:pt x="654" y="118"/>
                </a:lnTo>
                <a:lnTo>
                  <a:pt x="671" y="145"/>
                </a:lnTo>
                <a:lnTo>
                  <a:pt x="674" y="154"/>
                </a:lnTo>
                <a:lnTo>
                  <a:pt x="716" y="212"/>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endParaRPr>
          </a:p>
        </p:txBody>
      </p:sp>
      <p:sp>
        <p:nvSpPr>
          <p:cNvPr id="2685006" name="Freeform 78"/>
          <p:cNvSpPr>
            <a:spLocks/>
          </p:cNvSpPr>
          <p:nvPr/>
        </p:nvSpPr>
        <p:spPr bwMode="auto">
          <a:xfrm>
            <a:off x="8777288" y="1435100"/>
            <a:ext cx="33337"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07" name="Freeform 79"/>
          <p:cNvSpPr>
            <a:spLocks/>
          </p:cNvSpPr>
          <p:nvPr/>
        </p:nvSpPr>
        <p:spPr bwMode="auto">
          <a:xfrm>
            <a:off x="8612188" y="2111379"/>
            <a:ext cx="53975" cy="42863"/>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08" name="Freeform 80"/>
          <p:cNvSpPr>
            <a:spLocks/>
          </p:cNvSpPr>
          <p:nvPr/>
        </p:nvSpPr>
        <p:spPr bwMode="auto">
          <a:xfrm>
            <a:off x="8707438" y="2103438"/>
            <a:ext cx="38100" cy="31750"/>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09" name="Freeform 81"/>
          <p:cNvSpPr>
            <a:spLocks/>
          </p:cNvSpPr>
          <p:nvPr/>
        </p:nvSpPr>
        <p:spPr bwMode="auto">
          <a:xfrm>
            <a:off x="8435975" y="2039938"/>
            <a:ext cx="96838" cy="157162"/>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0" name="Freeform 82"/>
          <p:cNvSpPr>
            <a:spLocks/>
          </p:cNvSpPr>
          <p:nvPr/>
        </p:nvSpPr>
        <p:spPr bwMode="auto">
          <a:xfrm>
            <a:off x="8539163" y="2097090"/>
            <a:ext cx="25400" cy="39687"/>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1" name="Freeform 83"/>
          <p:cNvSpPr>
            <a:spLocks/>
          </p:cNvSpPr>
          <p:nvPr/>
        </p:nvSpPr>
        <p:spPr bwMode="auto">
          <a:xfrm>
            <a:off x="7794627" y="2844800"/>
            <a:ext cx="31751" cy="39688"/>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2" name="Freeform 84"/>
          <p:cNvSpPr>
            <a:spLocks/>
          </p:cNvSpPr>
          <p:nvPr/>
        </p:nvSpPr>
        <p:spPr bwMode="auto">
          <a:xfrm>
            <a:off x="7962900" y="2625729"/>
            <a:ext cx="173038" cy="276225"/>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3" name="Freeform 85"/>
          <p:cNvSpPr>
            <a:spLocks/>
          </p:cNvSpPr>
          <p:nvPr/>
        </p:nvSpPr>
        <p:spPr bwMode="auto">
          <a:xfrm>
            <a:off x="7910515" y="2809875"/>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4" name="Freeform 86"/>
          <p:cNvSpPr>
            <a:spLocks/>
          </p:cNvSpPr>
          <p:nvPr/>
        </p:nvSpPr>
        <p:spPr bwMode="auto">
          <a:xfrm>
            <a:off x="8039101" y="2974979"/>
            <a:ext cx="69851" cy="200025"/>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5"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6" name="Freeform 88"/>
          <p:cNvSpPr>
            <a:spLocks/>
          </p:cNvSpPr>
          <p:nvPr/>
        </p:nvSpPr>
        <p:spPr bwMode="auto">
          <a:xfrm>
            <a:off x="8177215" y="3424238"/>
            <a:ext cx="33337" cy="123825"/>
          </a:xfrm>
          <a:custGeom>
            <a:avLst/>
            <a:gdLst/>
            <a:ahLst/>
            <a:cxnLst>
              <a:cxn ang="0">
                <a:pos x="11" y="10"/>
              </a:cxn>
              <a:cxn ang="0">
                <a:pos x="5" y="0"/>
              </a:cxn>
              <a:cxn ang="0">
                <a:pos x="16" y="15"/>
              </a:cxn>
              <a:cxn ang="0">
                <a:pos x="20" y="60"/>
              </a:cxn>
              <a:cxn ang="0">
                <a:pos x="0" y="70"/>
              </a:cxn>
              <a:cxn ang="0">
                <a:pos x="5" y="62"/>
              </a:cxn>
              <a:cxn ang="0">
                <a:pos x="20" y="53"/>
              </a:cxn>
              <a:cxn ang="0">
                <a:pos x="16" y="22"/>
              </a:cxn>
              <a:cxn ang="0">
                <a:pos x="11" y="10"/>
              </a:cxn>
            </a:cxnLst>
            <a:rect l="0" t="0" r="r" b="b"/>
            <a:pathLst>
              <a:path w="20" h="70">
                <a:moveTo>
                  <a:pt x="11" y="10"/>
                </a:moveTo>
                <a:lnTo>
                  <a:pt x="5" y="0"/>
                </a:lnTo>
                <a:lnTo>
                  <a:pt x="16" y="15"/>
                </a:lnTo>
                <a:lnTo>
                  <a:pt x="20" y="60"/>
                </a:lnTo>
                <a:lnTo>
                  <a:pt x="0" y="70"/>
                </a:lnTo>
                <a:lnTo>
                  <a:pt x="5" y="62"/>
                </a:lnTo>
                <a:lnTo>
                  <a:pt x="20" y="53"/>
                </a:lnTo>
                <a:lnTo>
                  <a:pt x="16" y="22"/>
                </a:lnTo>
                <a:lnTo>
                  <a:pt x="11" y="1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17" name="Freeform 89"/>
          <p:cNvSpPr>
            <a:spLocks/>
          </p:cNvSpPr>
          <p:nvPr/>
        </p:nvSpPr>
        <p:spPr bwMode="auto">
          <a:xfrm>
            <a:off x="8143875" y="3548067"/>
            <a:ext cx="33338" cy="33337"/>
          </a:xfrm>
          <a:custGeom>
            <a:avLst/>
            <a:gdLst/>
            <a:ahLst/>
            <a:cxnLst>
              <a:cxn ang="0">
                <a:pos x="0" y="19"/>
              </a:cxn>
              <a:cxn ang="0">
                <a:pos x="1" y="12"/>
              </a:cxn>
              <a:cxn ang="0">
                <a:pos x="11" y="4"/>
              </a:cxn>
              <a:cxn ang="0">
                <a:pos x="20" y="0"/>
              </a:cxn>
              <a:cxn ang="0">
                <a:pos x="16" y="4"/>
              </a:cxn>
              <a:cxn ang="0">
                <a:pos x="8" y="9"/>
              </a:cxn>
              <a:cxn ang="0">
                <a:pos x="0" y="19"/>
              </a:cxn>
              <a:cxn ang="0">
                <a:pos x="0" y="19"/>
              </a:cxn>
            </a:cxnLst>
            <a:rect l="0" t="0" r="r" b="b"/>
            <a:pathLst>
              <a:path w="20" h="19">
                <a:moveTo>
                  <a:pt x="0" y="19"/>
                </a:moveTo>
                <a:lnTo>
                  <a:pt x="1" y="12"/>
                </a:lnTo>
                <a:lnTo>
                  <a:pt x="11" y="4"/>
                </a:lnTo>
                <a:lnTo>
                  <a:pt x="20" y="0"/>
                </a:lnTo>
                <a:lnTo>
                  <a:pt x="16" y="4"/>
                </a:lnTo>
                <a:lnTo>
                  <a:pt x="8" y="9"/>
                </a:lnTo>
                <a:lnTo>
                  <a:pt x="0" y="19"/>
                </a:lnTo>
                <a:lnTo>
                  <a:pt x="0" y="19"/>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18" name="Freeform 90"/>
          <p:cNvSpPr>
            <a:spLocks/>
          </p:cNvSpPr>
          <p:nvPr/>
        </p:nvSpPr>
        <p:spPr bwMode="auto">
          <a:xfrm>
            <a:off x="8074027" y="3627442"/>
            <a:ext cx="34925" cy="66675"/>
          </a:xfrm>
          <a:custGeom>
            <a:avLst/>
            <a:gdLst/>
            <a:ahLst/>
            <a:cxnLst>
              <a:cxn ang="0">
                <a:pos x="2" y="39"/>
              </a:cxn>
              <a:cxn ang="0">
                <a:pos x="0" y="36"/>
              </a:cxn>
              <a:cxn ang="0">
                <a:pos x="2" y="36"/>
              </a:cxn>
              <a:cxn ang="0">
                <a:pos x="5" y="24"/>
              </a:cxn>
              <a:cxn ang="0">
                <a:pos x="7" y="17"/>
              </a:cxn>
              <a:cxn ang="0">
                <a:pos x="12" y="10"/>
              </a:cxn>
              <a:cxn ang="0">
                <a:pos x="19" y="0"/>
              </a:cxn>
              <a:cxn ang="0">
                <a:pos x="7" y="25"/>
              </a:cxn>
              <a:cxn ang="0">
                <a:pos x="2" y="39"/>
              </a:cxn>
            </a:cxnLst>
            <a:rect l="0" t="0" r="r" b="b"/>
            <a:pathLst>
              <a:path w="19" h="39">
                <a:moveTo>
                  <a:pt x="2" y="39"/>
                </a:moveTo>
                <a:lnTo>
                  <a:pt x="0" y="36"/>
                </a:lnTo>
                <a:lnTo>
                  <a:pt x="2" y="36"/>
                </a:lnTo>
                <a:lnTo>
                  <a:pt x="5" y="24"/>
                </a:lnTo>
                <a:lnTo>
                  <a:pt x="7" y="17"/>
                </a:lnTo>
                <a:lnTo>
                  <a:pt x="12" y="10"/>
                </a:lnTo>
                <a:lnTo>
                  <a:pt x="19" y="0"/>
                </a:lnTo>
                <a:lnTo>
                  <a:pt x="7" y="25"/>
                </a:lnTo>
                <a:lnTo>
                  <a:pt x="2" y="39"/>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19" name="Freeform 91"/>
          <p:cNvSpPr>
            <a:spLocks/>
          </p:cNvSpPr>
          <p:nvPr/>
        </p:nvSpPr>
        <p:spPr bwMode="auto">
          <a:xfrm>
            <a:off x="8120065" y="2906713"/>
            <a:ext cx="15875" cy="61912"/>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20" name="Freeform 92"/>
          <p:cNvSpPr>
            <a:spLocks/>
          </p:cNvSpPr>
          <p:nvPr/>
        </p:nvSpPr>
        <p:spPr bwMode="auto">
          <a:xfrm>
            <a:off x="8108952" y="2965450"/>
            <a:ext cx="15875" cy="39688"/>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21"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22" name="Freeform 94"/>
          <p:cNvSpPr>
            <a:spLocks/>
          </p:cNvSpPr>
          <p:nvPr/>
        </p:nvSpPr>
        <p:spPr bwMode="auto">
          <a:xfrm>
            <a:off x="8131177" y="2879729"/>
            <a:ext cx="4763" cy="23813"/>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23" name="Freeform 95"/>
          <p:cNvSpPr>
            <a:spLocks/>
          </p:cNvSpPr>
          <p:nvPr/>
        </p:nvSpPr>
        <p:spPr bwMode="auto">
          <a:xfrm>
            <a:off x="7389813" y="4576763"/>
            <a:ext cx="12700" cy="50800"/>
          </a:xfrm>
          <a:custGeom>
            <a:avLst/>
            <a:gdLst/>
            <a:ahLst/>
            <a:cxnLst>
              <a:cxn ang="0">
                <a:pos x="0" y="9"/>
              </a:cxn>
              <a:cxn ang="0">
                <a:pos x="5" y="0"/>
              </a:cxn>
              <a:cxn ang="0">
                <a:pos x="8" y="4"/>
              </a:cxn>
              <a:cxn ang="0">
                <a:pos x="6" y="29"/>
              </a:cxn>
              <a:cxn ang="0">
                <a:pos x="3" y="27"/>
              </a:cxn>
              <a:cxn ang="0">
                <a:pos x="1" y="14"/>
              </a:cxn>
              <a:cxn ang="0">
                <a:pos x="0" y="12"/>
              </a:cxn>
              <a:cxn ang="0">
                <a:pos x="0" y="9"/>
              </a:cxn>
            </a:cxnLst>
            <a:rect l="0" t="0" r="r" b="b"/>
            <a:pathLst>
              <a:path w="8" h="29">
                <a:moveTo>
                  <a:pt x="0" y="9"/>
                </a:moveTo>
                <a:lnTo>
                  <a:pt x="5" y="0"/>
                </a:lnTo>
                <a:lnTo>
                  <a:pt x="8" y="4"/>
                </a:lnTo>
                <a:lnTo>
                  <a:pt x="6" y="29"/>
                </a:lnTo>
                <a:lnTo>
                  <a:pt x="3" y="27"/>
                </a:lnTo>
                <a:lnTo>
                  <a:pt x="1" y="14"/>
                </a:lnTo>
                <a:lnTo>
                  <a:pt x="0" y="12"/>
                </a:lnTo>
                <a:lnTo>
                  <a:pt x="0" y="9"/>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24" name="Freeform 96"/>
          <p:cNvSpPr>
            <a:spLocks/>
          </p:cNvSpPr>
          <p:nvPr/>
        </p:nvSpPr>
        <p:spPr bwMode="auto">
          <a:xfrm>
            <a:off x="7464425"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5025" name="Freeform 97"/>
          <p:cNvSpPr>
            <a:spLocks/>
          </p:cNvSpPr>
          <p:nvPr/>
        </p:nvSpPr>
        <p:spPr bwMode="auto">
          <a:xfrm>
            <a:off x="6389689" y="4814892"/>
            <a:ext cx="133351" cy="33337"/>
          </a:xfrm>
          <a:custGeom>
            <a:avLst/>
            <a:gdLst/>
            <a:ahLst/>
            <a:cxnLst>
              <a:cxn ang="0">
                <a:pos x="44" y="5"/>
              </a:cxn>
              <a:cxn ang="0">
                <a:pos x="49" y="4"/>
              </a:cxn>
              <a:cxn ang="0">
                <a:pos x="66" y="0"/>
              </a:cxn>
              <a:cxn ang="0">
                <a:pos x="76" y="0"/>
              </a:cxn>
              <a:cxn ang="0">
                <a:pos x="76" y="0"/>
              </a:cxn>
              <a:cxn ang="0">
                <a:pos x="76" y="2"/>
              </a:cxn>
              <a:cxn ang="0">
                <a:pos x="56" y="4"/>
              </a:cxn>
              <a:cxn ang="0">
                <a:pos x="49" y="5"/>
              </a:cxn>
              <a:cxn ang="0">
                <a:pos x="44" y="7"/>
              </a:cxn>
              <a:cxn ang="0">
                <a:pos x="5" y="19"/>
              </a:cxn>
              <a:cxn ang="0">
                <a:pos x="2" y="19"/>
              </a:cxn>
              <a:cxn ang="0">
                <a:pos x="0" y="17"/>
              </a:cxn>
              <a:cxn ang="0">
                <a:pos x="9" y="17"/>
              </a:cxn>
              <a:cxn ang="0">
                <a:pos x="14" y="14"/>
              </a:cxn>
              <a:cxn ang="0">
                <a:pos x="24" y="10"/>
              </a:cxn>
              <a:cxn ang="0">
                <a:pos x="36" y="9"/>
              </a:cxn>
              <a:cxn ang="0">
                <a:pos x="44" y="5"/>
              </a:cxn>
            </a:cxnLst>
            <a:rect l="0" t="0" r="r" b="b"/>
            <a:pathLst>
              <a:path w="76" h="19">
                <a:moveTo>
                  <a:pt x="44" y="5"/>
                </a:moveTo>
                <a:lnTo>
                  <a:pt x="49" y="4"/>
                </a:lnTo>
                <a:lnTo>
                  <a:pt x="66" y="0"/>
                </a:lnTo>
                <a:lnTo>
                  <a:pt x="76" y="0"/>
                </a:lnTo>
                <a:lnTo>
                  <a:pt x="76" y="0"/>
                </a:lnTo>
                <a:lnTo>
                  <a:pt x="76" y="2"/>
                </a:lnTo>
                <a:lnTo>
                  <a:pt x="56" y="4"/>
                </a:lnTo>
                <a:lnTo>
                  <a:pt x="49" y="5"/>
                </a:lnTo>
                <a:lnTo>
                  <a:pt x="44" y="7"/>
                </a:lnTo>
                <a:lnTo>
                  <a:pt x="5" y="19"/>
                </a:lnTo>
                <a:lnTo>
                  <a:pt x="2" y="19"/>
                </a:lnTo>
                <a:lnTo>
                  <a:pt x="0" y="17"/>
                </a:lnTo>
                <a:lnTo>
                  <a:pt x="9" y="17"/>
                </a:lnTo>
                <a:lnTo>
                  <a:pt x="14" y="14"/>
                </a:lnTo>
                <a:lnTo>
                  <a:pt x="24" y="10"/>
                </a:lnTo>
                <a:lnTo>
                  <a:pt x="36" y="9"/>
                </a:lnTo>
                <a:lnTo>
                  <a:pt x="44" y="5"/>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26" name="Freeform 98"/>
          <p:cNvSpPr>
            <a:spLocks/>
          </p:cNvSpPr>
          <p:nvPr/>
        </p:nvSpPr>
        <p:spPr bwMode="auto">
          <a:xfrm>
            <a:off x="7553325" y="4943479"/>
            <a:ext cx="39688" cy="53975"/>
          </a:xfrm>
          <a:custGeom>
            <a:avLst/>
            <a:gdLst/>
            <a:ahLst/>
            <a:cxnLst>
              <a:cxn ang="0">
                <a:pos x="23" y="30"/>
              </a:cxn>
              <a:cxn ang="0">
                <a:pos x="20" y="27"/>
              </a:cxn>
              <a:cxn ang="0">
                <a:pos x="13" y="20"/>
              </a:cxn>
              <a:cxn ang="0">
                <a:pos x="3" y="7"/>
              </a:cxn>
              <a:cxn ang="0">
                <a:pos x="0" y="0"/>
              </a:cxn>
              <a:cxn ang="0">
                <a:pos x="3" y="0"/>
              </a:cxn>
              <a:cxn ang="0">
                <a:pos x="6" y="8"/>
              </a:cxn>
              <a:cxn ang="0">
                <a:pos x="23" y="30"/>
              </a:cxn>
            </a:cxnLst>
            <a:rect l="0" t="0" r="r" b="b"/>
            <a:pathLst>
              <a:path w="23" h="30">
                <a:moveTo>
                  <a:pt x="23" y="30"/>
                </a:moveTo>
                <a:lnTo>
                  <a:pt x="20" y="27"/>
                </a:lnTo>
                <a:lnTo>
                  <a:pt x="13" y="20"/>
                </a:lnTo>
                <a:lnTo>
                  <a:pt x="3" y="7"/>
                </a:lnTo>
                <a:lnTo>
                  <a:pt x="0" y="0"/>
                </a:lnTo>
                <a:lnTo>
                  <a:pt x="3" y="0"/>
                </a:lnTo>
                <a:lnTo>
                  <a:pt x="6" y="8"/>
                </a:lnTo>
                <a:lnTo>
                  <a:pt x="23" y="3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27" name="Freeform 99"/>
          <p:cNvSpPr>
            <a:spLocks/>
          </p:cNvSpPr>
          <p:nvPr/>
        </p:nvSpPr>
        <p:spPr bwMode="auto">
          <a:xfrm>
            <a:off x="7591427" y="4997450"/>
            <a:ext cx="52388" cy="69850"/>
          </a:xfrm>
          <a:custGeom>
            <a:avLst/>
            <a:gdLst/>
            <a:ahLst/>
            <a:cxnLst>
              <a:cxn ang="0">
                <a:pos x="3" y="0"/>
              </a:cxn>
              <a:cxn ang="0">
                <a:pos x="23" y="20"/>
              </a:cxn>
              <a:cxn ang="0">
                <a:pos x="30" y="32"/>
              </a:cxn>
              <a:cxn ang="0">
                <a:pos x="25" y="40"/>
              </a:cxn>
              <a:cxn ang="0">
                <a:pos x="21" y="40"/>
              </a:cxn>
              <a:cxn ang="0">
                <a:pos x="23" y="23"/>
              </a:cxn>
              <a:cxn ang="0">
                <a:pos x="20" y="18"/>
              </a:cxn>
              <a:cxn ang="0">
                <a:pos x="13" y="17"/>
              </a:cxn>
              <a:cxn ang="0">
                <a:pos x="11" y="22"/>
              </a:cxn>
              <a:cxn ang="0">
                <a:pos x="1" y="20"/>
              </a:cxn>
              <a:cxn ang="0">
                <a:pos x="0" y="12"/>
              </a:cxn>
              <a:cxn ang="0">
                <a:pos x="3" y="8"/>
              </a:cxn>
              <a:cxn ang="0">
                <a:pos x="1" y="5"/>
              </a:cxn>
              <a:cxn ang="0">
                <a:pos x="13" y="12"/>
              </a:cxn>
              <a:cxn ang="0">
                <a:pos x="3" y="0"/>
              </a:cxn>
            </a:cxnLst>
            <a:rect l="0" t="0" r="r" b="b"/>
            <a:pathLst>
              <a:path w="30" h="40">
                <a:moveTo>
                  <a:pt x="3" y="0"/>
                </a:moveTo>
                <a:lnTo>
                  <a:pt x="23" y="20"/>
                </a:lnTo>
                <a:lnTo>
                  <a:pt x="30" y="32"/>
                </a:lnTo>
                <a:lnTo>
                  <a:pt x="25" y="40"/>
                </a:lnTo>
                <a:lnTo>
                  <a:pt x="21" y="40"/>
                </a:lnTo>
                <a:lnTo>
                  <a:pt x="23" y="23"/>
                </a:lnTo>
                <a:lnTo>
                  <a:pt x="20" y="18"/>
                </a:lnTo>
                <a:lnTo>
                  <a:pt x="13" y="17"/>
                </a:lnTo>
                <a:lnTo>
                  <a:pt x="11" y="22"/>
                </a:lnTo>
                <a:lnTo>
                  <a:pt x="1" y="20"/>
                </a:lnTo>
                <a:lnTo>
                  <a:pt x="0" y="12"/>
                </a:lnTo>
                <a:lnTo>
                  <a:pt x="3" y="8"/>
                </a:lnTo>
                <a:lnTo>
                  <a:pt x="1" y="5"/>
                </a:lnTo>
                <a:lnTo>
                  <a:pt x="13" y="12"/>
                </a:lnTo>
                <a:lnTo>
                  <a:pt x="3" y="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28" name="Freeform 100"/>
          <p:cNvSpPr>
            <a:spLocks/>
          </p:cNvSpPr>
          <p:nvPr/>
        </p:nvSpPr>
        <p:spPr bwMode="auto">
          <a:xfrm>
            <a:off x="7610477" y="5033963"/>
            <a:ext cx="30163" cy="87312"/>
          </a:xfrm>
          <a:custGeom>
            <a:avLst/>
            <a:gdLst/>
            <a:ahLst/>
            <a:cxnLst>
              <a:cxn ang="0">
                <a:pos x="0" y="2"/>
              </a:cxn>
              <a:cxn ang="0">
                <a:pos x="2" y="0"/>
              </a:cxn>
              <a:cxn ang="0">
                <a:pos x="9" y="2"/>
              </a:cxn>
              <a:cxn ang="0">
                <a:pos x="5" y="20"/>
              </a:cxn>
              <a:cxn ang="0">
                <a:pos x="9" y="34"/>
              </a:cxn>
              <a:cxn ang="0">
                <a:pos x="17" y="50"/>
              </a:cxn>
              <a:cxn ang="0">
                <a:pos x="2" y="25"/>
              </a:cxn>
              <a:cxn ang="0">
                <a:pos x="0" y="2"/>
              </a:cxn>
            </a:cxnLst>
            <a:rect l="0" t="0" r="r" b="b"/>
            <a:pathLst>
              <a:path w="17" h="50">
                <a:moveTo>
                  <a:pt x="0" y="2"/>
                </a:moveTo>
                <a:lnTo>
                  <a:pt x="2" y="0"/>
                </a:lnTo>
                <a:lnTo>
                  <a:pt x="9" y="2"/>
                </a:lnTo>
                <a:lnTo>
                  <a:pt x="5" y="20"/>
                </a:lnTo>
                <a:lnTo>
                  <a:pt x="9" y="34"/>
                </a:lnTo>
                <a:lnTo>
                  <a:pt x="17" y="50"/>
                </a:lnTo>
                <a:lnTo>
                  <a:pt x="2" y="25"/>
                </a:lnTo>
                <a:lnTo>
                  <a:pt x="0" y="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29" name="Freeform 101"/>
          <p:cNvSpPr>
            <a:spLocks/>
          </p:cNvSpPr>
          <p:nvPr/>
        </p:nvSpPr>
        <p:spPr bwMode="auto">
          <a:xfrm>
            <a:off x="7408863" y="5465767"/>
            <a:ext cx="22225" cy="39687"/>
          </a:xfrm>
          <a:custGeom>
            <a:avLst/>
            <a:gdLst/>
            <a:ahLst/>
            <a:cxnLst>
              <a:cxn ang="0">
                <a:pos x="10" y="12"/>
              </a:cxn>
              <a:cxn ang="0">
                <a:pos x="13" y="22"/>
              </a:cxn>
              <a:cxn ang="0">
                <a:pos x="10" y="22"/>
              </a:cxn>
              <a:cxn ang="0">
                <a:pos x="5" y="5"/>
              </a:cxn>
              <a:cxn ang="0">
                <a:pos x="0" y="2"/>
              </a:cxn>
              <a:cxn ang="0">
                <a:pos x="3" y="0"/>
              </a:cxn>
              <a:cxn ang="0">
                <a:pos x="10" y="12"/>
              </a:cxn>
            </a:cxnLst>
            <a:rect l="0" t="0" r="r" b="b"/>
            <a:pathLst>
              <a:path w="13" h="22">
                <a:moveTo>
                  <a:pt x="10" y="12"/>
                </a:moveTo>
                <a:lnTo>
                  <a:pt x="13" y="22"/>
                </a:lnTo>
                <a:lnTo>
                  <a:pt x="10" y="22"/>
                </a:lnTo>
                <a:lnTo>
                  <a:pt x="5" y="5"/>
                </a:lnTo>
                <a:lnTo>
                  <a:pt x="0" y="2"/>
                </a:lnTo>
                <a:lnTo>
                  <a:pt x="3" y="0"/>
                </a:lnTo>
                <a:lnTo>
                  <a:pt x="10" y="1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30" name="Freeform 102"/>
          <p:cNvSpPr>
            <a:spLocks/>
          </p:cNvSpPr>
          <p:nvPr/>
        </p:nvSpPr>
        <p:spPr bwMode="auto">
          <a:xfrm>
            <a:off x="7764464" y="5680075"/>
            <a:ext cx="44451" cy="90488"/>
          </a:xfrm>
          <a:custGeom>
            <a:avLst/>
            <a:gdLst/>
            <a:ahLst/>
            <a:cxnLst>
              <a:cxn ang="0">
                <a:pos x="26" y="0"/>
              </a:cxn>
              <a:cxn ang="0">
                <a:pos x="20" y="25"/>
              </a:cxn>
              <a:cxn ang="0">
                <a:pos x="0" y="52"/>
              </a:cxn>
              <a:cxn ang="0">
                <a:pos x="18" y="18"/>
              </a:cxn>
              <a:cxn ang="0">
                <a:pos x="20" y="12"/>
              </a:cxn>
              <a:cxn ang="0">
                <a:pos x="15" y="8"/>
              </a:cxn>
              <a:cxn ang="0">
                <a:pos x="26" y="0"/>
              </a:cxn>
            </a:cxnLst>
            <a:rect l="0" t="0" r="r" b="b"/>
            <a:pathLst>
              <a:path w="26" h="52">
                <a:moveTo>
                  <a:pt x="26" y="0"/>
                </a:moveTo>
                <a:lnTo>
                  <a:pt x="20" y="25"/>
                </a:lnTo>
                <a:lnTo>
                  <a:pt x="0" y="52"/>
                </a:lnTo>
                <a:lnTo>
                  <a:pt x="18" y="18"/>
                </a:lnTo>
                <a:lnTo>
                  <a:pt x="20" y="12"/>
                </a:lnTo>
                <a:lnTo>
                  <a:pt x="15" y="8"/>
                </a:lnTo>
                <a:lnTo>
                  <a:pt x="26" y="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34" name="Freeform 106"/>
          <p:cNvSpPr>
            <a:spLocks/>
          </p:cNvSpPr>
          <p:nvPr/>
        </p:nvSpPr>
        <p:spPr bwMode="auto">
          <a:xfrm>
            <a:off x="4592638" y="5434013"/>
            <a:ext cx="61912" cy="131762"/>
          </a:xfrm>
          <a:custGeom>
            <a:avLst/>
            <a:gdLst/>
            <a:ahLst/>
            <a:cxnLst>
              <a:cxn ang="0">
                <a:pos x="2" y="64"/>
              </a:cxn>
              <a:cxn ang="0">
                <a:pos x="0" y="74"/>
              </a:cxn>
              <a:cxn ang="0">
                <a:pos x="0" y="64"/>
              </a:cxn>
              <a:cxn ang="0">
                <a:pos x="5" y="45"/>
              </a:cxn>
              <a:cxn ang="0">
                <a:pos x="15" y="30"/>
              </a:cxn>
              <a:cxn ang="0">
                <a:pos x="13" y="20"/>
              </a:cxn>
              <a:cxn ang="0">
                <a:pos x="18" y="25"/>
              </a:cxn>
              <a:cxn ang="0">
                <a:pos x="22" y="15"/>
              </a:cxn>
              <a:cxn ang="0">
                <a:pos x="32" y="2"/>
              </a:cxn>
              <a:cxn ang="0">
                <a:pos x="28" y="2"/>
              </a:cxn>
              <a:cxn ang="0">
                <a:pos x="35" y="0"/>
              </a:cxn>
              <a:cxn ang="0">
                <a:pos x="17" y="30"/>
              </a:cxn>
              <a:cxn ang="0">
                <a:pos x="2" y="64"/>
              </a:cxn>
            </a:cxnLst>
            <a:rect l="0" t="0" r="r" b="b"/>
            <a:pathLst>
              <a:path w="35" h="74">
                <a:moveTo>
                  <a:pt x="2" y="64"/>
                </a:moveTo>
                <a:lnTo>
                  <a:pt x="0" y="74"/>
                </a:lnTo>
                <a:lnTo>
                  <a:pt x="0" y="64"/>
                </a:lnTo>
                <a:lnTo>
                  <a:pt x="5" y="45"/>
                </a:lnTo>
                <a:lnTo>
                  <a:pt x="15" y="30"/>
                </a:lnTo>
                <a:lnTo>
                  <a:pt x="13" y="20"/>
                </a:lnTo>
                <a:lnTo>
                  <a:pt x="18" y="25"/>
                </a:lnTo>
                <a:lnTo>
                  <a:pt x="22" y="15"/>
                </a:lnTo>
                <a:lnTo>
                  <a:pt x="32" y="2"/>
                </a:lnTo>
                <a:lnTo>
                  <a:pt x="28" y="2"/>
                </a:lnTo>
                <a:lnTo>
                  <a:pt x="35" y="0"/>
                </a:lnTo>
                <a:lnTo>
                  <a:pt x="17" y="30"/>
                </a:lnTo>
                <a:lnTo>
                  <a:pt x="2" y="64"/>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35" name="Freeform 107"/>
          <p:cNvSpPr>
            <a:spLocks/>
          </p:cNvSpPr>
          <p:nvPr/>
        </p:nvSpPr>
        <p:spPr bwMode="auto">
          <a:xfrm>
            <a:off x="4587877" y="5565779"/>
            <a:ext cx="36513" cy="233363"/>
          </a:xfrm>
          <a:custGeom>
            <a:avLst/>
            <a:gdLst/>
            <a:ahLst/>
            <a:cxnLst>
              <a:cxn ang="0">
                <a:pos x="10" y="70"/>
              </a:cxn>
              <a:cxn ang="0">
                <a:pos x="5" y="57"/>
              </a:cxn>
              <a:cxn ang="0">
                <a:pos x="1" y="43"/>
              </a:cxn>
              <a:cxn ang="0">
                <a:pos x="0" y="31"/>
              </a:cxn>
              <a:cxn ang="0">
                <a:pos x="0" y="10"/>
              </a:cxn>
              <a:cxn ang="0">
                <a:pos x="1" y="0"/>
              </a:cxn>
              <a:cxn ang="0">
                <a:pos x="3" y="0"/>
              </a:cxn>
              <a:cxn ang="0">
                <a:pos x="1" y="11"/>
              </a:cxn>
              <a:cxn ang="0">
                <a:pos x="1" y="30"/>
              </a:cxn>
              <a:cxn ang="0">
                <a:pos x="5" y="46"/>
              </a:cxn>
              <a:cxn ang="0">
                <a:pos x="10" y="70"/>
              </a:cxn>
              <a:cxn ang="0">
                <a:pos x="16" y="92"/>
              </a:cxn>
              <a:cxn ang="0">
                <a:pos x="21" y="110"/>
              </a:cxn>
              <a:cxn ang="0">
                <a:pos x="21" y="130"/>
              </a:cxn>
              <a:cxn ang="0">
                <a:pos x="21" y="132"/>
              </a:cxn>
              <a:cxn ang="0">
                <a:pos x="20" y="110"/>
              </a:cxn>
              <a:cxn ang="0">
                <a:pos x="18" y="98"/>
              </a:cxn>
              <a:cxn ang="0">
                <a:pos x="15" y="92"/>
              </a:cxn>
              <a:cxn ang="0">
                <a:pos x="13" y="83"/>
              </a:cxn>
              <a:cxn ang="0">
                <a:pos x="11" y="77"/>
              </a:cxn>
              <a:cxn ang="0">
                <a:pos x="10" y="70"/>
              </a:cxn>
            </a:cxnLst>
            <a:rect l="0" t="0" r="r" b="b"/>
            <a:pathLst>
              <a:path w="21" h="132">
                <a:moveTo>
                  <a:pt x="10" y="70"/>
                </a:moveTo>
                <a:lnTo>
                  <a:pt x="5" y="57"/>
                </a:lnTo>
                <a:lnTo>
                  <a:pt x="1" y="43"/>
                </a:lnTo>
                <a:lnTo>
                  <a:pt x="0" y="31"/>
                </a:lnTo>
                <a:lnTo>
                  <a:pt x="0" y="10"/>
                </a:lnTo>
                <a:lnTo>
                  <a:pt x="1" y="0"/>
                </a:lnTo>
                <a:lnTo>
                  <a:pt x="3" y="0"/>
                </a:lnTo>
                <a:lnTo>
                  <a:pt x="1" y="11"/>
                </a:lnTo>
                <a:lnTo>
                  <a:pt x="1" y="30"/>
                </a:lnTo>
                <a:lnTo>
                  <a:pt x="5" y="46"/>
                </a:lnTo>
                <a:lnTo>
                  <a:pt x="10" y="70"/>
                </a:lnTo>
                <a:lnTo>
                  <a:pt x="16" y="92"/>
                </a:lnTo>
                <a:lnTo>
                  <a:pt x="21" y="110"/>
                </a:lnTo>
                <a:lnTo>
                  <a:pt x="21" y="130"/>
                </a:lnTo>
                <a:lnTo>
                  <a:pt x="21" y="132"/>
                </a:lnTo>
                <a:lnTo>
                  <a:pt x="20" y="110"/>
                </a:lnTo>
                <a:lnTo>
                  <a:pt x="18" y="98"/>
                </a:lnTo>
                <a:lnTo>
                  <a:pt x="15" y="92"/>
                </a:lnTo>
                <a:lnTo>
                  <a:pt x="13" y="83"/>
                </a:lnTo>
                <a:lnTo>
                  <a:pt x="11" y="77"/>
                </a:lnTo>
                <a:lnTo>
                  <a:pt x="10" y="7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36" name="Freeform 108"/>
          <p:cNvSpPr>
            <a:spLocks/>
          </p:cNvSpPr>
          <p:nvPr/>
        </p:nvSpPr>
        <p:spPr bwMode="auto">
          <a:xfrm>
            <a:off x="3019425" y="5500692"/>
            <a:ext cx="68263" cy="52387"/>
          </a:xfrm>
          <a:custGeom>
            <a:avLst/>
            <a:gdLst/>
            <a:ahLst/>
            <a:cxnLst>
              <a:cxn ang="0">
                <a:pos x="37" y="22"/>
              </a:cxn>
              <a:cxn ang="0">
                <a:pos x="30" y="30"/>
              </a:cxn>
              <a:cxn ang="0">
                <a:pos x="19" y="30"/>
              </a:cxn>
              <a:cxn ang="0">
                <a:pos x="13" y="25"/>
              </a:cxn>
              <a:cxn ang="0">
                <a:pos x="7" y="25"/>
              </a:cxn>
              <a:cxn ang="0">
                <a:pos x="0" y="20"/>
              </a:cxn>
              <a:cxn ang="0">
                <a:pos x="7" y="8"/>
              </a:cxn>
              <a:cxn ang="0">
                <a:pos x="17" y="2"/>
              </a:cxn>
              <a:cxn ang="0">
                <a:pos x="30" y="0"/>
              </a:cxn>
              <a:cxn ang="0">
                <a:pos x="35" y="2"/>
              </a:cxn>
              <a:cxn ang="0">
                <a:pos x="39" y="7"/>
              </a:cxn>
              <a:cxn ang="0">
                <a:pos x="37" y="13"/>
              </a:cxn>
              <a:cxn ang="0">
                <a:pos x="37" y="22"/>
              </a:cxn>
            </a:cxnLst>
            <a:rect l="0" t="0" r="r" b="b"/>
            <a:pathLst>
              <a:path w="39" h="30">
                <a:moveTo>
                  <a:pt x="37" y="22"/>
                </a:moveTo>
                <a:lnTo>
                  <a:pt x="30" y="30"/>
                </a:lnTo>
                <a:lnTo>
                  <a:pt x="19" y="30"/>
                </a:lnTo>
                <a:lnTo>
                  <a:pt x="13" y="25"/>
                </a:lnTo>
                <a:lnTo>
                  <a:pt x="7" y="25"/>
                </a:lnTo>
                <a:lnTo>
                  <a:pt x="0" y="20"/>
                </a:lnTo>
                <a:lnTo>
                  <a:pt x="7" y="8"/>
                </a:lnTo>
                <a:lnTo>
                  <a:pt x="17" y="2"/>
                </a:lnTo>
                <a:lnTo>
                  <a:pt x="30" y="0"/>
                </a:lnTo>
                <a:lnTo>
                  <a:pt x="35" y="2"/>
                </a:lnTo>
                <a:lnTo>
                  <a:pt x="39" y="7"/>
                </a:lnTo>
                <a:lnTo>
                  <a:pt x="37" y="13"/>
                </a:lnTo>
                <a:lnTo>
                  <a:pt x="37" y="2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37" name="Freeform 109"/>
          <p:cNvSpPr>
            <a:spLocks/>
          </p:cNvSpPr>
          <p:nvPr/>
        </p:nvSpPr>
        <p:spPr bwMode="auto">
          <a:xfrm>
            <a:off x="2962275" y="5541967"/>
            <a:ext cx="25400" cy="33337"/>
          </a:xfrm>
          <a:custGeom>
            <a:avLst/>
            <a:gdLst/>
            <a:ahLst/>
            <a:cxnLst>
              <a:cxn ang="0">
                <a:pos x="10" y="0"/>
              </a:cxn>
              <a:cxn ang="0">
                <a:pos x="14" y="0"/>
              </a:cxn>
              <a:cxn ang="0">
                <a:pos x="10" y="7"/>
              </a:cxn>
              <a:cxn ang="0">
                <a:pos x="5" y="12"/>
              </a:cxn>
              <a:cxn ang="0">
                <a:pos x="4" y="18"/>
              </a:cxn>
              <a:cxn ang="0">
                <a:pos x="0" y="17"/>
              </a:cxn>
              <a:cxn ang="0">
                <a:pos x="0" y="10"/>
              </a:cxn>
              <a:cxn ang="0">
                <a:pos x="9" y="3"/>
              </a:cxn>
              <a:cxn ang="0">
                <a:pos x="10" y="0"/>
              </a:cxn>
            </a:cxnLst>
            <a:rect l="0" t="0" r="r" b="b"/>
            <a:pathLst>
              <a:path w="14" h="18">
                <a:moveTo>
                  <a:pt x="10" y="0"/>
                </a:moveTo>
                <a:lnTo>
                  <a:pt x="14" y="0"/>
                </a:lnTo>
                <a:lnTo>
                  <a:pt x="10" y="7"/>
                </a:lnTo>
                <a:lnTo>
                  <a:pt x="5" y="12"/>
                </a:lnTo>
                <a:lnTo>
                  <a:pt x="4" y="18"/>
                </a:lnTo>
                <a:lnTo>
                  <a:pt x="0" y="17"/>
                </a:lnTo>
                <a:lnTo>
                  <a:pt x="0" y="10"/>
                </a:lnTo>
                <a:lnTo>
                  <a:pt x="9" y="3"/>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38" name="Freeform 110"/>
          <p:cNvSpPr>
            <a:spLocks/>
          </p:cNvSpPr>
          <p:nvPr/>
        </p:nvSpPr>
        <p:spPr bwMode="auto">
          <a:xfrm>
            <a:off x="3384551" y="5607050"/>
            <a:ext cx="82551" cy="25400"/>
          </a:xfrm>
          <a:custGeom>
            <a:avLst/>
            <a:gdLst/>
            <a:ahLst/>
            <a:cxnLst>
              <a:cxn ang="0">
                <a:pos x="47" y="3"/>
              </a:cxn>
              <a:cxn ang="0">
                <a:pos x="43" y="10"/>
              </a:cxn>
              <a:cxn ang="0">
                <a:pos x="33" y="13"/>
              </a:cxn>
              <a:cxn ang="0">
                <a:pos x="18" y="10"/>
              </a:cxn>
              <a:cxn ang="0">
                <a:pos x="2" y="15"/>
              </a:cxn>
              <a:cxn ang="0">
                <a:pos x="0" y="10"/>
              </a:cxn>
              <a:cxn ang="0">
                <a:pos x="5" y="7"/>
              </a:cxn>
              <a:cxn ang="0">
                <a:pos x="5" y="0"/>
              </a:cxn>
              <a:cxn ang="0">
                <a:pos x="10" y="3"/>
              </a:cxn>
              <a:cxn ang="0">
                <a:pos x="23" y="2"/>
              </a:cxn>
              <a:cxn ang="0">
                <a:pos x="27" y="0"/>
              </a:cxn>
              <a:cxn ang="0">
                <a:pos x="28" y="3"/>
              </a:cxn>
              <a:cxn ang="0">
                <a:pos x="47" y="3"/>
              </a:cxn>
            </a:cxnLst>
            <a:rect l="0" t="0" r="r" b="b"/>
            <a:pathLst>
              <a:path w="47" h="15">
                <a:moveTo>
                  <a:pt x="47" y="3"/>
                </a:moveTo>
                <a:lnTo>
                  <a:pt x="43" y="10"/>
                </a:lnTo>
                <a:lnTo>
                  <a:pt x="33" y="13"/>
                </a:lnTo>
                <a:lnTo>
                  <a:pt x="18" y="10"/>
                </a:lnTo>
                <a:lnTo>
                  <a:pt x="2" y="15"/>
                </a:lnTo>
                <a:lnTo>
                  <a:pt x="0" y="10"/>
                </a:lnTo>
                <a:lnTo>
                  <a:pt x="5" y="7"/>
                </a:lnTo>
                <a:lnTo>
                  <a:pt x="5" y="0"/>
                </a:lnTo>
                <a:lnTo>
                  <a:pt x="10" y="3"/>
                </a:lnTo>
                <a:lnTo>
                  <a:pt x="23" y="2"/>
                </a:lnTo>
                <a:lnTo>
                  <a:pt x="27" y="0"/>
                </a:lnTo>
                <a:lnTo>
                  <a:pt x="28" y="3"/>
                </a:lnTo>
                <a:lnTo>
                  <a:pt x="47" y="3"/>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39" name="Freeform 111"/>
          <p:cNvSpPr>
            <a:spLocks/>
          </p:cNvSpPr>
          <p:nvPr/>
        </p:nvSpPr>
        <p:spPr bwMode="auto">
          <a:xfrm>
            <a:off x="3473451" y="5622925"/>
            <a:ext cx="101600" cy="65088"/>
          </a:xfrm>
          <a:custGeom>
            <a:avLst/>
            <a:gdLst/>
            <a:ahLst/>
            <a:cxnLst>
              <a:cxn ang="0">
                <a:pos x="44" y="30"/>
              </a:cxn>
              <a:cxn ang="0">
                <a:pos x="39" y="35"/>
              </a:cxn>
              <a:cxn ang="0">
                <a:pos x="28" y="37"/>
              </a:cxn>
              <a:cxn ang="0">
                <a:pos x="25" y="34"/>
              </a:cxn>
              <a:cxn ang="0">
                <a:pos x="22" y="25"/>
              </a:cxn>
              <a:cxn ang="0">
                <a:pos x="18" y="20"/>
              </a:cxn>
              <a:cxn ang="0">
                <a:pos x="15" y="22"/>
              </a:cxn>
              <a:cxn ang="0">
                <a:pos x="7" y="20"/>
              </a:cxn>
              <a:cxn ang="0">
                <a:pos x="0" y="12"/>
              </a:cxn>
              <a:cxn ang="0">
                <a:pos x="3" y="3"/>
              </a:cxn>
              <a:cxn ang="0">
                <a:pos x="7" y="0"/>
              </a:cxn>
              <a:cxn ang="0">
                <a:pos x="13" y="3"/>
              </a:cxn>
              <a:cxn ang="0">
                <a:pos x="18" y="10"/>
              </a:cxn>
              <a:cxn ang="0">
                <a:pos x="27" y="5"/>
              </a:cxn>
              <a:cxn ang="0">
                <a:pos x="35" y="5"/>
              </a:cxn>
              <a:cxn ang="0">
                <a:pos x="55" y="13"/>
              </a:cxn>
              <a:cxn ang="0">
                <a:pos x="59" y="17"/>
              </a:cxn>
              <a:cxn ang="0">
                <a:pos x="55" y="25"/>
              </a:cxn>
              <a:cxn ang="0">
                <a:pos x="49" y="30"/>
              </a:cxn>
              <a:cxn ang="0">
                <a:pos x="44" y="30"/>
              </a:cxn>
            </a:cxnLst>
            <a:rect l="0" t="0" r="r" b="b"/>
            <a:pathLst>
              <a:path w="59" h="37">
                <a:moveTo>
                  <a:pt x="44" y="30"/>
                </a:moveTo>
                <a:lnTo>
                  <a:pt x="39" y="35"/>
                </a:lnTo>
                <a:lnTo>
                  <a:pt x="28" y="37"/>
                </a:lnTo>
                <a:lnTo>
                  <a:pt x="25" y="34"/>
                </a:lnTo>
                <a:lnTo>
                  <a:pt x="22" y="25"/>
                </a:lnTo>
                <a:lnTo>
                  <a:pt x="18" y="20"/>
                </a:lnTo>
                <a:lnTo>
                  <a:pt x="15" y="22"/>
                </a:lnTo>
                <a:lnTo>
                  <a:pt x="7" y="20"/>
                </a:lnTo>
                <a:lnTo>
                  <a:pt x="0" y="12"/>
                </a:lnTo>
                <a:lnTo>
                  <a:pt x="3" y="3"/>
                </a:lnTo>
                <a:lnTo>
                  <a:pt x="7" y="0"/>
                </a:lnTo>
                <a:lnTo>
                  <a:pt x="13" y="3"/>
                </a:lnTo>
                <a:lnTo>
                  <a:pt x="18" y="10"/>
                </a:lnTo>
                <a:lnTo>
                  <a:pt x="27" y="5"/>
                </a:lnTo>
                <a:lnTo>
                  <a:pt x="35" y="5"/>
                </a:lnTo>
                <a:lnTo>
                  <a:pt x="55" y="13"/>
                </a:lnTo>
                <a:lnTo>
                  <a:pt x="59" y="17"/>
                </a:lnTo>
                <a:lnTo>
                  <a:pt x="55" y="25"/>
                </a:lnTo>
                <a:lnTo>
                  <a:pt x="49" y="30"/>
                </a:lnTo>
                <a:lnTo>
                  <a:pt x="44"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0" name="Freeform 112"/>
          <p:cNvSpPr>
            <a:spLocks/>
          </p:cNvSpPr>
          <p:nvPr/>
        </p:nvSpPr>
        <p:spPr bwMode="auto">
          <a:xfrm>
            <a:off x="3425827" y="5646738"/>
            <a:ext cx="34925" cy="30162"/>
          </a:xfrm>
          <a:custGeom>
            <a:avLst/>
            <a:gdLst/>
            <a:ahLst/>
            <a:cxnLst>
              <a:cxn ang="0">
                <a:pos x="0" y="2"/>
              </a:cxn>
              <a:cxn ang="0">
                <a:pos x="10" y="0"/>
              </a:cxn>
              <a:cxn ang="0">
                <a:pos x="20" y="7"/>
              </a:cxn>
              <a:cxn ang="0">
                <a:pos x="19" y="11"/>
              </a:cxn>
              <a:cxn ang="0">
                <a:pos x="15" y="16"/>
              </a:cxn>
              <a:cxn ang="0">
                <a:pos x="9" y="17"/>
              </a:cxn>
              <a:cxn ang="0">
                <a:pos x="5" y="12"/>
              </a:cxn>
              <a:cxn ang="0">
                <a:pos x="5" y="9"/>
              </a:cxn>
              <a:cxn ang="0">
                <a:pos x="0" y="6"/>
              </a:cxn>
              <a:cxn ang="0">
                <a:pos x="0" y="2"/>
              </a:cxn>
            </a:cxnLst>
            <a:rect l="0" t="0" r="r" b="b"/>
            <a:pathLst>
              <a:path w="20" h="17">
                <a:moveTo>
                  <a:pt x="0" y="2"/>
                </a:moveTo>
                <a:lnTo>
                  <a:pt x="10" y="0"/>
                </a:lnTo>
                <a:lnTo>
                  <a:pt x="20" y="7"/>
                </a:lnTo>
                <a:lnTo>
                  <a:pt x="19" y="11"/>
                </a:lnTo>
                <a:lnTo>
                  <a:pt x="15" y="16"/>
                </a:lnTo>
                <a:lnTo>
                  <a:pt x="9" y="17"/>
                </a:lnTo>
                <a:lnTo>
                  <a:pt x="5" y="12"/>
                </a:lnTo>
                <a:lnTo>
                  <a:pt x="5" y="9"/>
                </a:lnTo>
                <a:lnTo>
                  <a:pt x="0" y="6"/>
                </a:lnTo>
                <a:lnTo>
                  <a:pt x="0"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1" name="Freeform 113"/>
          <p:cNvSpPr>
            <a:spLocks/>
          </p:cNvSpPr>
          <p:nvPr/>
        </p:nvSpPr>
        <p:spPr bwMode="auto">
          <a:xfrm>
            <a:off x="3589339" y="5719767"/>
            <a:ext cx="184151" cy="198437"/>
          </a:xfrm>
          <a:custGeom>
            <a:avLst/>
            <a:gdLst/>
            <a:ahLst/>
            <a:cxnLst>
              <a:cxn ang="0">
                <a:pos x="42" y="112"/>
              </a:cxn>
              <a:cxn ang="0">
                <a:pos x="32" y="106"/>
              </a:cxn>
              <a:cxn ang="0">
                <a:pos x="25" y="107"/>
              </a:cxn>
              <a:cxn ang="0">
                <a:pos x="20" y="97"/>
              </a:cxn>
              <a:cxn ang="0">
                <a:pos x="18" y="77"/>
              </a:cxn>
              <a:cxn ang="0">
                <a:pos x="12" y="69"/>
              </a:cxn>
              <a:cxn ang="0">
                <a:pos x="8" y="57"/>
              </a:cxn>
              <a:cxn ang="0">
                <a:pos x="0" y="44"/>
              </a:cxn>
              <a:cxn ang="0">
                <a:pos x="5" y="40"/>
              </a:cxn>
              <a:cxn ang="0">
                <a:pos x="10" y="29"/>
              </a:cxn>
              <a:cxn ang="0">
                <a:pos x="13" y="22"/>
              </a:cxn>
              <a:cxn ang="0">
                <a:pos x="13" y="19"/>
              </a:cxn>
              <a:cxn ang="0">
                <a:pos x="7" y="10"/>
              </a:cxn>
              <a:cxn ang="0">
                <a:pos x="8" y="0"/>
              </a:cxn>
              <a:cxn ang="0">
                <a:pos x="18" y="5"/>
              </a:cxn>
              <a:cxn ang="0">
                <a:pos x="33" y="9"/>
              </a:cxn>
              <a:cxn ang="0">
                <a:pos x="64" y="15"/>
              </a:cxn>
              <a:cxn ang="0">
                <a:pos x="74" y="24"/>
              </a:cxn>
              <a:cxn ang="0">
                <a:pos x="79" y="37"/>
              </a:cxn>
              <a:cxn ang="0">
                <a:pos x="85" y="34"/>
              </a:cxn>
              <a:cxn ang="0">
                <a:pos x="87" y="42"/>
              </a:cxn>
              <a:cxn ang="0">
                <a:pos x="104" y="49"/>
              </a:cxn>
              <a:cxn ang="0">
                <a:pos x="102" y="56"/>
              </a:cxn>
              <a:cxn ang="0">
                <a:pos x="94" y="61"/>
              </a:cxn>
              <a:cxn ang="0">
                <a:pos x="89" y="69"/>
              </a:cxn>
              <a:cxn ang="0">
                <a:pos x="79" y="77"/>
              </a:cxn>
              <a:cxn ang="0">
                <a:pos x="67" y="81"/>
              </a:cxn>
              <a:cxn ang="0">
                <a:pos x="50" y="94"/>
              </a:cxn>
              <a:cxn ang="0">
                <a:pos x="50" y="101"/>
              </a:cxn>
              <a:cxn ang="0">
                <a:pos x="42" y="112"/>
              </a:cxn>
            </a:cxnLst>
            <a:rect l="0" t="0" r="r" b="b"/>
            <a:pathLst>
              <a:path w="104" h="112">
                <a:moveTo>
                  <a:pt x="42" y="112"/>
                </a:moveTo>
                <a:lnTo>
                  <a:pt x="32" y="106"/>
                </a:lnTo>
                <a:lnTo>
                  <a:pt x="25" y="107"/>
                </a:lnTo>
                <a:lnTo>
                  <a:pt x="20" y="97"/>
                </a:lnTo>
                <a:lnTo>
                  <a:pt x="18" y="77"/>
                </a:lnTo>
                <a:lnTo>
                  <a:pt x="12" y="69"/>
                </a:lnTo>
                <a:lnTo>
                  <a:pt x="8" y="57"/>
                </a:lnTo>
                <a:lnTo>
                  <a:pt x="0" y="44"/>
                </a:lnTo>
                <a:lnTo>
                  <a:pt x="5" y="40"/>
                </a:lnTo>
                <a:lnTo>
                  <a:pt x="10" y="29"/>
                </a:lnTo>
                <a:lnTo>
                  <a:pt x="13" y="22"/>
                </a:lnTo>
                <a:lnTo>
                  <a:pt x="13" y="19"/>
                </a:lnTo>
                <a:lnTo>
                  <a:pt x="7" y="10"/>
                </a:lnTo>
                <a:lnTo>
                  <a:pt x="8" y="0"/>
                </a:lnTo>
                <a:lnTo>
                  <a:pt x="18" y="5"/>
                </a:lnTo>
                <a:lnTo>
                  <a:pt x="33" y="9"/>
                </a:lnTo>
                <a:lnTo>
                  <a:pt x="64" y="15"/>
                </a:lnTo>
                <a:lnTo>
                  <a:pt x="74" y="24"/>
                </a:lnTo>
                <a:lnTo>
                  <a:pt x="79" y="37"/>
                </a:lnTo>
                <a:lnTo>
                  <a:pt x="85" y="34"/>
                </a:lnTo>
                <a:lnTo>
                  <a:pt x="87" y="42"/>
                </a:lnTo>
                <a:lnTo>
                  <a:pt x="104" y="49"/>
                </a:lnTo>
                <a:lnTo>
                  <a:pt x="102" y="56"/>
                </a:lnTo>
                <a:lnTo>
                  <a:pt x="94" y="61"/>
                </a:lnTo>
                <a:lnTo>
                  <a:pt x="89" y="69"/>
                </a:lnTo>
                <a:lnTo>
                  <a:pt x="79" y="77"/>
                </a:lnTo>
                <a:lnTo>
                  <a:pt x="67" y="81"/>
                </a:lnTo>
                <a:lnTo>
                  <a:pt x="50" y="94"/>
                </a:lnTo>
                <a:lnTo>
                  <a:pt x="50" y="101"/>
                </a:lnTo>
                <a:lnTo>
                  <a:pt x="42" y="11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42" name="Freeform 114"/>
          <p:cNvSpPr>
            <a:spLocks/>
          </p:cNvSpPr>
          <p:nvPr/>
        </p:nvSpPr>
        <p:spPr bwMode="auto">
          <a:xfrm>
            <a:off x="2598738" y="5961063"/>
            <a:ext cx="61912" cy="138112"/>
          </a:xfrm>
          <a:custGeom>
            <a:avLst/>
            <a:gdLst/>
            <a:ahLst/>
            <a:cxnLst>
              <a:cxn ang="0">
                <a:pos x="31" y="62"/>
              </a:cxn>
              <a:cxn ang="0">
                <a:pos x="25" y="57"/>
              </a:cxn>
              <a:cxn ang="0">
                <a:pos x="28" y="63"/>
              </a:cxn>
              <a:cxn ang="0">
                <a:pos x="20" y="73"/>
              </a:cxn>
              <a:cxn ang="0">
                <a:pos x="11" y="78"/>
              </a:cxn>
              <a:cxn ang="0">
                <a:pos x="13" y="70"/>
              </a:cxn>
              <a:cxn ang="0">
                <a:pos x="11" y="67"/>
              </a:cxn>
              <a:cxn ang="0">
                <a:pos x="15" y="67"/>
              </a:cxn>
              <a:cxn ang="0">
                <a:pos x="13" y="63"/>
              </a:cxn>
              <a:cxn ang="0">
                <a:pos x="16" y="60"/>
              </a:cxn>
              <a:cxn ang="0">
                <a:pos x="13" y="57"/>
              </a:cxn>
              <a:cxn ang="0">
                <a:pos x="20" y="60"/>
              </a:cxn>
              <a:cxn ang="0">
                <a:pos x="20" y="57"/>
              </a:cxn>
              <a:cxn ang="0">
                <a:pos x="16" y="57"/>
              </a:cxn>
              <a:cxn ang="0">
                <a:pos x="13" y="52"/>
              </a:cxn>
              <a:cxn ang="0">
                <a:pos x="18" y="48"/>
              </a:cxn>
              <a:cxn ang="0">
                <a:pos x="11" y="50"/>
              </a:cxn>
              <a:cxn ang="0">
                <a:pos x="10" y="45"/>
              </a:cxn>
              <a:cxn ang="0">
                <a:pos x="5" y="20"/>
              </a:cxn>
              <a:cxn ang="0">
                <a:pos x="6" y="13"/>
              </a:cxn>
              <a:cxn ang="0">
                <a:pos x="5" y="17"/>
              </a:cxn>
              <a:cxn ang="0">
                <a:pos x="1" y="12"/>
              </a:cxn>
              <a:cxn ang="0">
                <a:pos x="1" y="8"/>
              </a:cxn>
              <a:cxn ang="0">
                <a:pos x="0" y="7"/>
              </a:cxn>
              <a:cxn ang="0">
                <a:pos x="0" y="0"/>
              </a:cxn>
              <a:cxn ang="0">
                <a:pos x="3" y="5"/>
              </a:cxn>
              <a:cxn ang="0">
                <a:pos x="8" y="13"/>
              </a:cxn>
              <a:cxn ang="0">
                <a:pos x="23" y="13"/>
              </a:cxn>
              <a:cxn ang="0">
                <a:pos x="23" y="18"/>
              </a:cxn>
              <a:cxn ang="0">
                <a:pos x="31" y="33"/>
              </a:cxn>
              <a:cxn ang="0">
                <a:pos x="33" y="40"/>
              </a:cxn>
              <a:cxn ang="0">
                <a:pos x="35" y="45"/>
              </a:cxn>
              <a:cxn ang="0">
                <a:pos x="30" y="40"/>
              </a:cxn>
              <a:cxn ang="0">
                <a:pos x="21" y="22"/>
              </a:cxn>
              <a:cxn ang="0">
                <a:pos x="23" y="23"/>
              </a:cxn>
              <a:cxn ang="0">
                <a:pos x="20" y="18"/>
              </a:cxn>
              <a:cxn ang="0">
                <a:pos x="21" y="22"/>
              </a:cxn>
              <a:cxn ang="0">
                <a:pos x="18" y="22"/>
              </a:cxn>
              <a:cxn ang="0">
                <a:pos x="21" y="23"/>
              </a:cxn>
              <a:cxn ang="0">
                <a:pos x="20" y="23"/>
              </a:cxn>
              <a:cxn ang="0">
                <a:pos x="20" y="32"/>
              </a:cxn>
              <a:cxn ang="0">
                <a:pos x="21" y="30"/>
              </a:cxn>
              <a:cxn ang="0">
                <a:pos x="28" y="40"/>
              </a:cxn>
              <a:cxn ang="0">
                <a:pos x="26" y="42"/>
              </a:cxn>
              <a:cxn ang="0">
                <a:pos x="31" y="43"/>
              </a:cxn>
              <a:cxn ang="0">
                <a:pos x="35" y="52"/>
              </a:cxn>
              <a:cxn ang="0">
                <a:pos x="26" y="50"/>
              </a:cxn>
              <a:cxn ang="0">
                <a:pos x="28" y="52"/>
              </a:cxn>
              <a:cxn ang="0">
                <a:pos x="26" y="52"/>
              </a:cxn>
              <a:cxn ang="0">
                <a:pos x="30" y="53"/>
              </a:cxn>
              <a:cxn ang="0">
                <a:pos x="30" y="55"/>
              </a:cxn>
              <a:cxn ang="0">
                <a:pos x="33" y="55"/>
              </a:cxn>
              <a:cxn ang="0">
                <a:pos x="35" y="58"/>
              </a:cxn>
              <a:cxn ang="0">
                <a:pos x="31" y="62"/>
              </a:cxn>
            </a:cxnLst>
            <a:rect l="0" t="0" r="r" b="b"/>
            <a:pathLst>
              <a:path w="35" h="78">
                <a:moveTo>
                  <a:pt x="31" y="62"/>
                </a:moveTo>
                <a:lnTo>
                  <a:pt x="25" y="57"/>
                </a:lnTo>
                <a:lnTo>
                  <a:pt x="28" y="63"/>
                </a:lnTo>
                <a:lnTo>
                  <a:pt x="20" y="73"/>
                </a:lnTo>
                <a:lnTo>
                  <a:pt x="11" y="78"/>
                </a:lnTo>
                <a:lnTo>
                  <a:pt x="13" y="70"/>
                </a:lnTo>
                <a:lnTo>
                  <a:pt x="11" y="67"/>
                </a:lnTo>
                <a:lnTo>
                  <a:pt x="15" y="67"/>
                </a:lnTo>
                <a:lnTo>
                  <a:pt x="13" y="63"/>
                </a:lnTo>
                <a:lnTo>
                  <a:pt x="16" y="60"/>
                </a:lnTo>
                <a:lnTo>
                  <a:pt x="13" y="57"/>
                </a:lnTo>
                <a:lnTo>
                  <a:pt x="20" y="60"/>
                </a:lnTo>
                <a:lnTo>
                  <a:pt x="20" y="57"/>
                </a:lnTo>
                <a:lnTo>
                  <a:pt x="16" y="57"/>
                </a:lnTo>
                <a:lnTo>
                  <a:pt x="13" y="52"/>
                </a:lnTo>
                <a:lnTo>
                  <a:pt x="18" y="48"/>
                </a:lnTo>
                <a:lnTo>
                  <a:pt x="11" y="50"/>
                </a:lnTo>
                <a:lnTo>
                  <a:pt x="10" y="45"/>
                </a:lnTo>
                <a:lnTo>
                  <a:pt x="5" y="20"/>
                </a:lnTo>
                <a:lnTo>
                  <a:pt x="6" y="13"/>
                </a:lnTo>
                <a:lnTo>
                  <a:pt x="5" y="17"/>
                </a:lnTo>
                <a:lnTo>
                  <a:pt x="1" y="12"/>
                </a:lnTo>
                <a:lnTo>
                  <a:pt x="1" y="8"/>
                </a:lnTo>
                <a:lnTo>
                  <a:pt x="0" y="7"/>
                </a:lnTo>
                <a:lnTo>
                  <a:pt x="0" y="0"/>
                </a:lnTo>
                <a:lnTo>
                  <a:pt x="3" y="5"/>
                </a:lnTo>
                <a:lnTo>
                  <a:pt x="8" y="13"/>
                </a:lnTo>
                <a:lnTo>
                  <a:pt x="23" y="13"/>
                </a:lnTo>
                <a:lnTo>
                  <a:pt x="23" y="18"/>
                </a:lnTo>
                <a:lnTo>
                  <a:pt x="31" y="33"/>
                </a:lnTo>
                <a:lnTo>
                  <a:pt x="33" y="40"/>
                </a:lnTo>
                <a:lnTo>
                  <a:pt x="35" y="45"/>
                </a:lnTo>
                <a:lnTo>
                  <a:pt x="30" y="40"/>
                </a:lnTo>
                <a:lnTo>
                  <a:pt x="21" y="22"/>
                </a:lnTo>
                <a:lnTo>
                  <a:pt x="23" y="23"/>
                </a:lnTo>
                <a:lnTo>
                  <a:pt x="20" y="18"/>
                </a:lnTo>
                <a:lnTo>
                  <a:pt x="21" y="22"/>
                </a:lnTo>
                <a:lnTo>
                  <a:pt x="18" y="22"/>
                </a:lnTo>
                <a:lnTo>
                  <a:pt x="21" y="23"/>
                </a:lnTo>
                <a:lnTo>
                  <a:pt x="20" y="23"/>
                </a:lnTo>
                <a:lnTo>
                  <a:pt x="20" y="32"/>
                </a:lnTo>
                <a:lnTo>
                  <a:pt x="21" y="30"/>
                </a:lnTo>
                <a:lnTo>
                  <a:pt x="28" y="40"/>
                </a:lnTo>
                <a:lnTo>
                  <a:pt x="26" y="42"/>
                </a:lnTo>
                <a:lnTo>
                  <a:pt x="31" y="43"/>
                </a:lnTo>
                <a:lnTo>
                  <a:pt x="35" y="52"/>
                </a:lnTo>
                <a:lnTo>
                  <a:pt x="26" y="50"/>
                </a:lnTo>
                <a:lnTo>
                  <a:pt x="28" y="52"/>
                </a:lnTo>
                <a:lnTo>
                  <a:pt x="26" y="52"/>
                </a:lnTo>
                <a:lnTo>
                  <a:pt x="30" y="53"/>
                </a:lnTo>
                <a:lnTo>
                  <a:pt x="30" y="55"/>
                </a:lnTo>
                <a:lnTo>
                  <a:pt x="33" y="55"/>
                </a:lnTo>
                <a:lnTo>
                  <a:pt x="35" y="58"/>
                </a:lnTo>
                <a:lnTo>
                  <a:pt x="31" y="6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3" name="Freeform 115"/>
          <p:cNvSpPr>
            <a:spLocks/>
          </p:cNvSpPr>
          <p:nvPr/>
        </p:nvSpPr>
        <p:spPr bwMode="auto">
          <a:xfrm>
            <a:off x="2614615" y="5965829"/>
            <a:ext cx="20637" cy="15875"/>
          </a:xfrm>
          <a:custGeom>
            <a:avLst/>
            <a:gdLst/>
            <a:ahLst/>
            <a:cxnLst>
              <a:cxn ang="0">
                <a:pos x="5" y="0"/>
              </a:cxn>
              <a:cxn ang="0">
                <a:pos x="12" y="9"/>
              </a:cxn>
              <a:cxn ang="0">
                <a:pos x="2" y="7"/>
              </a:cxn>
              <a:cxn ang="0">
                <a:pos x="0" y="4"/>
              </a:cxn>
              <a:cxn ang="0">
                <a:pos x="5" y="0"/>
              </a:cxn>
            </a:cxnLst>
            <a:rect l="0" t="0" r="r" b="b"/>
            <a:pathLst>
              <a:path w="12" h="9">
                <a:moveTo>
                  <a:pt x="5" y="0"/>
                </a:moveTo>
                <a:lnTo>
                  <a:pt x="12" y="9"/>
                </a:lnTo>
                <a:lnTo>
                  <a:pt x="2" y="7"/>
                </a:lnTo>
                <a:lnTo>
                  <a:pt x="0" y="4"/>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4" name="Freeform 116"/>
          <p:cNvSpPr>
            <a:spLocks/>
          </p:cNvSpPr>
          <p:nvPr/>
        </p:nvSpPr>
        <p:spPr bwMode="auto">
          <a:xfrm>
            <a:off x="2522540" y="5975354"/>
            <a:ext cx="85725" cy="87313"/>
          </a:xfrm>
          <a:custGeom>
            <a:avLst/>
            <a:gdLst/>
            <a:ahLst/>
            <a:cxnLst>
              <a:cxn ang="0">
                <a:pos x="17" y="17"/>
              </a:cxn>
              <a:cxn ang="0">
                <a:pos x="32" y="27"/>
              </a:cxn>
              <a:cxn ang="0">
                <a:pos x="34" y="29"/>
              </a:cxn>
              <a:cxn ang="0">
                <a:pos x="32" y="30"/>
              </a:cxn>
              <a:cxn ang="0">
                <a:pos x="45" y="29"/>
              </a:cxn>
              <a:cxn ang="0">
                <a:pos x="49" y="44"/>
              </a:cxn>
              <a:cxn ang="0">
                <a:pos x="44" y="45"/>
              </a:cxn>
              <a:cxn ang="0">
                <a:pos x="20" y="29"/>
              </a:cxn>
              <a:cxn ang="0">
                <a:pos x="22" y="34"/>
              </a:cxn>
              <a:cxn ang="0">
                <a:pos x="18" y="35"/>
              </a:cxn>
              <a:cxn ang="0">
                <a:pos x="27" y="39"/>
              </a:cxn>
              <a:cxn ang="0">
                <a:pos x="23" y="40"/>
              </a:cxn>
              <a:cxn ang="0">
                <a:pos x="27" y="40"/>
              </a:cxn>
              <a:cxn ang="0">
                <a:pos x="27" y="45"/>
              </a:cxn>
              <a:cxn ang="0">
                <a:pos x="23" y="50"/>
              </a:cxn>
              <a:cxn ang="0">
                <a:pos x="18" y="50"/>
              </a:cxn>
              <a:cxn ang="0">
                <a:pos x="13" y="44"/>
              </a:cxn>
              <a:cxn ang="0">
                <a:pos x="20" y="47"/>
              </a:cxn>
              <a:cxn ang="0">
                <a:pos x="12" y="39"/>
              </a:cxn>
              <a:cxn ang="0">
                <a:pos x="15" y="37"/>
              </a:cxn>
              <a:cxn ang="0">
                <a:pos x="10" y="37"/>
              </a:cxn>
              <a:cxn ang="0">
                <a:pos x="10" y="34"/>
              </a:cxn>
              <a:cxn ang="0">
                <a:pos x="7" y="27"/>
              </a:cxn>
              <a:cxn ang="0">
                <a:pos x="2" y="25"/>
              </a:cxn>
              <a:cxn ang="0">
                <a:pos x="2" y="25"/>
              </a:cxn>
              <a:cxn ang="0">
                <a:pos x="3" y="17"/>
              </a:cxn>
              <a:cxn ang="0">
                <a:pos x="12" y="25"/>
              </a:cxn>
              <a:cxn ang="0">
                <a:pos x="0" y="10"/>
              </a:cxn>
              <a:cxn ang="0">
                <a:pos x="5" y="10"/>
              </a:cxn>
              <a:cxn ang="0">
                <a:pos x="2" y="4"/>
              </a:cxn>
              <a:cxn ang="0">
                <a:pos x="5" y="4"/>
              </a:cxn>
              <a:cxn ang="0">
                <a:pos x="7" y="12"/>
              </a:cxn>
              <a:cxn ang="0">
                <a:pos x="10" y="12"/>
              </a:cxn>
              <a:cxn ang="0">
                <a:pos x="8" y="5"/>
              </a:cxn>
              <a:cxn ang="0">
                <a:pos x="10" y="4"/>
              </a:cxn>
              <a:cxn ang="0">
                <a:pos x="13" y="7"/>
              </a:cxn>
              <a:cxn ang="0">
                <a:pos x="18" y="0"/>
              </a:cxn>
              <a:cxn ang="0">
                <a:pos x="29" y="7"/>
              </a:cxn>
              <a:cxn ang="0">
                <a:pos x="25" y="14"/>
              </a:cxn>
              <a:cxn ang="0">
                <a:pos x="18" y="14"/>
              </a:cxn>
              <a:cxn ang="0">
                <a:pos x="25" y="15"/>
              </a:cxn>
              <a:cxn ang="0">
                <a:pos x="20" y="17"/>
              </a:cxn>
              <a:cxn ang="0">
                <a:pos x="23" y="19"/>
              </a:cxn>
              <a:cxn ang="0">
                <a:pos x="30" y="9"/>
              </a:cxn>
              <a:cxn ang="0">
                <a:pos x="45" y="14"/>
              </a:cxn>
              <a:cxn ang="0">
                <a:pos x="45" y="19"/>
              </a:cxn>
              <a:cxn ang="0">
                <a:pos x="44" y="22"/>
              </a:cxn>
              <a:cxn ang="0">
                <a:pos x="45" y="24"/>
              </a:cxn>
              <a:cxn ang="0">
                <a:pos x="37" y="19"/>
              </a:cxn>
              <a:cxn ang="0">
                <a:pos x="45" y="25"/>
              </a:cxn>
              <a:cxn ang="0">
                <a:pos x="42" y="27"/>
              </a:cxn>
              <a:cxn ang="0">
                <a:pos x="35" y="27"/>
              </a:cxn>
              <a:cxn ang="0">
                <a:pos x="17" y="15"/>
              </a:cxn>
              <a:cxn ang="0">
                <a:pos x="17" y="17"/>
              </a:cxn>
            </a:cxnLst>
            <a:rect l="0" t="0" r="r" b="b"/>
            <a:pathLst>
              <a:path w="49" h="50">
                <a:moveTo>
                  <a:pt x="17" y="17"/>
                </a:moveTo>
                <a:lnTo>
                  <a:pt x="32" y="27"/>
                </a:lnTo>
                <a:lnTo>
                  <a:pt x="34" y="29"/>
                </a:lnTo>
                <a:lnTo>
                  <a:pt x="32" y="30"/>
                </a:lnTo>
                <a:lnTo>
                  <a:pt x="45" y="29"/>
                </a:lnTo>
                <a:lnTo>
                  <a:pt x="49" y="44"/>
                </a:lnTo>
                <a:lnTo>
                  <a:pt x="44" y="45"/>
                </a:lnTo>
                <a:lnTo>
                  <a:pt x="20" y="29"/>
                </a:lnTo>
                <a:lnTo>
                  <a:pt x="22" y="34"/>
                </a:lnTo>
                <a:lnTo>
                  <a:pt x="18" y="35"/>
                </a:lnTo>
                <a:lnTo>
                  <a:pt x="27" y="39"/>
                </a:lnTo>
                <a:lnTo>
                  <a:pt x="23" y="40"/>
                </a:lnTo>
                <a:lnTo>
                  <a:pt x="27" y="40"/>
                </a:lnTo>
                <a:lnTo>
                  <a:pt x="27" y="45"/>
                </a:lnTo>
                <a:lnTo>
                  <a:pt x="23" y="50"/>
                </a:lnTo>
                <a:lnTo>
                  <a:pt x="18" y="50"/>
                </a:lnTo>
                <a:lnTo>
                  <a:pt x="13" y="44"/>
                </a:lnTo>
                <a:lnTo>
                  <a:pt x="20" y="47"/>
                </a:lnTo>
                <a:lnTo>
                  <a:pt x="12" y="39"/>
                </a:lnTo>
                <a:lnTo>
                  <a:pt x="15" y="37"/>
                </a:lnTo>
                <a:lnTo>
                  <a:pt x="10" y="37"/>
                </a:lnTo>
                <a:lnTo>
                  <a:pt x="10" y="34"/>
                </a:lnTo>
                <a:lnTo>
                  <a:pt x="7" y="27"/>
                </a:lnTo>
                <a:lnTo>
                  <a:pt x="2" y="25"/>
                </a:lnTo>
                <a:lnTo>
                  <a:pt x="2" y="25"/>
                </a:lnTo>
                <a:lnTo>
                  <a:pt x="3" y="17"/>
                </a:lnTo>
                <a:lnTo>
                  <a:pt x="12" y="25"/>
                </a:lnTo>
                <a:lnTo>
                  <a:pt x="0" y="10"/>
                </a:lnTo>
                <a:lnTo>
                  <a:pt x="5" y="10"/>
                </a:lnTo>
                <a:lnTo>
                  <a:pt x="2" y="4"/>
                </a:lnTo>
                <a:lnTo>
                  <a:pt x="5" y="4"/>
                </a:lnTo>
                <a:lnTo>
                  <a:pt x="7" y="12"/>
                </a:lnTo>
                <a:lnTo>
                  <a:pt x="10" y="12"/>
                </a:lnTo>
                <a:lnTo>
                  <a:pt x="8" y="5"/>
                </a:lnTo>
                <a:lnTo>
                  <a:pt x="10" y="4"/>
                </a:lnTo>
                <a:lnTo>
                  <a:pt x="13" y="7"/>
                </a:lnTo>
                <a:lnTo>
                  <a:pt x="18" y="0"/>
                </a:lnTo>
                <a:lnTo>
                  <a:pt x="29" y="7"/>
                </a:lnTo>
                <a:lnTo>
                  <a:pt x="25" y="14"/>
                </a:lnTo>
                <a:lnTo>
                  <a:pt x="18" y="14"/>
                </a:lnTo>
                <a:lnTo>
                  <a:pt x="25" y="15"/>
                </a:lnTo>
                <a:lnTo>
                  <a:pt x="20" y="17"/>
                </a:lnTo>
                <a:lnTo>
                  <a:pt x="23" y="19"/>
                </a:lnTo>
                <a:lnTo>
                  <a:pt x="30" y="9"/>
                </a:lnTo>
                <a:lnTo>
                  <a:pt x="45" y="14"/>
                </a:lnTo>
                <a:lnTo>
                  <a:pt x="45" y="19"/>
                </a:lnTo>
                <a:lnTo>
                  <a:pt x="44" y="22"/>
                </a:lnTo>
                <a:lnTo>
                  <a:pt x="45" y="24"/>
                </a:lnTo>
                <a:lnTo>
                  <a:pt x="37" y="19"/>
                </a:lnTo>
                <a:lnTo>
                  <a:pt x="45" y="25"/>
                </a:lnTo>
                <a:lnTo>
                  <a:pt x="42" y="27"/>
                </a:lnTo>
                <a:lnTo>
                  <a:pt x="35" y="27"/>
                </a:lnTo>
                <a:lnTo>
                  <a:pt x="17" y="15"/>
                </a:lnTo>
                <a:lnTo>
                  <a:pt x="17" y="1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5" name="Freeform 117"/>
          <p:cNvSpPr>
            <a:spLocks/>
          </p:cNvSpPr>
          <p:nvPr/>
        </p:nvSpPr>
        <p:spPr bwMode="auto">
          <a:xfrm>
            <a:off x="2562227" y="6049963"/>
            <a:ext cx="60325" cy="131762"/>
          </a:xfrm>
          <a:custGeom>
            <a:avLst/>
            <a:gdLst/>
            <a:ahLst/>
            <a:cxnLst>
              <a:cxn ang="0">
                <a:pos x="32" y="75"/>
              </a:cxn>
              <a:cxn ang="0">
                <a:pos x="21" y="55"/>
              </a:cxn>
              <a:cxn ang="0">
                <a:pos x="26" y="47"/>
              </a:cxn>
              <a:cxn ang="0">
                <a:pos x="22" y="49"/>
              </a:cxn>
              <a:cxn ang="0">
                <a:pos x="24" y="44"/>
              </a:cxn>
              <a:cxn ang="0">
                <a:pos x="22" y="44"/>
              </a:cxn>
              <a:cxn ang="0">
                <a:pos x="19" y="50"/>
              </a:cxn>
              <a:cxn ang="0">
                <a:pos x="17" y="47"/>
              </a:cxn>
              <a:cxn ang="0">
                <a:pos x="22" y="42"/>
              </a:cxn>
              <a:cxn ang="0">
                <a:pos x="16" y="47"/>
              </a:cxn>
              <a:cxn ang="0">
                <a:pos x="17" y="39"/>
              </a:cxn>
              <a:cxn ang="0">
                <a:pos x="14" y="40"/>
              </a:cxn>
              <a:cxn ang="0">
                <a:pos x="11" y="39"/>
              </a:cxn>
              <a:cxn ang="0">
                <a:pos x="12" y="35"/>
              </a:cxn>
              <a:cxn ang="0">
                <a:pos x="11" y="32"/>
              </a:cxn>
              <a:cxn ang="0">
                <a:pos x="16" y="27"/>
              </a:cxn>
              <a:cxn ang="0">
                <a:pos x="11" y="25"/>
              </a:cxn>
              <a:cxn ang="0">
                <a:pos x="9" y="22"/>
              </a:cxn>
              <a:cxn ang="0">
                <a:pos x="14" y="20"/>
              </a:cxn>
              <a:cxn ang="0">
                <a:pos x="9" y="20"/>
              </a:cxn>
              <a:cxn ang="0">
                <a:pos x="11" y="15"/>
              </a:cxn>
              <a:cxn ang="0">
                <a:pos x="6" y="17"/>
              </a:cxn>
              <a:cxn ang="0">
                <a:pos x="0" y="10"/>
              </a:cxn>
              <a:cxn ang="0">
                <a:pos x="7" y="10"/>
              </a:cxn>
              <a:cxn ang="0">
                <a:pos x="2" y="7"/>
              </a:cxn>
              <a:cxn ang="0">
                <a:pos x="6" y="5"/>
              </a:cxn>
              <a:cxn ang="0">
                <a:pos x="6" y="2"/>
              </a:cxn>
              <a:cxn ang="0">
                <a:pos x="11" y="0"/>
              </a:cxn>
              <a:cxn ang="0">
                <a:pos x="12" y="2"/>
              </a:cxn>
              <a:cxn ang="0">
                <a:pos x="9" y="5"/>
              </a:cxn>
              <a:cxn ang="0">
                <a:pos x="16" y="2"/>
              </a:cxn>
              <a:cxn ang="0">
                <a:pos x="14" y="5"/>
              </a:cxn>
              <a:cxn ang="0">
                <a:pos x="21" y="7"/>
              </a:cxn>
              <a:cxn ang="0">
                <a:pos x="24" y="10"/>
              </a:cxn>
              <a:cxn ang="0">
                <a:pos x="21" y="10"/>
              </a:cxn>
              <a:cxn ang="0">
                <a:pos x="22" y="12"/>
              </a:cxn>
              <a:cxn ang="0">
                <a:pos x="21" y="12"/>
              </a:cxn>
              <a:cxn ang="0">
                <a:pos x="26" y="15"/>
              </a:cxn>
              <a:cxn ang="0">
                <a:pos x="34" y="44"/>
              </a:cxn>
              <a:cxn ang="0">
                <a:pos x="32" y="75"/>
              </a:cxn>
            </a:cxnLst>
            <a:rect l="0" t="0" r="r" b="b"/>
            <a:pathLst>
              <a:path w="34" h="75">
                <a:moveTo>
                  <a:pt x="32" y="75"/>
                </a:moveTo>
                <a:lnTo>
                  <a:pt x="21" y="55"/>
                </a:lnTo>
                <a:lnTo>
                  <a:pt x="26" y="47"/>
                </a:lnTo>
                <a:lnTo>
                  <a:pt x="22" y="49"/>
                </a:lnTo>
                <a:lnTo>
                  <a:pt x="24" y="44"/>
                </a:lnTo>
                <a:lnTo>
                  <a:pt x="22" y="44"/>
                </a:lnTo>
                <a:lnTo>
                  <a:pt x="19" y="50"/>
                </a:lnTo>
                <a:lnTo>
                  <a:pt x="17" y="47"/>
                </a:lnTo>
                <a:lnTo>
                  <a:pt x="22" y="42"/>
                </a:lnTo>
                <a:lnTo>
                  <a:pt x="16" y="47"/>
                </a:lnTo>
                <a:lnTo>
                  <a:pt x="17" y="39"/>
                </a:lnTo>
                <a:lnTo>
                  <a:pt x="14" y="40"/>
                </a:lnTo>
                <a:lnTo>
                  <a:pt x="11" y="39"/>
                </a:lnTo>
                <a:lnTo>
                  <a:pt x="12" y="35"/>
                </a:lnTo>
                <a:lnTo>
                  <a:pt x="11" y="32"/>
                </a:lnTo>
                <a:lnTo>
                  <a:pt x="16" y="27"/>
                </a:lnTo>
                <a:lnTo>
                  <a:pt x="11" y="25"/>
                </a:lnTo>
                <a:lnTo>
                  <a:pt x="9" y="22"/>
                </a:lnTo>
                <a:lnTo>
                  <a:pt x="14" y="20"/>
                </a:lnTo>
                <a:lnTo>
                  <a:pt x="9" y="20"/>
                </a:lnTo>
                <a:lnTo>
                  <a:pt x="11" y="15"/>
                </a:lnTo>
                <a:lnTo>
                  <a:pt x="6" y="17"/>
                </a:lnTo>
                <a:lnTo>
                  <a:pt x="0" y="10"/>
                </a:lnTo>
                <a:lnTo>
                  <a:pt x="7" y="10"/>
                </a:lnTo>
                <a:lnTo>
                  <a:pt x="2" y="7"/>
                </a:lnTo>
                <a:lnTo>
                  <a:pt x="6" y="5"/>
                </a:lnTo>
                <a:lnTo>
                  <a:pt x="6" y="2"/>
                </a:lnTo>
                <a:lnTo>
                  <a:pt x="11" y="0"/>
                </a:lnTo>
                <a:lnTo>
                  <a:pt x="12" y="2"/>
                </a:lnTo>
                <a:lnTo>
                  <a:pt x="9" y="5"/>
                </a:lnTo>
                <a:lnTo>
                  <a:pt x="16" y="2"/>
                </a:lnTo>
                <a:lnTo>
                  <a:pt x="14" y="5"/>
                </a:lnTo>
                <a:lnTo>
                  <a:pt x="21" y="7"/>
                </a:lnTo>
                <a:lnTo>
                  <a:pt x="24" y="10"/>
                </a:lnTo>
                <a:lnTo>
                  <a:pt x="21" y="10"/>
                </a:lnTo>
                <a:lnTo>
                  <a:pt x="22" y="12"/>
                </a:lnTo>
                <a:lnTo>
                  <a:pt x="21" y="12"/>
                </a:lnTo>
                <a:lnTo>
                  <a:pt x="26" y="15"/>
                </a:lnTo>
                <a:lnTo>
                  <a:pt x="34" y="44"/>
                </a:lnTo>
                <a:lnTo>
                  <a:pt x="32" y="7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6" name="Freeform 118"/>
          <p:cNvSpPr>
            <a:spLocks/>
          </p:cNvSpPr>
          <p:nvPr/>
        </p:nvSpPr>
        <p:spPr bwMode="auto">
          <a:xfrm>
            <a:off x="2554290" y="6070600"/>
            <a:ext cx="14287" cy="33338"/>
          </a:xfrm>
          <a:custGeom>
            <a:avLst/>
            <a:gdLst/>
            <a:ahLst/>
            <a:cxnLst>
              <a:cxn ang="0">
                <a:pos x="5" y="0"/>
              </a:cxn>
              <a:cxn ang="0">
                <a:pos x="9" y="5"/>
              </a:cxn>
              <a:cxn ang="0">
                <a:pos x="7" y="5"/>
              </a:cxn>
              <a:cxn ang="0">
                <a:pos x="9" y="10"/>
              </a:cxn>
              <a:cxn ang="0">
                <a:pos x="7" y="16"/>
              </a:cxn>
              <a:cxn ang="0">
                <a:pos x="0" y="18"/>
              </a:cxn>
              <a:cxn ang="0">
                <a:pos x="0" y="13"/>
              </a:cxn>
              <a:cxn ang="0">
                <a:pos x="4" y="8"/>
              </a:cxn>
              <a:cxn ang="0">
                <a:pos x="2" y="8"/>
              </a:cxn>
              <a:cxn ang="0">
                <a:pos x="0" y="0"/>
              </a:cxn>
              <a:cxn ang="0">
                <a:pos x="5" y="0"/>
              </a:cxn>
            </a:cxnLst>
            <a:rect l="0" t="0" r="r" b="b"/>
            <a:pathLst>
              <a:path w="9" h="18">
                <a:moveTo>
                  <a:pt x="5" y="0"/>
                </a:moveTo>
                <a:lnTo>
                  <a:pt x="9" y="5"/>
                </a:lnTo>
                <a:lnTo>
                  <a:pt x="7" y="5"/>
                </a:lnTo>
                <a:lnTo>
                  <a:pt x="9" y="10"/>
                </a:lnTo>
                <a:lnTo>
                  <a:pt x="7" y="16"/>
                </a:lnTo>
                <a:lnTo>
                  <a:pt x="0" y="18"/>
                </a:lnTo>
                <a:lnTo>
                  <a:pt x="0" y="13"/>
                </a:lnTo>
                <a:lnTo>
                  <a:pt x="4" y="8"/>
                </a:lnTo>
                <a:lnTo>
                  <a:pt x="2" y="8"/>
                </a:lnTo>
                <a:lnTo>
                  <a:pt x="0" y="0"/>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7" name="Freeform 119"/>
          <p:cNvSpPr>
            <a:spLocks/>
          </p:cNvSpPr>
          <p:nvPr/>
        </p:nvSpPr>
        <p:spPr bwMode="auto">
          <a:xfrm>
            <a:off x="2651127" y="6088067"/>
            <a:ext cx="60325" cy="66675"/>
          </a:xfrm>
          <a:custGeom>
            <a:avLst/>
            <a:gdLst/>
            <a:ahLst/>
            <a:cxnLst>
              <a:cxn ang="0">
                <a:pos x="30" y="5"/>
              </a:cxn>
              <a:cxn ang="0">
                <a:pos x="33" y="12"/>
              </a:cxn>
              <a:cxn ang="0">
                <a:pos x="31" y="15"/>
              </a:cxn>
              <a:cxn ang="0">
                <a:pos x="33" y="25"/>
              </a:cxn>
              <a:cxn ang="0">
                <a:pos x="31" y="27"/>
              </a:cxn>
              <a:cxn ang="0">
                <a:pos x="20" y="13"/>
              </a:cxn>
              <a:cxn ang="0">
                <a:pos x="21" y="20"/>
              </a:cxn>
              <a:cxn ang="0">
                <a:pos x="25" y="20"/>
              </a:cxn>
              <a:cxn ang="0">
                <a:pos x="25" y="25"/>
              </a:cxn>
              <a:cxn ang="0">
                <a:pos x="28" y="25"/>
              </a:cxn>
              <a:cxn ang="0">
                <a:pos x="26" y="27"/>
              </a:cxn>
              <a:cxn ang="0">
                <a:pos x="30" y="30"/>
              </a:cxn>
              <a:cxn ang="0">
                <a:pos x="28" y="35"/>
              </a:cxn>
              <a:cxn ang="0">
                <a:pos x="20" y="33"/>
              </a:cxn>
              <a:cxn ang="0">
                <a:pos x="20" y="35"/>
              </a:cxn>
              <a:cxn ang="0">
                <a:pos x="15" y="37"/>
              </a:cxn>
              <a:cxn ang="0">
                <a:pos x="13" y="37"/>
              </a:cxn>
              <a:cxn ang="0">
                <a:pos x="13" y="30"/>
              </a:cxn>
              <a:cxn ang="0">
                <a:pos x="11" y="28"/>
              </a:cxn>
              <a:cxn ang="0">
                <a:pos x="13" y="28"/>
              </a:cxn>
              <a:cxn ang="0">
                <a:pos x="10" y="23"/>
              </a:cxn>
              <a:cxn ang="0">
                <a:pos x="10" y="13"/>
              </a:cxn>
              <a:cxn ang="0">
                <a:pos x="8" y="17"/>
              </a:cxn>
              <a:cxn ang="0">
                <a:pos x="5" y="12"/>
              </a:cxn>
              <a:cxn ang="0">
                <a:pos x="8" y="12"/>
              </a:cxn>
              <a:cxn ang="0">
                <a:pos x="0" y="5"/>
              </a:cxn>
              <a:cxn ang="0">
                <a:pos x="5" y="0"/>
              </a:cxn>
              <a:cxn ang="0">
                <a:pos x="21" y="5"/>
              </a:cxn>
              <a:cxn ang="0">
                <a:pos x="23" y="8"/>
              </a:cxn>
              <a:cxn ang="0">
                <a:pos x="21" y="5"/>
              </a:cxn>
              <a:cxn ang="0">
                <a:pos x="30" y="5"/>
              </a:cxn>
            </a:cxnLst>
            <a:rect l="0" t="0" r="r" b="b"/>
            <a:pathLst>
              <a:path w="33" h="37">
                <a:moveTo>
                  <a:pt x="30" y="5"/>
                </a:moveTo>
                <a:lnTo>
                  <a:pt x="33" y="12"/>
                </a:lnTo>
                <a:lnTo>
                  <a:pt x="31" y="15"/>
                </a:lnTo>
                <a:lnTo>
                  <a:pt x="33" y="25"/>
                </a:lnTo>
                <a:lnTo>
                  <a:pt x="31" y="27"/>
                </a:lnTo>
                <a:lnTo>
                  <a:pt x="20" y="13"/>
                </a:lnTo>
                <a:lnTo>
                  <a:pt x="21" y="20"/>
                </a:lnTo>
                <a:lnTo>
                  <a:pt x="25" y="20"/>
                </a:lnTo>
                <a:lnTo>
                  <a:pt x="25" y="25"/>
                </a:lnTo>
                <a:lnTo>
                  <a:pt x="28" y="25"/>
                </a:lnTo>
                <a:lnTo>
                  <a:pt x="26" y="27"/>
                </a:lnTo>
                <a:lnTo>
                  <a:pt x="30" y="30"/>
                </a:lnTo>
                <a:lnTo>
                  <a:pt x="28" y="35"/>
                </a:lnTo>
                <a:lnTo>
                  <a:pt x="20" y="33"/>
                </a:lnTo>
                <a:lnTo>
                  <a:pt x="20" y="35"/>
                </a:lnTo>
                <a:lnTo>
                  <a:pt x="15" y="37"/>
                </a:lnTo>
                <a:lnTo>
                  <a:pt x="13" y="37"/>
                </a:lnTo>
                <a:lnTo>
                  <a:pt x="13" y="30"/>
                </a:lnTo>
                <a:lnTo>
                  <a:pt x="11" y="28"/>
                </a:lnTo>
                <a:lnTo>
                  <a:pt x="13" y="28"/>
                </a:lnTo>
                <a:lnTo>
                  <a:pt x="10" y="23"/>
                </a:lnTo>
                <a:lnTo>
                  <a:pt x="10" y="13"/>
                </a:lnTo>
                <a:lnTo>
                  <a:pt x="8" y="17"/>
                </a:lnTo>
                <a:lnTo>
                  <a:pt x="5" y="12"/>
                </a:lnTo>
                <a:lnTo>
                  <a:pt x="8" y="12"/>
                </a:lnTo>
                <a:lnTo>
                  <a:pt x="0" y="5"/>
                </a:lnTo>
                <a:lnTo>
                  <a:pt x="5" y="0"/>
                </a:lnTo>
                <a:lnTo>
                  <a:pt x="21" y="5"/>
                </a:lnTo>
                <a:lnTo>
                  <a:pt x="23" y="8"/>
                </a:lnTo>
                <a:lnTo>
                  <a:pt x="21" y="5"/>
                </a:lnTo>
                <a:lnTo>
                  <a:pt x="3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8" name="Freeform 120"/>
          <p:cNvSpPr>
            <a:spLocks/>
          </p:cNvSpPr>
          <p:nvPr/>
        </p:nvSpPr>
        <p:spPr bwMode="auto">
          <a:xfrm>
            <a:off x="2632077" y="6107117"/>
            <a:ext cx="41275" cy="85725"/>
          </a:xfrm>
          <a:custGeom>
            <a:avLst/>
            <a:gdLst/>
            <a:ahLst/>
            <a:cxnLst>
              <a:cxn ang="0">
                <a:pos x="15" y="47"/>
              </a:cxn>
              <a:cxn ang="0">
                <a:pos x="13" y="45"/>
              </a:cxn>
              <a:cxn ang="0">
                <a:pos x="12" y="33"/>
              </a:cxn>
              <a:cxn ang="0">
                <a:pos x="12" y="42"/>
              </a:cxn>
              <a:cxn ang="0">
                <a:pos x="8" y="42"/>
              </a:cxn>
              <a:cxn ang="0">
                <a:pos x="12" y="43"/>
              </a:cxn>
              <a:cxn ang="0">
                <a:pos x="12" y="50"/>
              </a:cxn>
              <a:cxn ang="0">
                <a:pos x="8" y="47"/>
              </a:cxn>
              <a:cxn ang="0">
                <a:pos x="8" y="42"/>
              </a:cxn>
              <a:cxn ang="0">
                <a:pos x="7" y="37"/>
              </a:cxn>
              <a:cxn ang="0">
                <a:pos x="8" y="33"/>
              </a:cxn>
              <a:cxn ang="0">
                <a:pos x="5" y="35"/>
              </a:cxn>
              <a:cxn ang="0">
                <a:pos x="5" y="32"/>
              </a:cxn>
              <a:cxn ang="0">
                <a:pos x="8" y="27"/>
              </a:cxn>
              <a:cxn ang="0">
                <a:pos x="8" y="32"/>
              </a:cxn>
              <a:cxn ang="0">
                <a:pos x="10" y="28"/>
              </a:cxn>
              <a:cxn ang="0">
                <a:pos x="12" y="32"/>
              </a:cxn>
              <a:cxn ang="0">
                <a:pos x="13" y="25"/>
              </a:cxn>
              <a:cxn ang="0">
                <a:pos x="12" y="20"/>
              </a:cxn>
              <a:cxn ang="0">
                <a:pos x="10" y="25"/>
              </a:cxn>
              <a:cxn ang="0">
                <a:pos x="3" y="20"/>
              </a:cxn>
              <a:cxn ang="0">
                <a:pos x="10" y="17"/>
              </a:cxn>
              <a:cxn ang="0">
                <a:pos x="5" y="18"/>
              </a:cxn>
              <a:cxn ang="0">
                <a:pos x="7" y="13"/>
              </a:cxn>
              <a:cxn ang="0">
                <a:pos x="3" y="15"/>
              </a:cxn>
              <a:cxn ang="0">
                <a:pos x="0" y="12"/>
              </a:cxn>
              <a:cxn ang="0">
                <a:pos x="0" y="5"/>
              </a:cxn>
              <a:cxn ang="0">
                <a:pos x="5" y="7"/>
              </a:cxn>
              <a:cxn ang="0">
                <a:pos x="3" y="2"/>
              </a:cxn>
              <a:cxn ang="0">
                <a:pos x="10" y="5"/>
              </a:cxn>
              <a:cxn ang="0">
                <a:pos x="5" y="0"/>
              </a:cxn>
              <a:cxn ang="0">
                <a:pos x="13" y="3"/>
              </a:cxn>
              <a:cxn ang="0">
                <a:pos x="15" y="7"/>
              </a:cxn>
              <a:cxn ang="0">
                <a:pos x="15" y="12"/>
              </a:cxn>
              <a:cxn ang="0">
                <a:pos x="12" y="15"/>
              </a:cxn>
              <a:cxn ang="0">
                <a:pos x="17" y="12"/>
              </a:cxn>
              <a:cxn ang="0">
                <a:pos x="17" y="7"/>
              </a:cxn>
              <a:cxn ang="0">
                <a:pos x="22" y="8"/>
              </a:cxn>
              <a:cxn ang="0">
                <a:pos x="20" y="13"/>
              </a:cxn>
              <a:cxn ang="0">
                <a:pos x="23" y="17"/>
              </a:cxn>
              <a:cxn ang="0">
                <a:pos x="22" y="20"/>
              </a:cxn>
              <a:cxn ang="0">
                <a:pos x="15" y="17"/>
              </a:cxn>
              <a:cxn ang="0">
                <a:pos x="18" y="20"/>
              </a:cxn>
              <a:cxn ang="0">
                <a:pos x="17" y="23"/>
              </a:cxn>
              <a:cxn ang="0">
                <a:pos x="18" y="27"/>
              </a:cxn>
              <a:cxn ang="0">
                <a:pos x="17" y="27"/>
              </a:cxn>
              <a:cxn ang="0">
                <a:pos x="18" y="35"/>
              </a:cxn>
              <a:cxn ang="0">
                <a:pos x="15" y="32"/>
              </a:cxn>
              <a:cxn ang="0">
                <a:pos x="15" y="37"/>
              </a:cxn>
              <a:cxn ang="0">
                <a:pos x="17" y="38"/>
              </a:cxn>
              <a:cxn ang="0">
                <a:pos x="15" y="40"/>
              </a:cxn>
              <a:cxn ang="0">
                <a:pos x="15" y="47"/>
              </a:cxn>
            </a:cxnLst>
            <a:rect l="0" t="0" r="r" b="b"/>
            <a:pathLst>
              <a:path w="23" h="50">
                <a:moveTo>
                  <a:pt x="15" y="47"/>
                </a:moveTo>
                <a:lnTo>
                  <a:pt x="13" y="45"/>
                </a:lnTo>
                <a:lnTo>
                  <a:pt x="12" y="33"/>
                </a:lnTo>
                <a:lnTo>
                  <a:pt x="12" y="42"/>
                </a:lnTo>
                <a:lnTo>
                  <a:pt x="8" y="42"/>
                </a:lnTo>
                <a:lnTo>
                  <a:pt x="12" y="43"/>
                </a:lnTo>
                <a:lnTo>
                  <a:pt x="12" y="50"/>
                </a:lnTo>
                <a:lnTo>
                  <a:pt x="8" y="47"/>
                </a:lnTo>
                <a:lnTo>
                  <a:pt x="8" y="42"/>
                </a:lnTo>
                <a:lnTo>
                  <a:pt x="7" y="37"/>
                </a:lnTo>
                <a:lnTo>
                  <a:pt x="8" y="33"/>
                </a:lnTo>
                <a:lnTo>
                  <a:pt x="5" y="35"/>
                </a:lnTo>
                <a:lnTo>
                  <a:pt x="5" y="32"/>
                </a:lnTo>
                <a:lnTo>
                  <a:pt x="8" y="27"/>
                </a:lnTo>
                <a:lnTo>
                  <a:pt x="8" y="32"/>
                </a:lnTo>
                <a:lnTo>
                  <a:pt x="10" y="28"/>
                </a:lnTo>
                <a:lnTo>
                  <a:pt x="12" y="32"/>
                </a:lnTo>
                <a:lnTo>
                  <a:pt x="13" y="25"/>
                </a:lnTo>
                <a:lnTo>
                  <a:pt x="12" y="20"/>
                </a:lnTo>
                <a:lnTo>
                  <a:pt x="10" y="25"/>
                </a:lnTo>
                <a:lnTo>
                  <a:pt x="3" y="20"/>
                </a:lnTo>
                <a:lnTo>
                  <a:pt x="10" y="17"/>
                </a:lnTo>
                <a:lnTo>
                  <a:pt x="5" y="18"/>
                </a:lnTo>
                <a:lnTo>
                  <a:pt x="7" y="13"/>
                </a:lnTo>
                <a:lnTo>
                  <a:pt x="3" y="15"/>
                </a:lnTo>
                <a:lnTo>
                  <a:pt x="0" y="12"/>
                </a:lnTo>
                <a:lnTo>
                  <a:pt x="0" y="5"/>
                </a:lnTo>
                <a:lnTo>
                  <a:pt x="5" y="7"/>
                </a:lnTo>
                <a:lnTo>
                  <a:pt x="3" y="2"/>
                </a:lnTo>
                <a:lnTo>
                  <a:pt x="10" y="5"/>
                </a:lnTo>
                <a:lnTo>
                  <a:pt x="5" y="0"/>
                </a:lnTo>
                <a:lnTo>
                  <a:pt x="13" y="3"/>
                </a:lnTo>
                <a:lnTo>
                  <a:pt x="15" y="7"/>
                </a:lnTo>
                <a:lnTo>
                  <a:pt x="15" y="12"/>
                </a:lnTo>
                <a:lnTo>
                  <a:pt x="12" y="15"/>
                </a:lnTo>
                <a:lnTo>
                  <a:pt x="17" y="12"/>
                </a:lnTo>
                <a:lnTo>
                  <a:pt x="17" y="7"/>
                </a:lnTo>
                <a:lnTo>
                  <a:pt x="22" y="8"/>
                </a:lnTo>
                <a:lnTo>
                  <a:pt x="20" y="13"/>
                </a:lnTo>
                <a:lnTo>
                  <a:pt x="23" y="17"/>
                </a:lnTo>
                <a:lnTo>
                  <a:pt x="22" y="20"/>
                </a:lnTo>
                <a:lnTo>
                  <a:pt x="15" y="17"/>
                </a:lnTo>
                <a:lnTo>
                  <a:pt x="18" y="20"/>
                </a:lnTo>
                <a:lnTo>
                  <a:pt x="17" y="23"/>
                </a:lnTo>
                <a:lnTo>
                  <a:pt x="18" y="27"/>
                </a:lnTo>
                <a:lnTo>
                  <a:pt x="17" y="27"/>
                </a:lnTo>
                <a:lnTo>
                  <a:pt x="18" y="35"/>
                </a:lnTo>
                <a:lnTo>
                  <a:pt x="15" y="32"/>
                </a:lnTo>
                <a:lnTo>
                  <a:pt x="15" y="37"/>
                </a:lnTo>
                <a:lnTo>
                  <a:pt x="17" y="38"/>
                </a:lnTo>
                <a:lnTo>
                  <a:pt x="15" y="40"/>
                </a:lnTo>
                <a:lnTo>
                  <a:pt x="15" y="4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49" name="Freeform 121"/>
          <p:cNvSpPr>
            <a:spLocks/>
          </p:cNvSpPr>
          <p:nvPr/>
        </p:nvSpPr>
        <p:spPr bwMode="auto">
          <a:xfrm>
            <a:off x="2708277" y="6113463"/>
            <a:ext cx="30163" cy="31750"/>
          </a:xfrm>
          <a:custGeom>
            <a:avLst/>
            <a:gdLst/>
            <a:ahLst/>
            <a:cxnLst>
              <a:cxn ang="0">
                <a:pos x="5" y="2"/>
              </a:cxn>
              <a:cxn ang="0">
                <a:pos x="16" y="12"/>
              </a:cxn>
              <a:cxn ang="0">
                <a:pos x="9" y="13"/>
              </a:cxn>
              <a:cxn ang="0">
                <a:pos x="9" y="17"/>
              </a:cxn>
              <a:cxn ang="0">
                <a:pos x="7" y="17"/>
              </a:cxn>
              <a:cxn ang="0">
                <a:pos x="2" y="17"/>
              </a:cxn>
              <a:cxn ang="0">
                <a:pos x="2" y="12"/>
              </a:cxn>
              <a:cxn ang="0">
                <a:pos x="4" y="10"/>
              </a:cxn>
              <a:cxn ang="0">
                <a:pos x="0" y="0"/>
              </a:cxn>
              <a:cxn ang="0">
                <a:pos x="5" y="2"/>
              </a:cxn>
            </a:cxnLst>
            <a:rect l="0" t="0" r="r" b="b"/>
            <a:pathLst>
              <a:path w="16" h="17">
                <a:moveTo>
                  <a:pt x="5" y="2"/>
                </a:moveTo>
                <a:lnTo>
                  <a:pt x="16" y="12"/>
                </a:lnTo>
                <a:lnTo>
                  <a:pt x="9" y="13"/>
                </a:lnTo>
                <a:lnTo>
                  <a:pt x="9" y="17"/>
                </a:lnTo>
                <a:lnTo>
                  <a:pt x="7" y="17"/>
                </a:lnTo>
                <a:lnTo>
                  <a:pt x="2" y="17"/>
                </a:lnTo>
                <a:lnTo>
                  <a:pt x="2" y="12"/>
                </a:lnTo>
                <a:lnTo>
                  <a:pt x="4" y="10"/>
                </a:lnTo>
                <a:lnTo>
                  <a:pt x="0" y="0"/>
                </a:lnTo>
                <a:lnTo>
                  <a:pt x="5"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0" name="Freeform 122"/>
          <p:cNvSpPr>
            <a:spLocks/>
          </p:cNvSpPr>
          <p:nvPr/>
        </p:nvSpPr>
        <p:spPr bwMode="auto">
          <a:xfrm>
            <a:off x="2744788" y="6145217"/>
            <a:ext cx="28575" cy="34925"/>
          </a:xfrm>
          <a:custGeom>
            <a:avLst/>
            <a:gdLst/>
            <a:ahLst/>
            <a:cxnLst>
              <a:cxn ang="0">
                <a:pos x="0" y="0"/>
              </a:cxn>
              <a:cxn ang="0">
                <a:pos x="6" y="6"/>
              </a:cxn>
              <a:cxn ang="0">
                <a:pos x="11" y="8"/>
              </a:cxn>
              <a:cxn ang="0">
                <a:pos x="15" y="15"/>
              </a:cxn>
              <a:cxn ang="0">
                <a:pos x="10" y="20"/>
              </a:cxn>
              <a:cxn ang="0">
                <a:pos x="1" y="13"/>
              </a:cxn>
              <a:cxn ang="0">
                <a:pos x="1" y="11"/>
              </a:cxn>
              <a:cxn ang="0">
                <a:pos x="0" y="0"/>
              </a:cxn>
            </a:cxnLst>
            <a:rect l="0" t="0" r="r" b="b"/>
            <a:pathLst>
              <a:path w="15" h="20">
                <a:moveTo>
                  <a:pt x="0" y="0"/>
                </a:moveTo>
                <a:lnTo>
                  <a:pt x="6" y="6"/>
                </a:lnTo>
                <a:lnTo>
                  <a:pt x="11" y="8"/>
                </a:lnTo>
                <a:lnTo>
                  <a:pt x="15" y="15"/>
                </a:lnTo>
                <a:lnTo>
                  <a:pt x="10" y="20"/>
                </a:lnTo>
                <a:lnTo>
                  <a:pt x="1" y="13"/>
                </a:lnTo>
                <a:lnTo>
                  <a:pt x="1" y="11"/>
                </a:lnTo>
                <a:lnTo>
                  <a:pt x="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1" name="Freeform 123"/>
          <p:cNvSpPr>
            <a:spLocks/>
          </p:cNvSpPr>
          <p:nvPr/>
        </p:nvSpPr>
        <p:spPr bwMode="auto">
          <a:xfrm>
            <a:off x="2708275" y="6148392"/>
            <a:ext cx="20638" cy="22225"/>
          </a:xfrm>
          <a:custGeom>
            <a:avLst/>
            <a:gdLst/>
            <a:ahLst/>
            <a:cxnLst>
              <a:cxn ang="0">
                <a:pos x="11" y="0"/>
              </a:cxn>
              <a:cxn ang="0">
                <a:pos x="12" y="4"/>
              </a:cxn>
              <a:cxn ang="0">
                <a:pos x="12" y="12"/>
              </a:cxn>
              <a:cxn ang="0">
                <a:pos x="7" y="14"/>
              </a:cxn>
              <a:cxn ang="0">
                <a:pos x="0" y="9"/>
              </a:cxn>
              <a:cxn ang="0">
                <a:pos x="4" y="2"/>
              </a:cxn>
              <a:cxn ang="0">
                <a:pos x="11" y="0"/>
              </a:cxn>
            </a:cxnLst>
            <a:rect l="0" t="0" r="r" b="b"/>
            <a:pathLst>
              <a:path w="12" h="14">
                <a:moveTo>
                  <a:pt x="11" y="0"/>
                </a:moveTo>
                <a:lnTo>
                  <a:pt x="12" y="4"/>
                </a:lnTo>
                <a:lnTo>
                  <a:pt x="12" y="12"/>
                </a:lnTo>
                <a:lnTo>
                  <a:pt x="7" y="14"/>
                </a:lnTo>
                <a:lnTo>
                  <a:pt x="0" y="9"/>
                </a:lnTo>
                <a:lnTo>
                  <a:pt x="4" y="2"/>
                </a:lnTo>
                <a:lnTo>
                  <a:pt x="1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2" name="Freeform 124"/>
          <p:cNvSpPr>
            <a:spLocks/>
          </p:cNvSpPr>
          <p:nvPr/>
        </p:nvSpPr>
        <p:spPr bwMode="auto">
          <a:xfrm>
            <a:off x="2676525" y="6162675"/>
            <a:ext cx="101600" cy="153988"/>
          </a:xfrm>
          <a:custGeom>
            <a:avLst/>
            <a:gdLst/>
            <a:ahLst/>
            <a:cxnLst>
              <a:cxn ang="0">
                <a:pos x="45" y="46"/>
              </a:cxn>
              <a:cxn ang="0">
                <a:pos x="45" y="48"/>
              </a:cxn>
              <a:cxn ang="0">
                <a:pos x="50" y="57"/>
              </a:cxn>
              <a:cxn ang="0">
                <a:pos x="47" y="62"/>
              </a:cxn>
              <a:cxn ang="0">
                <a:pos x="54" y="57"/>
              </a:cxn>
              <a:cxn ang="0">
                <a:pos x="55" y="65"/>
              </a:cxn>
              <a:cxn ang="0">
                <a:pos x="52" y="68"/>
              </a:cxn>
              <a:cxn ang="0">
                <a:pos x="55" y="68"/>
              </a:cxn>
              <a:cxn ang="0">
                <a:pos x="55" y="77"/>
              </a:cxn>
              <a:cxn ang="0">
                <a:pos x="57" y="82"/>
              </a:cxn>
              <a:cxn ang="0">
                <a:pos x="55" y="87"/>
              </a:cxn>
              <a:cxn ang="0">
                <a:pos x="49" y="82"/>
              </a:cxn>
              <a:cxn ang="0">
                <a:pos x="47" y="80"/>
              </a:cxn>
              <a:cxn ang="0">
                <a:pos x="44" y="70"/>
              </a:cxn>
              <a:cxn ang="0">
                <a:pos x="40" y="73"/>
              </a:cxn>
              <a:cxn ang="0">
                <a:pos x="35" y="73"/>
              </a:cxn>
              <a:cxn ang="0">
                <a:pos x="37" y="70"/>
              </a:cxn>
              <a:cxn ang="0">
                <a:pos x="37" y="65"/>
              </a:cxn>
              <a:cxn ang="0">
                <a:pos x="37" y="62"/>
              </a:cxn>
              <a:cxn ang="0">
                <a:pos x="35" y="62"/>
              </a:cxn>
              <a:cxn ang="0">
                <a:pos x="30" y="62"/>
              </a:cxn>
              <a:cxn ang="0">
                <a:pos x="22" y="62"/>
              </a:cxn>
              <a:cxn ang="0">
                <a:pos x="15" y="57"/>
              </a:cxn>
              <a:cxn ang="0">
                <a:pos x="17" y="51"/>
              </a:cxn>
              <a:cxn ang="0">
                <a:pos x="22" y="51"/>
              </a:cxn>
              <a:cxn ang="0">
                <a:pos x="22" y="48"/>
              </a:cxn>
              <a:cxn ang="0">
                <a:pos x="20" y="40"/>
              </a:cxn>
              <a:cxn ang="0">
                <a:pos x="13" y="41"/>
              </a:cxn>
              <a:cxn ang="0">
                <a:pos x="10" y="33"/>
              </a:cxn>
              <a:cxn ang="0">
                <a:pos x="17" y="25"/>
              </a:cxn>
              <a:cxn ang="0">
                <a:pos x="12" y="10"/>
              </a:cxn>
              <a:cxn ang="0">
                <a:pos x="0" y="3"/>
              </a:cxn>
              <a:cxn ang="0">
                <a:pos x="0" y="0"/>
              </a:cxn>
              <a:cxn ang="0">
                <a:pos x="10" y="3"/>
              </a:cxn>
              <a:cxn ang="0">
                <a:pos x="17" y="5"/>
              </a:cxn>
              <a:cxn ang="0">
                <a:pos x="17" y="11"/>
              </a:cxn>
              <a:cxn ang="0">
                <a:pos x="29" y="18"/>
              </a:cxn>
              <a:cxn ang="0">
                <a:pos x="39" y="36"/>
              </a:cxn>
              <a:cxn ang="0">
                <a:pos x="44" y="41"/>
              </a:cxn>
              <a:cxn ang="0">
                <a:pos x="49" y="46"/>
              </a:cxn>
              <a:cxn ang="0">
                <a:pos x="35" y="40"/>
              </a:cxn>
              <a:cxn ang="0">
                <a:pos x="32" y="46"/>
              </a:cxn>
            </a:cxnLst>
            <a:rect l="0" t="0" r="r" b="b"/>
            <a:pathLst>
              <a:path w="57" h="87">
                <a:moveTo>
                  <a:pt x="39" y="45"/>
                </a:moveTo>
                <a:lnTo>
                  <a:pt x="45" y="46"/>
                </a:lnTo>
                <a:lnTo>
                  <a:pt x="39" y="50"/>
                </a:lnTo>
                <a:lnTo>
                  <a:pt x="45" y="48"/>
                </a:lnTo>
                <a:lnTo>
                  <a:pt x="49" y="51"/>
                </a:lnTo>
                <a:lnTo>
                  <a:pt x="50" y="57"/>
                </a:lnTo>
                <a:lnTo>
                  <a:pt x="47" y="57"/>
                </a:lnTo>
                <a:lnTo>
                  <a:pt x="47" y="62"/>
                </a:lnTo>
                <a:lnTo>
                  <a:pt x="52" y="60"/>
                </a:lnTo>
                <a:lnTo>
                  <a:pt x="54" y="57"/>
                </a:lnTo>
                <a:lnTo>
                  <a:pt x="55" y="58"/>
                </a:lnTo>
                <a:lnTo>
                  <a:pt x="55" y="65"/>
                </a:lnTo>
                <a:lnTo>
                  <a:pt x="50" y="65"/>
                </a:lnTo>
                <a:lnTo>
                  <a:pt x="52" y="68"/>
                </a:lnTo>
                <a:lnTo>
                  <a:pt x="49" y="72"/>
                </a:lnTo>
                <a:lnTo>
                  <a:pt x="55" y="68"/>
                </a:lnTo>
                <a:lnTo>
                  <a:pt x="55" y="73"/>
                </a:lnTo>
                <a:lnTo>
                  <a:pt x="55" y="77"/>
                </a:lnTo>
                <a:lnTo>
                  <a:pt x="54" y="77"/>
                </a:lnTo>
                <a:lnTo>
                  <a:pt x="57" y="82"/>
                </a:lnTo>
                <a:lnTo>
                  <a:pt x="55" y="83"/>
                </a:lnTo>
                <a:lnTo>
                  <a:pt x="55" y="87"/>
                </a:lnTo>
                <a:lnTo>
                  <a:pt x="47" y="87"/>
                </a:lnTo>
                <a:lnTo>
                  <a:pt x="49" y="82"/>
                </a:lnTo>
                <a:lnTo>
                  <a:pt x="44" y="82"/>
                </a:lnTo>
                <a:lnTo>
                  <a:pt x="47" y="80"/>
                </a:lnTo>
                <a:lnTo>
                  <a:pt x="42" y="75"/>
                </a:lnTo>
                <a:lnTo>
                  <a:pt x="44" y="70"/>
                </a:lnTo>
                <a:lnTo>
                  <a:pt x="40" y="77"/>
                </a:lnTo>
                <a:lnTo>
                  <a:pt x="40" y="73"/>
                </a:lnTo>
                <a:lnTo>
                  <a:pt x="39" y="75"/>
                </a:lnTo>
                <a:lnTo>
                  <a:pt x="35" y="73"/>
                </a:lnTo>
                <a:lnTo>
                  <a:pt x="39" y="72"/>
                </a:lnTo>
                <a:lnTo>
                  <a:pt x="37" y="70"/>
                </a:lnTo>
                <a:lnTo>
                  <a:pt x="40" y="70"/>
                </a:lnTo>
                <a:lnTo>
                  <a:pt x="37" y="65"/>
                </a:lnTo>
                <a:lnTo>
                  <a:pt x="35" y="68"/>
                </a:lnTo>
                <a:lnTo>
                  <a:pt x="37" y="62"/>
                </a:lnTo>
                <a:lnTo>
                  <a:pt x="34" y="58"/>
                </a:lnTo>
                <a:lnTo>
                  <a:pt x="35" y="62"/>
                </a:lnTo>
                <a:lnTo>
                  <a:pt x="34" y="63"/>
                </a:lnTo>
                <a:lnTo>
                  <a:pt x="30" y="62"/>
                </a:lnTo>
                <a:lnTo>
                  <a:pt x="29" y="58"/>
                </a:lnTo>
                <a:lnTo>
                  <a:pt x="22" y="62"/>
                </a:lnTo>
                <a:lnTo>
                  <a:pt x="25" y="57"/>
                </a:lnTo>
                <a:lnTo>
                  <a:pt x="15" y="57"/>
                </a:lnTo>
                <a:lnTo>
                  <a:pt x="13" y="55"/>
                </a:lnTo>
                <a:lnTo>
                  <a:pt x="17" y="51"/>
                </a:lnTo>
                <a:lnTo>
                  <a:pt x="27" y="53"/>
                </a:lnTo>
                <a:lnTo>
                  <a:pt x="22" y="51"/>
                </a:lnTo>
                <a:lnTo>
                  <a:pt x="20" y="48"/>
                </a:lnTo>
                <a:lnTo>
                  <a:pt x="22" y="48"/>
                </a:lnTo>
                <a:lnTo>
                  <a:pt x="18" y="46"/>
                </a:lnTo>
                <a:lnTo>
                  <a:pt x="20" y="40"/>
                </a:lnTo>
                <a:lnTo>
                  <a:pt x="25" y="38"/>
                </a:lnTo>
                <a:lnTo>
                  <a:pt x="13" y="41"/>
                </a:lnTo>
                <a:lnTo>
                  <a:pt x="10" y="40"/>
                </a:lnTo>
                <a:lnTo>
                  <a:pt x="10" y="33"/>
                </a:lnTo>
                <a:lnTo>
                  <a:pt x="13" y="31"/>
                </a:lnTo>
                <a:lnTo>
                  <a:pt x="17" y="25"/>
                </a:lnTo>
                <a:lnTo>
                  <a:pt x="13" y="23"/>
                </a:lnTo>
                <a:lnTo>
                  <a:pt x="12" y="10"/>
                </a:lnTo>
                <a:lnTo>
                  <a:pt x="0" y="6"/>
                </a:lnTo>
                <a:lnTo>
                  <a:pt x="0" y="3"/>
                </a:lnTo>
                <a:lnTo>
                  <a:pt x="2" y="1"/>
                </a:lnTo>
                <a:lnTo>
                  <a:pt x="0" y="0"/>
                </a:lnTo>
                <a:lnTo>
                  <a:pt x="10" y="0"/>
                </a:lnTo>
                <a:lnTo>
                  <a:pt x="10" y="3"/>
                </a:lnTo>
                <a:lnTo>
                  <a:pt x="13" y="0"/>
                </a:lnTo>
                <a:lnTo>
                  <a:pt x="17" y="5"/>
                </a:lnTo>
                <a:lnTo>
                  <a:pt x="18" y="8"/>
                </a:lnTo>
                <a:lnTo>
                  <a:pt x="17" y="11"/>
                </a:lnTo>
                <a:lnTo>
                  <a:pt x="18" y="15"/>
                </a:lnTo>
                <a:lnTo>
                  <a:pt x="29" y="18"/>
                </a:lnTo>
                <a:lnTo>
                  <a:pt x="37" y="26"/>
                </a:lnTo>
                <a:lnTo>
                  <a:pt x="39" y="36"/>
                </a:lnTo>
                <a:lnTo>
                  <a:pt x="40" y="35"/>
                </a:lnTo>
                <a:lnTo>
                  <a:pt x="44" y="41"/>
                </a:lnTo>
                <a:lnTo>
                  <a:pt x="49" y="45"/>
                </a:lnTo>
                <a:lnTo>
                  <a:pt x="49" y="46"/>
                </a:lnTo>
                <a:lnTo>
                  <a:pt x="35" y="38"/>
                </a:lnTo>
                <a:lnTo>
                  <a:pt x="35" y="40"/>
                </a:lnTo>
                <a:lnTo>
                  <a:pt x="37" y="41"/>
                </a:lnTo>
                <a:lnTo>
                  <a:pt x="32" y="46"/>
                </a:lnTo>
                <a:lnTo>
                  <a:pt x="39" y="4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3" name="Freeform 125"/>
          <p:cNvSpPr>
            <a:spLocks/>
          </p:cNvSpPr>
          <p:nvPr/>
        </p:nvSpPr>
        <p:spPr bwMode="auto">
          <a:xfrm>
            <a:off x="2727327" y="6157913"/>
            <a:ext cx="31751" cy="44450"/>
          </a:xfrm>
          <a:custGeom>
            <a:avLst/>
            <a:gdLst/>
            <a:ahLst/>
            <a:cxnLst>
              <a:cxn ang="0">
                <a:pos x="10" y="0"/>
              </a:cxn>
              <a:cxn ang="0">
                <a:pos x="10" y="7"/>
              </a:cxn>
              <a:cxn ang="0">
                <a:pos x="6" y="8"/>
              </a:cxn>
              <a:cxn ang="0">
                <a:pos x="11" y="7"/>
              </a:cxn>
              <a:cxn ang="0">
                <a:pos x="18" y="12"/>
              </a:cxn>
              <a:cxn ang="0">
                <a:pos x="16" y="13"/>
              </a:cxn>
              <a:cxn ang="0">
                <a:pos x="18" y="22"/>
              </a:cxn>
              <a:cxn ang="0">
                <a:pos x="16" y="20"/>
              </a:cxn>
              <a:cxn ang="0">
                <a:pos x="13" y="23"/>
              </a:cxn>
              <a:cxn ang="0">
                <a:pos x="10" y="20"/>
              </a:cxn>
              <a:cxn ang="0">
                <a:pos x="11" y="17"/>
              </a:cxn>
              <a:cxn ang="0">
                <a:pos x="3" y="17"/>
              </a:cxn>
              <a:cxn ang="0">
                <a:pos x="1" y="13"/>
              </a:cxn>
              <a:cxn ang="0">
                <a:pos x="0" y="7"/>
              </a:cxn>
              <a:cxn ang="0">
                <a:pos x="3" y="7"/>
              </a:cxn>
              <a:cxn ang="0">
                <a:pos x="6" y="0"/>
              </a:cxn>
              <a:cxn ang="0">
                <a:pos x="10" y="0"/>
              </a:cxn>
            </a:cxnLst>
            <a:rect l="0" t="0" r="r" b="b"/>
            <a:pathLst>
              <a:path w="18" h="23">
                <a:moveTo>
                  <a:pt x="10" y="0"/>
                </a:moveTo>
                <a:lnTo>
                  <a:pt x="10" y="7"/>
                </a:lnTo>
                <a:lnTo>
                  <a:pt x="6" y="8"/>
                </a:lnTo>
                <a:lnTo>
                  <a:pt x="11" y="7"/>
                </a:lnTo>
                <a:lnTo>
                  <a:pt x="18" y="12"/>
                </a:lnTo>
                <a:lnTo>
                  <a:pt x="16" y="13"/>
                </a:lnTo>
                <a:lnTo>
                  <a:pt x="18" y="22"/>
                </a:lnTo>
                <a:lnTo>
                  <a:pt x="16" y="20"/>
                </a:lnTo>
                <a:lnTo>
                  <a:pt x="13" y="23"/>
                </a:lnTo>
                <a:lnTo>
                  <a:pt x="10" y="20"/>
                </a:lnTo>
                <a:lnTo>
                  <a:pt x="11" y="17"/>
                </a:lnTo>
                <a:lnTo>
                  <a:pt x="3" y="17"/>
                </a:lnTo>
                <a:lnTo>
                  <a:pt x="1" y="13"/>
                </a:lnTo>
                <a:lnTo>
                  <a:pt x="0" y="7"/>
                </a:lnTo>
                <a:lnTo>
                  <a:pt x="3" y="7"/>
                </a:lnTo>
                <a:lnTo>
                  <a:pt x="6" y="0"/>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4" name="Freeform 126"/>
          <p:cNvSpPr>
            <a:spLocks/>
          </p:cNvSpPr>
          <p:nvPr/>
        </p:nvSpPr>
        <p:spPr bwMode="auto">
          <a:xfrm>
            <a:off x="2671763" y="6181729"/>
            <a:ext cx="25400" cy="22225"/>
          </a:xfrm>
          <a:custGeom>
            <a:avLst/>
            <a:gdLst/>
            <a:ahLst/>
            <a:cxnLst>
              <a:cxn ang="0">
                <a:pos x="15" y="0"/>
              </a:cxn>
              <a:cxn ang="0">
                <a:pos x="13" y="7"/>
              </a:cxn>
              <a:cxn ang="0">
                <a:pos x="8" y="5"/>
              </a:cxn>
              <a:cxn ang="0">
                <a:pos x="5" y="12"/>
              </a:cxn>
              <a:cxn ang="0">
                <a:pos x="0" y="12"/>
              </a:cxn>
              <a:cxn ang="0">
                <a:pos x="1" y="4"/>
              </a:cxn>
              <a:cxn ang="0">
                <a:pos x="8" y="2"/>
              </a:cxn>
              <a:cxn ang="0">
                <a:pos x="3" y="0"/>
              </a:cxn>
              <a:cxn ang="0">
                <a:pos x="15" y="0"/>
              </a:cxn>
            </a:cxnLst>
            <a:rect l="0" t="0" r="r" b="b"/>
            <a:pathLst>
              <a:path w="15" h="12">
                <a:moveTo>
                  <a:pt x="15" y="0"/>
                </a:moveTo>
                <a:lnTo>
                  <a:pt x="13" y="7"/>
                </a:lnTo>
                <a:lnTo>
                  <a:pt x="8" y="5"/>
                </a:lnTo>
                <a:lnTo>
                  <a:pt x="5" y="12"/>
                </a:lnTo>
                <a:lnTo>
                  <a:pt x="0" y="12"/>
                </a:lnTo>
                <a:lnTo>
                  <a:pt x="1" y="4"/>
                </a:lnTo>
                <a:lnTo>
                  <a:pt x="8" y="2"/>
                </a:lnTo>
                <a:lnTo>
                  <a:pt x="3" y="0"/>
                </a:lnTo>
                <a:lnTo>
                  <a:pt x="1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5" name="Freeform 127"/>
          <p:cNvSpPr>
            <a:spLocks/>
          </p:cNvSpPr>
          <p:nvPr/>
        </p:nvSpPr>
        <p:spPr bwMode="auto">
          <a:xfrm>
            <a:off x="2779712" y="6189663"/>
            <a:ext cx="44451" cy="76200"/>
          </a:xfrm>
          <a:custGeom>
            <a:avLst/>
            <a:gdLst/>
            <a:ahLst/>
            <a:cxnLst>
              <a:cxn ang="0">
                <a:pos x="6" y="35"/>
              </a:cxn>
              <a:cxn ang="0">
                <a:pos x="0" y="29"/>
              </a:cxn>
              <a:cxn ang="0">
                <a:pos x="5" y="24"/>
              </a:cxn>
              <a:cxn ang="0">
                <a:pos x="6" y="20"/>
              </a:cxn>
              <a:cxn ang="0">
                <a:pos x="3" y="20"/>
              </a:cxn>
              <a:cxn ang="0">
                <a:pos x="3" y="17"/>
              </a:cxn>
              <a:cxn ang="0">
                <a:pos x="8" y="14"/>
              </a:cxn>
              <a:cxn ang="0">
                <a:pos x="1" y="14"/>
              </a:cxn>
              <a:cxn ang="0">
                <a:pos x="10" y="10"/>
              </a:cxn>
              <a:cxn ang="0">
                <a:pos x="3" y="9"/>
              </a:cxn>
              <a:cxn ang="0">
                <a:pos x="10" y="7"/>
              </a:cxn>
              <a:cxn ang="0">
                <a:pos x="6" y="4"/>
              </a:cxn>
              <a:cxn ang="0">
                <a:pos x="16" y="0"/>
              </a:cxn>
              <a:cxn ang="0">
                <a:pos x="26" y="17"/>
              </a:cxn>
              <a:cxn ang="0">
                <a:pos x="26" y="30"/>
              </a:cxn>
              <a:cxn ang="0">
                <a:pos x="25" y="30"/>
              </a:cxn>
              <a:cxn ang="0">
                <a:pos x="25" y="37"/>
              </a:cxn>
              <a:cxn ang="0">
                <a:pos x="21" y="42"/>
              </a:cxn>
              <a:cxn ang="0">
                <a:pos x="16" y="41"/>
              </a:cxn>
              <a:cxn ang="0">
                <a:pos x="20" y="35"/>
              </a:cxn>
              <a:cxn ang="0">
                <a:pos x="18" y="30"/>
              </a:cxn>
              <a:cxn ang="0">
                <a:pos x="16" y="39"/>
              </a:cxn>
              <a:cxn ang="0">
                <a:pos x="11" y="39"/>
              </a:cxn>
              <a:cxn ang="0">
                <a:pos x="16" y="29"/>
              </a:cxn>
              <a:cxn ang="0">
                <a:pos x="13" y="17"/>
              </a:cxn>
              <a:cxn ang="0">
                <a:pos x="15" y="30"/>
              </a:cxn>
              <a:cxn ang="0">
                <a:pos x="11" y="35"/>
              </a:cxn>
              <a:cxn ang="0">
                <a:pos x="11" y="25"/>
              </a:cxn>
              <a:cxn ang="0">
                <a:pos x="10" y="27"/>
              </a:cxn>
              <a:cxn ang="0">
                <a:pos x="11" y="34"/>
              </a:cxn>
              <a:cxn ang="0">
                <a:pos x="10" y="37"/>
              </a:cxn>
              <a:cxn ang="0">
                <a:pos x="6" y="35"/>
              </a:cxn>
            </a:cxnLst>
            <a:rect l="0" t="0" r="r" b="b"/>
            <a:pathLst>
              <a:path w="26" h="42">
                <a:moveTo>
                  <a:pt x="6" y="35"/>
                </a:moveTo>
                <a:lnTo>
                  <a:pt x="0" y="29"/>
                </a:lnTo>
                <a:lnTo>
                  <a:pt x="5" y="24"/>
                </a:lnTo>
                <a:lnTo>
                  <a:pt x="6" y="20"/>
                </a:lnTo>
                <a:lnTo>
                  <a:pt x="3" y="20"/>
                </a:lnTo>
                <a:lnTo>
                  <a:pt x="3" y="17"/>
                </a:lnTo>
                <a:lnTo>
                  <a:pt x="8" y="14"/>
                </a:lnTo>
                <a:lnTo>
                  <a:pt x="1" y="14"/>
                </a:lnTo>
                <a:lnTo>
                  <a:pt x="10" y="10"/>
                </a:lnTo>
                <a:lnTo>
                  <a:pt x="3" y="9"/>
                </a:lnTo>
                <a:lnTo>
                  <a:pt x="10" y="7"/>
                </a:lnTo>
                <a:lnTo>
                  <a:pt x="6" y="4"/>
                </a:lnTo>
                <a:lnTo>
                  <a:pt x="16" y="0"/>
                </a:lnTo>
                <a:lnTo>
                  <a:pt x="26" y="17"/>
                </a:lnTo>
                <a:lnTo>
                  <a:pt x="26" y="30"/>
                </a:lnTo>
                <a:lnTo>
                  <a:pt x="25" y="30"/>
                </a:lnTo>
                <a:lnTo>
                  <a:pt x="25" y="37"/>
                </a:lnTo>
                <a:lnTo>
                  <a:pt x="21" y="42"/>
                </a:lnTo>
                <a:lnTo>
                  <a:pt x="16" y="41"/>
                </a:lnTo>
                <a:lnTo>
                  <a:pt x="20" y="35"/>
                </a:lnTo>
                <a:lnTo>
                  <a:pt x="18" y="30"/>
                </a:lnTo>
                <a:lnTo>
                  <a:pt x="16" y="39"/>
                </a:lnTo>
                <a:lnTo>
                  <a:pt x="11" y="39"/>
                </a:lnTo>
                <a:lnTo>
                  <a:pt x="16" y="29"/>
                </a:lnTo>
                <a:lnTo>
                  <a:pt x="13" y="17"/>
                </a:lnTo>
                <a:lnTo>
                  <a:pt x="15" y="30"/>
                </a:lnTo>
                <a:lnTo>
                  <a:pt x="11" y="35"/>
                </a:lnTo>
                <a:lnTo>
                  <a:pt x="11" y="25"/>
                </a:lnTo>
                <a:lnTo>
                  <a:pt x="10" y="27"/>
                </a:lnTo>
                <a:lnTo>
                  <a:pt x="11" y="34"/>
                </a:lnTo>
                <a:lnTo>
                  <a:pt x="10" y="37"/>
                </a:lnTo>
                <a:lnTo>
                  <a:pt x="6" y="3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56" name="Freeform 128"/>
          <p:cNvSpPr>
            <a:spLocks/>
          </p:cNvSpPr>
          <p:nvPr/>
        </p:nvSpPr>
        <p:spPr bwMode="auto">
          <a:xfrm>
            <a:off x="2778127" y="6246817"/>
            <a:ext cx="12700" cy="26987"/>
          </a:xfrm>
          <a:custGeom>
            <a:avLst/>
            <a:gdLst/>
            <a:ahLst/>
            <a:cxnLst>
              <a:cxn ang="0">
                <a:pos x="2" y="0"/>
              </a:cxn>
              <a:cxn ang="0">
                <a:pos x="8" y="7"/>
              </a:cxn>
              <a:cxn ang="0">
                <a:pos x="5" y="9"/>
              </a:cxn>
              <a:cxn ang="0">
                <a:pos x="5" y="15"/>
              </a:cxn>
              <a:cxn ang="0">
                <a:pos x="2" y="10"/>
              </a:cxn>
              <a:cxn ang="0">
                <a:pos x="0" y="2"/>
              </a:cxn>
              <a:cxn ang="0">
                <a:pos x="2" y="0"/>
              </a:cxn>
            </a:cxnLst>
            <a:rect l="0" t="0" r="r" b="b"/>
            <a:pathLst>
              <a:path w="8" h="15">
                <a:moveTo>
                  <a:pt x="2" y="0"/>
                </a:moveTo>
                <a:lnTo>
                  <a:pt x="8" y="7"/>
                </a:lnTo>
                <a:lnTo>
                  <a:pt x="5" y="9"/>
                </a:lnTo>
                <a:lnTo>
                  <a:pt x="5" y="15"/>
                </a:lnTo>
                <a:lnTo>
                  <a:pt x="2" y="10"/>
                </a:lnTo>
                <a:lnTo>
                  <a:pt x="0" y="2"/>
                </a:lnTo>
                <a:lnTo>
                  <a:pt x="2"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7" name="Freeform 129"/>
          <p:cNvSpPr>
            <a:spLocks/>
          </p:cNvSpPr>
          <p:nvPr/>
        </p:nvSpPr>
        <p:spPr bwMode="auto">
          <a:xfrm>
            <a:off x="2794002" y="6262688"/>
            <a:ext cx="12700" cy="25400"/>
          </a:xfrm>
          <a:custGeom>
            <a:avLst/>
            <a:gdLst/>
            <a:ahLst/>
            <a:cxnLst>
              <a:cxn ang="0">
                <a:pos x="3" y="0"/>
              </a:cxn>
              <a:cxn ang="0">
                <a:pos x="7" y="1"/>
              </a:cxn>
              <a:cxn ang="0">
                <a:pos x="7" y="10"/>
              </a:cxn>
              <a:cxn ang="0">
                <a:pos x="5" y="13"/>
              </a:cxn>
              <a:cxn ang="0">
                <a:pos x="2" y="8"/>
              </a:cxn>
              <a:cxn ang="0">
                <a:pos x="3" y="11"/>
              </a:cxn>
              <a:cxn ang="0">
                <a:pos x="0" y="13"/>
              </a:cxn>
              <a:cxn ang="0">
                <a:pos x="0" y="6"/>
              </a:cxn>
              <a:cxn ang="0">
                <a:pos x="2" y="6"/>
              </a:cxn>
              <a:cxn ang="0">
                <a:pos x="0" y="0"/>
              </a:cxn>
              <a:cxn ang="0">
                <a:pos x="3" y="0"/>
              </a:cxn>
            </a:cxnLst>
            <a:rect l="0" t="0" r="r" b="b"/>
            <a:pathLst>
              <a:path w="7" h="13">
                <a:moveTo>
                  <a:pt x="3" y="0"/>
                </a:moveTo>
                <a:lnTo>
                  <a:pt x="7" y="1"/>
                </a:lnTo>
                <a:lnTo>
                  <a:pt x="7" y="10"/>
                </a:lnTo>
                <a:lnTo>
                  <a:pt x="5" y="13"/>
                </a:lnTo>
                <a:lnTo>
                  <a:pt x="2" y="8"/>
                </a:lnTo>
                <a:lnTo>
                  <a:pt x="3" y="11"/>
                </a:lnTo>
                <a:lnTo>
                  <a:pt x="0" y="13"/>
                </a:lnTo>
                <a:lnTo>
                  <a:pt x="0" y="6"/>
                </a:lnTo>
                <a:lnTo>
                  <a:pt x="2" y="6"/>
                </a:lnTo>
                <a:lnTo>
                  <a:pt x="0" y="0"/>
                </a:lnTo>
                <a:lnTo>
                  <a:pt x="3"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8" name="Freeform 130"/>
          <p:cNvSpPr>
            <a:spLocks/>
          </p:cNvSpPr>
          <p:nvPr/>
        </p:nvSpPr>
        <p:spPr bwMode="auto">
          <a:xfrm>
            <a:off x="2706688" y="6265863"/>
            <a:ext cx="33337" cy="57150"/>
          </a:xfrm>
          <a:custGeom>
            <a:avLst/>
            <a:gdLst/>
            <a:ahLst/>
            <a:cxnLst>
              <a:cxn ang="0">
                <a:pos x="1" y="0"/>
              </a:cxn>
              <a:cxn ang="0">
                <a:pos x="8" y="10"/>
              </a:cxn>
              <a:cxn ang="0">
                <a:pos x="3" y="10"/>
              </a:cxn>
              <a:cxn ang="0">
                <a:pos x="15" y="24"/>
              </a:cxn>
              <a:cxn ang="0">
                <a:pos x="17" y="27"/>
              </a:cxn>
              <a:cxn ang="0">
                <a:pos x="15" y="29"/>
              </a:cxn>
              <a:cxn ang="0">
                <a:pos x="18" y="32"/>
              </a:cxn>
              <a:cxn ang="0">
                <a:pos x="12" y="30"/>
              </a:cxn>
              <a:cxn ang="0">
                <a:pos x="8" y="25"/>
              </a:cxn>
              <a:cxn ang="0">
                <a:pos x="10" y="24"/>
              </a:cxn>
              <a:cxn ang="0">
                <a:pos x="1" y="17"/>
              </a:cxn>
              <a:cxn ang="0">
                <a:pos x="0" y="10"/>
              </a:cxn>
              <a:cxn ang="0">
                <a:pos x="1" y="9"/>
              </a:cxn>
              <a:cxn ang="0">
                <a:pos x="0" y="5"/>
              </a:cxn>
              <a:cxn ang="0">
                <a:pos x="1" y="0"/>
              </a:cxn>
            </a:cxnLst>
            <a:rect l="0" t="0" r="r" b="b"/>
            <a:pathLst>
              <a:path w="18" h="32">
                <a:moveTo>
                  <a:pt x="1" y="0"/>
                </a:moveTo>
                <a:lnTo>
                  <a:pt x="8" y="10"/>
                </a:lnTo>
                <a:lnTo>
                  <a:pt x="3" y="10"/>
                </a:lnTo>
                <a:lnTo>
                  <a:pt x="15" y="24"/>
                </a:lnTo>
                <a:lnTo>
                  <a:pt x="17" y="27"/>
                </a:lnTo>
                <a:lnTo>
                  <a:pt x="15" y="29"/>
                </a:lnTo>
                <a:lnTo>
                  <a:pt x="18" y="32"/>
                </a:lnTo>
                <a:lnTo>
                  <a:pt x="12" y="30"/>
                </a:lnTo>
                <a:lnTo>
                  <a:pt x="8" y="25"/>
                </a:lnTo>
                <a:lnTo>
                  <a:pt x="10" y="24"/>
                </a:lnTo>
                <a:lnTo>
                  <a:pt x="1" y="17"/>
                </a:lnTo>
                <a:lnTo>
                  <a:pt x="0" y="10"/>
                </a:lnTo>
                <a:lnTo>
                  <a:pt x="1" y="9"/>
                </a:lnTo>
                <a:lnTo>
                  <a:pt x="0" y="5"/>
                </a:lnTo>
                <a:lnTo>
                  <a:pt x="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59" name="Freeform 131"/>
          <p:cNvSpPr>
            <a:spLocks/>
          </p:cNvSpPr>
          <p:nvPr/>
        </p:nvSpPr>
        <p:spPr bwMode="auto">
          <a:xfrm>
            <a:off x="1039813" y="5746754"/>
            <a:ext cx="622300" cy="352425"/>
          </a:xfrm>
          <a:custGeom>
            <a:avLst/>
            <a:gdLst/>
            <a:ahLst/>
            <a:cxnLst>
              <a:cxn ang="0">
                <a:pos x="331" y="28"/>
              </a:cxn>
              <a:cxn ang="0">
                <a:pos x="331" y="40"/>
              </a:cxn>
              <a:cxn ang="0">
                <a:pos x="351" y="57"/>
              </a:cxn>
              <a:cxn ang="0">
                <a:pos x="331" y="67"/>
              </a:cxn>
              <a:cxn ang="0">
                <a:pos x="315" y="82"/>
              </a:cxn>
              <a:cxn ang="0">
                <a:pos x="315" y="88"/>
              </a:cxn>
              <a:cxn ang="0">
                <a:pos x="309" y="92"/>
              </a:cxn>
              <a:cxn ang="0">
                <a:pos x="299" y="95"/>
              </a:cxn>
              <a:cxn ang="0">
                <a:pos x="281" y="107"/>
              </a:cxn>
              <a:cxn ang="0">
                <a:pos x="266" y="113"/>
              </a:cxn>
              <a:cxn ang="0">
                <a:pos x="251" y="115"/>
              </a:cxn>
              <a:cxn ang="0">
                <a:pos x="243" y="129"/>
              </a:cxn>
              <a:cxn ang="0">
                <a:pos x="234" y="135"/>
              </a:cxn>
              <a:cxn ang="0">
                <a:pos x="223" y="140"/>
              </a:cxn>
              <a:cxn ang="0">
                <a:pos x="207" y="140"/>
              </a:cxn>
              <a:cxn ang="0">
                <a:pos x="197" y="152"/>
              </a:cxn>
              <a:cxn ang="0">
                <a:pos x="189" y="157"/>
              </a:cxn>
              <a:cxn ang="0">
                <a:pos x="167" y="165"/>
              </a:cxn>
              <a:cxn ang="0">
                <a:pos x="172" y="170"/>
              </a:cxn>
              <a:cxn ang="0">
                <a:pos x="166" y="174"/>
              </a:cxn>
              <a:cxn ang="0">
                <a:pos x="164" y="172"/>
              </a:cxn>
              <a:cxn ang="0">
                <a:pos x="161" y="169"/>
              </a:cxn>
              <a:cxn ang="0">
                <a:pos x="154" y="175"/>
              </a:cxn>
              <a:cxn ang="0">
                <a:pos x="132" y="177"/>
              </a:cxn>
              <a:cxn ang="0">
                <a:pos x="125" y="189"/>
              </a:cxn>
              <a:cxn ang="0">
                <a:pos x="122" y="175"/>
              </a:cxn>
              <a:cxn ang="0">
                <a:pos x="110" y="184"/>
              </a:cxn>
              <a:cxn ang="0">
                <a:pos x="90" y="185"/>
              </a:cxn>
              <a:cxn ang="0">
                <a:pos x="74" y="192"/>
              </a:cxn>
              <a:cxn ang="0">
                <a:pos x="69" y="174"/>
              </a:cxn>
              <a:cxn ang="0">
                <a:pos x="47" y="199"/>
              </a:cxn>
              <a:cxn ang="0">
                <a:pos x="38" y="200"/>
              </a:cxn>
              <a:cxn ang="0">
                <a:pos x="32" y="182"/>
              </a:cxn>
              <a:cxn ang="0">
                <a:pos x="27" y="200"/>
              </a:cxn>
              <a:cxn ang="0">
                <a:pos x="18" y="194"/>
              </a:cxn>
              <a:cxn ang="0">
                <a:pos x="2" y="200"/>
              </a:cxn>
              <a:cxn ang="0">
                <a:pos x="7" y="194"/>
              </a:cxn>
              <a:cxn ang="0">
                <a:pos x="23" y="184"/>
              </a:cxn>
              <a:cxn ang="0">
                <a:pos x="65" y="159"/>
              </a:cxn>
              <a:cxn ang="0">
                <a:pos x="94" y="164"/>
              </a:cxn>
              <a:cxn ang="0">
                <a:pos x="97" y="175"/>
              </a:cxn>
              <a:cxn ang="0">
                <a:pos x="109" y="177"/>
              </a:cxn>
              <a:cxn ang="0">
                <a:pos x="132" y="139"/>
              </a:cxn>
              <a:cxn ang="0">
                <a:pos x="159" y="132"/>
              </a:cxn>
              <a:cxn ang="0">
                <a:pos x="174" y="120"/>
              </a:cxn>
              <a:cxn ang="0">
                <a:pos x="209" y="105"/>
              </a:cxn>
              <a:cxn ang="0">
                <a:pos x="211" y="105"/>
              </a:cxn>
              <a:cxn ang="0">
                <a:pos x="233" y="72"/>
              </a:cxn>
              <a:cxn ang="0">
                <a:pos x="234" y="47"/>
              </a:cxn>
              <a:cxn ang="0">
                <a:pos x="251" y="28"/>
              </a:cxn>
              <a:cxn ang="0">
                <a:pos x="241" y="33"/>
              </a:cxn>
              <a:cxn ang="0">
                <a:pos x="204" y="20"/>
              </a:cxn>
              <a:cxn ang="0">
                <a:pos x="217" y="25"/>
              </a:cxn>
              <a:cxn ang="0">
                <a:pos x="197" y="21"/>
              </a:cxn>
              <a:cxn ang="0">
                <a:pos x="194" y="26"/>
              </a:cxn>
              <a:cxn ang="0">
                <a:pos x="192" y="43"/>
              </a:cxn>
              <a:cxn ang="0">
                <a:pos x="172" y="11"/>
              </a:cxn>
              <a:cxn ang="0">
                <a:pos x="154" y="10"/>
              </a:cxn>
              <a:cxn ang="0">
                <a:pos x="136" y="5"/>
              </a:cxn>
            </a:cxnLst>
            <a:rect l="0" t="0" r="r" b="b"/>
            <a:pathLst>
              <a:path w="351" h="200">
                <a:moveTo>
                  <a:pt x="345" y="16"/>
                </a:moveTo>
                <a:lnTo>
                  <a:pt x="343" y="21"/>
                </a:lnTo>
                <a:lnTo>
                  <a:pt x="331" y="23"/>
                </a:lnTo>
                <a:lnTo>
                  <a:pt x="338" y="25"/>
                </a:lnTo>
                <a:lnTo>
                  <a:pt x="331" y="28"/>
                </a:lnTo>
                <a:lnTo>
                  <a:pt x="330" y="33"/>
                </a:lnTo>
                <a:lnTo>
                  <a:pt x="326" y="35"/>
                </a:lnTo>
                <a:lnTo>
                  <a:pt x="328" y="37"/>
                </a:lnTo>
                <a:lnTo>
                  <a:pt x="328" y="42"/>
                </a:lnTo>
                <a:lnTo>
                  <a:pt x="331" y="40"/>
                </a:lnTo>
                <a:lnTo>
                  <a:pt x="341" y="42"/>
                </a:lnTo>
                <a:lnTo>
                  <a:pt x="348" y="48"/>
                </a:lnTo>
                <a:lnTo>
                  <a:pt x="351" y="55"/>
                </a:lnTo>
                <a:lnTo>
                  <a:pt x="350" y="55"/>
                </a:lnTo>
                <a:lnTo>
                  <a:pt x="351" y="57"/>
                </a:lnTo>
                <a:lnTo>
                  <a:pt x="351" y="57"/>
                </a:lnTo>
                <a:lnTo>
                  <a:pt x="348" y="57"/>
                </a:lnTo>
                <a:lnTo>
                  <a:pt x="345" y="63"/>
                </a:lnTo>
                <a:lnTo>
                  <a:pt x="340" y="67"/>
                </a:lnTo>
                <a:lnTo>
                  <a:pt x="331" y="67"/>
                </a:lnTo>
                <a:lnTo>
                  <a:pt x="328" y="70"/>
                </a:lnTo>
                <a:lnTo>
                  <a:pt x="330" y="72"/>
                </a:lnTo>
                <a:lnTo>
                  <a:pt x="323" y="72"/>
                </a:lnTo>
                <a:lnTo>
                  <a:pt x="325" y="78"/>
                </a:lnTo>
                <a:lnTo>
                  <a:pt x="315" y="82"/>
                </a:lnTo>
                <a:lnTo>
                  <a:pt x="321" y="83"/>
                </a:lnTo>
                <a:lnTo>
                  <a:pt x="318" y="83"/>
                </a:lnTo>
                <a:lnTo>
                  <a:pt x="320" y="87"/>
                </a:lnTo>
                <a:lnTo>
                  <a:pt x="318" y="88"/>
                </a:lnTo>
                <a:lnTo>
                  <a:pt x="315" y="88"/>
                </a:lnTo>
                <a:lnTo>
                  <a:pt x="316" y="90"/>
                </a:lnTo>
                <a:lnTo>
                  <a:pt x="313" y="88"/>
                </a:lnTo>
                <a:lnTo>
                  <a:pt x="313" y="93"/>
                </a:lnTo>
                <a:lnTo>
                  <a:pt x="309" y="87"/>
                </a:lnTo>
                <a:lnTo>
                  <a:pt x="309" y="92"/>
                </a:lnTo>
                <a:lnTo>
                  <a:pt x="306" y="90"/>
                </a:lnTo>
                <a:lnTo>
                  <a:pt x="306" y="93"/>
                </a:lnTo>
                <a:lnTo>
                  <a:pt x="304" y="95"/>
                </a:lnTo>
                <a:lnTo>
                  <a:pt x="303" y="92"/>
                </a:lnTo>
                <a:lnTo>
                  <a:pt x="299" y="95"/>
                </a:lnTo>
                <a:lnTo>
                  <a:pt x="291" y="92"/>
                </a:lnTo>
                <a:lnTo>
                  <a:pt x="288" y="97"/>
                </a:lnTo>
                <a:lnTo>
                  <a:pt x="289" y="100"/>
                </a:lnTo>
                <a:lnTo>
                  <a:pt x="281" y="100"/>
                </a:lnTo>
                <a:lnTo>
                  <a:pt x="281" y="107"/>
                </a:lnTo>
                <a:lnTo>
                  <a:pt x="273" y="102"/>
                </a:lnTo>
                <a:lnTo>
                  <a:pt x="271" y="105"/>
                </a:lnTo>
                <a:lnTo>
                  <a:pt x="271" y="108"/>
                </a:lnTo>
                <a:lnTo>
                  <a:pt x="266" y="108"/>
                </a:lnTo>
                <a:lnTo>
                  <a:pt x="266" y="113"/>
                </a:lnTo>
                <a:lnTo>
                  <a:pt x="258" y="110"/>
                </a:lnTo>
                <a:lnTo>
                  <a:pt x="258" y="113"/>
                </a:lnTo>
                <a:lnTo>
                  <a:pt x="254" y="112"/>
                </a:lnTo>
                <a:lnTo>
                  <a:pt x="256" y="119"/>
                </a:lnTo>
                <a:lnTo>
                  <a:pt x="251" y="115"/>
                </a:lnTo>
                <a:lnTo>
                  <a:pt x="239" y="122"/>
                </a:lnTo>
                <a:lnTo>
                  <a:pt x="239" y="124"/>
                </a:lnTo>
                <a:lnTo>
                  <a:pt x="246" y="125"/>
                </a:lnTo>
                <a:lnTo>
                  <a:pt x="241" y="127"/>
                </a:lnTo>
                <a:lnTo>
                  <a:pt x="243" y="129"/>
                </a:lnTo>
                <a:lnTo>
                  <a:pt x="244" y="130"/>
                </a:lnTo>
                <a:lnTo>
                  <a:pt x="243" y="132"/>
                </a:lnTo>
                <a:lnTo>
                  <a:pt x="239" y="132"/>
                </a:lnTo>
                <a:lnTo>
                  <a:pt x="238" y="135"/>
                </a:lnTo>
                <a:lnTo>
                  <a:pt x="234" y="135"/>
                </a:lnTo>
                <a:lnTo>
                  <a:pt x="234" y="139"/>
                </a:lnTo>
                <a:lnTo>
                  <a:pt x="229" y="134"/>
                </a:lnTo>
                <a:lnTo>
                  <a:pt x="226" y="142"/>
                </a:lnTo>
                <a:lnTo>
                  <a:pt x="224" y="137"/>
                </a:lnTo>
                <a:lnTo>
                  <a:pt x="223" y="140"/>
                </a:lnTo>
                <a:lnTo>
                  <a:pt x="217" y="144"/>
                </a:lnTo>
                <a:lnTo>
                  <a:pt x="214" y="142"/>
                </a:lnTo>
                <a:lnTo>
                  <a:pt x="216" y="144"/>
                </a:lnTo>
                <a:lnTo>
                  <a:pt x="212" y="147"/>
                </a:lnTo>
                <a:lnTo>
                  <a:pt x="207" y="140"/>
                </a:lnTo>
                <a:lnTo>
                  <a:pt x="207" y="145"/>
                </a:lnTo>
                <a:lnTo>
                  <a:pt x="201" y="147"/>
                </a:lnTo>
                <a:lnTo>
                  <a:pt x="204" y="150"/>
                </a:lnTo>
                <a:lnTo>
                  <a:pt x="204" y="152"/>
                </a:lnTo>
                <a:lnTo>
                  <a:pt x="197" y="152"/>
                </a:lnTo>
                <a:lnTo>
                  <a:pt x="194" y="147"/>
                </a:lnTo>
                <a:lnTo>
                  <a:pt x="184" y="150"/>
                </a:lnTo>
                <a:lnTo>
                  <a:pt x="182" y="154"/>
                </a:lnTo>
                <a:lnTo>
                  <a:pt x="191" y="154"/>
                </a:lnTo>
                <a:lnTo>
                  <a:pt x="189" y="157"/>
                </a:lnTo>
                <a:lnTo>
                  <a:pt x="182" y="154"/>
                </a:lnTo>
                <a:lnTo>
                  <a:pt x="182" y="157"/>
                </a:lnTo>
                <a:lnTo>
                  <a:pt x="172" y="155"/>
                </a:lnTo>
                <a:lnTo>
                  <a:pt x="164" y="162"/>
                </a:lnTo>
                <a:lnTo>
                  <a:pt x="167" y="165"/>
                </a:lnTo>
                <a:lnTo>
                  <a:pt x="167" y="162"/>
                </a:lnTo>
                <a:lnTo>
                  <a:pt x="171" y="160"/>
                </a:lnTo>
                <a:lnTo>
                  <a:pt x="177" y="165"/>
                </a:lnTo>
                <a:lnTo>
                  <a:pt x="171" y="167"/>
                </a:lnTo>
                <a:lnTo>
                  <a:pt x="172" y="170"/>
                </a:lnTo>
                <a:lnTo>
                  <a:pt x="179" y="169"/>
                </a:lnTo>
                <a:lnTo>
                  <a:pt x="171" y="174"/>
                </a:lnTo>
                <a:lnTo>
                  <a:pt x="169" y="170"/>
                </a:lnTo>
                <a:lnTo>
                  <a:pt x="169" y="175"/>
                </a:lnTo>
                <a:lnTo>
                  <a:pt x="166" y="174"/>
                </a:lnTo>
                <a:lnTo>
                  <a:pt x="167" y="179"/>
                </a:lnTo>
                <a:lnTo>
                  <a:pt x="164" y="177"/>
                </a:lnTo>
                <a:lnTo>
                  <a:pt x="166" y="175"/>
                </a:lnTo>
                <a:lnTo>
                  <a:pt x="162" y="175"/>
                </a:lnTo>
                <a:lnTo>
                  <a:pt x="164" y="172"/>
                </a:lnTo>
                <a:lnTo>
                  <a:pt x="169" y="169"/>
                </a:lnTo>
                <a:lnTo>
                  <a:pt x="164" y="167"/>
                </a:lnTo>
                <a:lnTo>
                  <a:pt x="166" y="169"/>
                </a:lnTo>
                <a:lnTo>
                  <a:pt x="162" y="170"/>
                </a:lnTo>
                <a:lnTo>
                  <a:pt x="161" y="169"/>
                </a:lnTo>
                <a:lnTo>
                  <a:pt x="161" y="174"/>
                </a:lnTo>
                <a:lnTo>
                  <a:pt x="159" y="174"/>
                </a:lnTo>
                <a:lnTo>
                  <a:pt x="161" y="175"/>
                </a:lnTo>
                <a:lnTo>
                  <a:pt x="159" y="180"/>
                </a:lnTo>
                <a:lnTo>
                  <a:pt x="154" y="175"/>
                </a:lnTo>
                <a:lnTo>
                  <a:pt x="151" y="180"/>
                </a:lnTo>
                <a:lnTo>
                  <a:pt x="137" y="179"/>
                </a:lnTo>
                <a:lnTo>
                  <a:pt x="134" y="184"/>
                </a:lnTo>
                <a:lnTo>
                  <a:pt x="134" y="177"/>
                </a:lnTo>
                <a:lnTo>
                  <a:pt x="132" y="177"/>
                </a:lnTo>
                <a:lnTo>
                  <a:pt x="132" y="184"/>
                </a:lnTo>
                <a:lnTo>
                  <a:pt x="129" y="189"/>
                </a:lnTo>
                <a:lnTo>
                  <a:pt x="125" y="192"/>
                </a:lnTo>
                <a:lnTo>
                  <a:pt x="122" y="190"/>
                </a:lnTo>
                <a:lnTo>
                  <a:pt x="125" y="189"/>
                </a:lnTo>
                <a:lnTo>
                  <a:pt x="124" y="187"/>
                </a:lnTo>
                <a:lnTo>
                  <a:pt x="127" y="185"/>
                </a:lnTo>
                <a:lnTo>
                  <a:pt x="125" y="184"/>
                </a:lnTo>
                <a:lnTo>
                  <a:pt x="129" y="180"/>
                </a:lnTo>
                <a:lnTo>
                  <a:pt x="122" y="175"/>
                </a:lnTo>
                <a:lnTo>
                  <a:pt x="122" y="180"/>
                </a:lnTo>
                <a:lnTo>
                  <a:pt x="115" y="179"/>
                </a:lnTo>
                <a:lnTo>
                  <a:pt x="114" y="182"/>
                </a:lnTo>
                <a:lnTo>
                  <a:pt x="112" y="180"/>
                </a:lnTo>
                <a:lnTo>
                  <a:pt x="110" y="184"/>
                </a:lnTo>
                <a:lnTo>
                  <a:pt x="102" y="182"/>
                </a:lnTo>
                <a:lnTo>
                  <a:pt x="104" y="185"/>
                </a:lnTo>
                <a:lnTo>
                  <a:pt x="97" y="190"/>
                </a:lnTo>
                <a:lnTo>
                  <a:pt x="97" y="182"/>
                </a:lnTo>
                <a:lnTo>
                  <a:pt x="90" y="185"/>
                </a:lnTo>
                <a:lnTo>
                  <a:pt x="94" y="189"/>
                </a:lnTo>
                <a:lnTo>
                  <a:pt x="92" y="190"/>
                </a:lnTo>
                <a:lnTo>
                  <a:pt x="89" y="189"/>
                </a:lnTo>
                <a:lnTo>
                  <a:pt x="85" y="185"/>
                </a:lnTo>
                <a:lnTo>
                  <a:pt x="74" y="192"/>
                </a:lnTo>
                <a:lnTo>
                  <a:pt x="65" y="189"/>
                </a:lnTo>
                <a:lnTo>
                  <a:pt x="69" y="182"/>
                </a:lnTo>
                <a:lnTo>
                  <a:pt x="74" y="179"/>
                </a:lnTo>
                <a:lnTo>
                  <a:pt x="79" y="182"/>
                </a:lnTo>
                <a:lnTo>
                  <a:pt x="69" y="174"/>
                </a:lnTo>
                <a:lnTo>
                  <a:pt x="62" y="179"/>
                </a:lnTo>
                <a:lnTo>
                  <a:pt x="60" y="184"/>
                </a:lnTo>
                <a:lnTo>
                  <a:pt x="52" y="194"/>
                </a:lnTo>
                <a:lnTo>
                  <a:pt x="47" y="190"/>
                </a:lnTo>
                <a:lnTo>
                  <a:pt x="47" y="199"/>
                </a:lnTo>
                <a:lnTo>
                  <a:pt x="44" y="199"/>
                </a:lnTo>
                <a:lnTo>
                  <a:pt x="44" y="195"/>
                </a:lnTo>
                <a:lnTo>
                  <a:pt x="45" y="194"/>
                </a:lnTo>
                <a:lnTo>
                  <a:pt x="40" y="195"/>
                </a:lnTo>
                <a:lnTo>
                  <a:pt x="38" y="200"/>
                </a:lnTo>
                <a:lnTo>
                  <a:pt x="32" y="197"/>
                </a:lnTo>
                <a:lnTo>
                  <a:pt x="32" y="192"/>
                </a:lnTo>
                <a:lnTo>
                  <a:pt x="35" y="195"/>
                </a:lnTo>
                <a:lnTo>
                  <a:pt x="32" y="184"/>
                </a:lnTo>
                <a:lnTo>
                  <a:pt x="32" y="182"/>
                </a:lnTo>
                <a:lnTo>
                  <a:pt x="30" y="182"/>
                </a:lnTo>
                <a:lnTo>
                  <a:pt x="27" y="185"/>
                </a:lnTo>
                <a:lnTo>
                  <a:pt x="30" y="189"/>
                </a:lnTo>
                <a:lnTo>
                  <a:pt x="27" y="194"/>
                </a:lnTo>
                <a:lnTo>
                  <a:pt x="27" y="200"/>
                </a:lnTo>
                <a:lnTo>
                  <a:pt x="27" y="194"/>
                </a:lnTo>
                <a:lnTo>
                  <a:pt x="22" y="199"/>
                </a:lnTo>
                <a:lnTo>
                  <a:pt x="18" y="199"/>
                </a:lnTo>
                <a:lnTo>
                  <a:pt x="15" y="195"/>
                </a:lnTo>
                <a:lnTo>
                  <a:pt x="18" y="194"/>
                </a:lnTo>
                <a:lnTo>
                  <a:pt x="12" y="185"/>
                </a:lnTo>
                <a:lnTo>
                  <a:pt x="10" y="187"/>
                </a:lnTo>
                <a:lnTo>
                  <a:pt x="8" y="192"/>
                </a:lnTo>
                <a:lnTo>
                  <a:pt x="13" y="197"/>
                </a:lnTo>
                <a:lnTo>
                  <a:pt x="2" y="200"/>
                </a:lnTo>
                <a:lnTo>
                  <a:pt x="0" y="199"/>
                </a:lnTo>
                <a:lnTo>
                  <a:pt x="5" y="197"/>
                </a:lnTo>
                <a:lnTo>
                  <a:pt x="3" y="195"/>
                </a:lnTo>
                <a:lnTo>
                  <a:pt x="5" y="194"/>
                </a:lnTo>
                <a:lnTo>
                  <a:pt x="7" y="194"/>
                </a:lnTo>
                <a:lnTo>
                  <a:pt x="7" y="185"/>
                </a:lnTo>
                <a:lnTo>
                  <a:pt x="18" y="182"/>
                </a:lnTo>
                <a:lnTo>
                  <a:pt x="15" y="184"/>
                </a:lnTo>
                <a:lnTo>
                  <a:pt x="22" y="185"/>
                </a:lnTo>
                <a:lnTo>
                  <a:pt x="23" y="184"/>
                </a:lnTo>
                <a:lnTo>
                  <a:pt x="22" y="182"/>
                </a:lnTo>
                <a:lnTo>
                  <a:pt x="37" y="179"/>
                </a:lnTo>
                <a:lnTo>
                  <a:pt x="37" y="175"/>
                </a:lnTo>
                <a:lnTo>
                  <a:pt x="33" y="175"/>
                </a:lnTo>
                <a:lnTo>
                  <a:pt x="65" y="159"/>
                </a:lnTo>
                <a:lnTo>
                  <a:pt x="84" y="157"/>
                </a:lnTo>
                <a:lnTo>
                  <a:pt x="79" y="159"/>
                </a:lnTo>
                <a:lnTo>
                  <a:pt x="82" y="160"/>
                </a:lnTo>
                <a:lnTo>
                  <a:pt x="94" y="160"/>
                </a:lnTo>
                <a:lnTo>
                  <a:pt x="94" y="164"/>
                </a:lnTo>
                <a:lnTo>
                  <a:pt x="89" y="164"/>
                </a:lnTo>
                <a:lnTo>
                  <a:pt x="90" y="165"/>
                </a:lnTo>
                <a:lnTo>
                  <a:pt x="89" y="169"/>
                </a:lnTo>
                <a:lnTo>
                  <a:pt x="92" y="175"/>
                </a:lnTo>
                <a:lnTo>
                  <a:pt x="97" y="175"/>
                </a:lnTo>
                <a:lnTo>
                  <a:pt x="94" y="172"/>
                </a:lnTo>
                <a:lnTo>
                  <a:pt x="95" y="167"/>
                </a:lnTo>
                <a:lnTo>
                  <a:pt x="104" y="170"/>
                </a:lnTo>
                <a:lnTo>
                  <a:pt x="104" y="174"/>
                </a:lnTo>
                <a:lnTo>
                  <a:pt x="109" y="177"/>
                </a:lnTo>
                <a:lnTo>
                  <a:pt x="109" y="174"/>
                </a:lnTo>
                <a:lnTo>
                  <a:pt x="110" y="174"/>
                </a:lnTo>
                <a:lnTo>
                  <a:pt x="102" y="167"/>
                </a:lnTo>
                <a:lnTo>
                  <a:pt x="112" y="149"/>
                </a:lnTo>
                <a:lnTo>
                  <a:pt x="132" y="139"/>
                </a:lnTo>
                <a:lnTo>
                  <a:pt x="152" y="135"/>
                </a:lnTo>
                <a:lnTo>
                  <a:pt x="151" y="135"/>
                </a:lnTo>
                <a:lnTo>
                  <a:pt x="152" y="134"/>
                </a:lnTo>
                <a:lnTo>
                  <a:pt x="166" y="129"/>
                </a:lnTo>
                <a:lnTo>
                  <a:pt x="159" y="132"/>
                </a:lnTo>
                <a:lnTo>
                  <a:pt x="162" y="130"/>
                </a:lnTo>
                <a:lnTo>
                  <a:pt x="167" y="134"/>
                </a:lnTo>
                <a:lnTo>
                  <a:pt x="171" y="137"/>
                </a:lnTo>
                <a:lnTo>
                  <a:pt x="172" y="125"/>
                </a:lnTo>
                <a:lnTo>
                  <a:pt x="174" y="120"/>
                </a:lnTo>
                <a:lnTo>
                  <a:pt x="189" y="108"/>
                </a:lnTo>
                <a:lnTo>
                  <a:pt x="196" y="108"/>
                </a:lnTo>
                <a:lnTo>
                  <a:pt x="201" y="103"/>
                </a:lnTo>
                <a:lnTo>
                  <a:pt x="209" y="100"/>
                </a:lnTo>
                <a:lnTo>
                  <a:pt x="209" y="105"/>
                </a:lnTo>
                <a:lnTo>
                  <a:pt x="217" y="105"/>
                </a:lnTo>
                <a:lnTo>
                  <a:pt x="217" y="102"/>
                </a:lnTo>
                <a:lnTo>
                  <a:pt x="216" y="103"/>
                </a:lnTo>
                <a:lnTo>
                  <a:pt x="216" y="105"/>
                </a:lnTo>
                <a:lnTo>
                  <a:pt x="211" y="105"/>
                </a:lnTo>
                <a:lnTo>
                  <a:pt x="212" y="97"/>
                </a:lnTo>
                <a:lnTo>
                  <a:pt x="209" y="97"/>
                </a:lnTo>
                <a:lnTo>
                  <a:pt x="219" y="72"/>
                </a:lnTo>
                <a:lnTo>
                  <a:pt x="226" y="67"/>
                </a:lnTo>
                <a:lnTo>
                  <a:pt x="233" y="72"/>
                </a:lnTo>
                <a:lnTo>
                  <a:pt x="228" y="65"/>
                </a:lnTo>
                <a:lnTo>
                  <a:pt x="224" y="67"/>
                </a:lnTo>
                <a:lnTo>
                  <a:pt x="223" y="60"/>
                </a:lnTo>
                <a:lnTo>
                  <a:pt x="224" y="57"/>
                </a:lnTo>
                <a:lnTo>
                  <a:pt x="234" y="47"/>
                </a:lnTo>
                <a:lnTo>
                  <a:pt x="236" y="45"/>
                </a:lnTo>
                <a:lnTo>
                  <a:pt x="246" y="42"/>
                </a:lnTo>
                <a:lnTo>
                  <a:pt x="243" y="38"/>
                </a:lnTo>
                <a:lnTo>
                  <a:pt x="248" y="33"/>
                </a:lnTo>
                <a:lnTo>
                  <a:pt x="251" y="28"/>
                </a:lnTo>
                <a:lnTo>
                  <a:pt x="256" y="20"/>
                </a:lnTo>
                <a:lnTo>
                  <a:pt x="253" y="21"/>
                </a:lnTo>
                <a:lnTo>
                  <a:pt x="251" y="26"/>
                </a:lnTo>
                <a:lnTo>
                  <a:pt x="243" y="33"/>
                </a:lnTo>
                <a:lnTo>
                  <a:pt x="241" y="33"/>
                </a:lnTo>
                <a:lnTo>
                  <a:pt x="207" y="40"/>
                </a:lnTo>
                <a:lnTo>
                  <a:pt x="206" y="37"/>
                </a:lnTo>
                <a:lnTo>
                  <a:pt x="206" y="31"/>
                </a:lnTo>
                <a:lnTo>
                  <a:pt x="201" y="26"/>
                </a:lnTo>
                <a:lnTo>
                  <a:pt x="204" y="20"/>
                </a:lnTo>
                <a:lnTo>
                  <a:pt x="207" y="18"/>
                </a:lnTo>
                <a:lnTo>
                  <a:pt x="206" y="16"/>
                </a:lnTo>
                <a:lnTo>
                  <a:pt x="214" y="18"/>
                </a:lnTo>
                <a:lnTo>
                  <a:pt x="217" y="26"/>
                </a:lnTo>
                <a:lnTo>
                  <a:pt x="217" y="25"/>
                </a:lnTo>
                <a:lnTo>
                  <a:pt x="216" y="18"/>
                </a:lnTo>
                <a:lnTo>
                  <a:pt x="207" y="13"/>
                </a:lnTo>
                <a:lnTo>
                  <a:pt x="206" y="6"/>
                </a:lnTo>
                <a:lnTo>
                  <a:pt x="207" y="15"/>
                </a:lnTo>
                <a:lnTo>
                  <a:pt x="197" y="21"/>
                </a:lnTo>
                <a:lnTo>
                  <a:pt x="196" y="16"/>
                </a:lnTo>
                <a:lnTo>
                  <a:pt x="197" y="15"/>
                </a:lnTo>
                <a:lnTo>
                  <a:pt x="196" y="16"/>
                </a:lnTo>
                <a:lnTo>
                  <a:pt x="196" y="20"/>
                </a:lnTo>
                <a:lnTo>
                  <a:pt x="194" y="26"/>
                </a:lnTo>
                <a:lnTo>
                  <a:pt x="191" y="28"/>
                </a:lnTo>
                <a:lnTo>
                  <a:pt x="192" y="26"/>
                </a:lnTo>
                <a:lnTo>
                  <a:pt x="192" y="25"/>
                </a:lnTo>
                <a:lnTo>
                  <a:pt x="191" y="26"/>
                </a:lnTo>
                <a:lnTo>
                  <a:pt x="192" y="43"/>
                </a:lnTo>
                <a:lnTo>
                  <a:pt x="187" y="47"/>
                </a:lnTo>
                <a:lnTo>
                  <a:pt x="182" y="43"/>
                </a:lnTo>
                <a:lnTo>
                  <a:pt x="176" y="21"/>
                </a:lnTo>
                <a:lnTo>
                  <a:pt x="171" y="18"/>
                </a:lnTo>
                <a:lnTo>
                  <a:pt x="172" y="11"/>
                </a:lnTo>
                <a:lnTo>
                  <a:pt x="169" y="11"/>
                </a:lnTo>
                <a:lnTo>
                  <a:pt x="167" y="15"/>
                </a:lnTo>
                <a:lnTo>
                  <a:pt x="162" y="18"/>
                </a:lnTo>
                <a:lnTo>
                  <a:pt x="161" y="11"/>
                </a:lnTo>
                <a:lnTo>
                  <a:pt x="154" y="10"/>
                </a:lnTo>
                <a:lnTo>
                  <a:pt x="152" y="6"/>
                </a:lnTo>
                <a:lnTo>
                  <a:pt x="156" y="5"/>
                </a:lnTo>
                <a:lnTo>
                  <a:pt x="154" y="0"/>
                </a:lnTo>
                <a:lnTo>
                  <a:pt x="137" y="8"/>
                </a:lnTo>
                <a:lnTo>
                  <a:pt x="136" y="5"/>
                </a:lnTo>
                <a:lnTo>
                  <a:pt x="124" y="6"/>
                </a:lnTo>
                <a:lnTo>
                  <a:pt x="124" y="8"/>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60" name="Freeform 132"/>
          <p:cNvSpPr>
            <a:spLocks/>
          </p:cNvSpPr>
          <p:nvPr/>
        </p:nvSpPr>
        <p:spPr bwMode="auto">
          <a:xfrm>
            <a:off x="754062" y="5422775"/>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62" name="Freeform 134"/>
          <p:cNvSpPr>
            <a:spLocks/>
          </p:cNvSpPr>
          <p:nvPr/>
        </p:nvSpPr>
        <p:spPr bwMode="auto">
          <a:xfrm>
            <a:off x="949325" y="6070604"/>
            <a:ext cx="104775" cy="47625"/>
          </a:xfrm>
          <a:custGeom>
            <a:avLst/>
            <a:gdLst/>
            <a:ahLst/>
            <a:cxnLst>
              <a:cxn ang="0">
                <a:pos x="23" y="20"/>
              </a:cxn>
              <a:cxn ang="0">
                <a:pos x="13" y="27"/>
              </a:cxn>
              <a:cxn ang="0">
                <a:pos x="5" y="27"/>
              </a:cxn>
              <a:cxn ang="0">
                <a:pos x="0" y="23"/>
              </a:cxn>
              <a:cxn ang="0">
                <a:pos x="0" y="13"/>
              </a:cxn>
              <a:cxn ang="0">
                <a:pos x="8" y="11"/>
              </a:cxn>
              <a:cxn ang="0">
                <a:pos x="18" y="1"/>
              </a:cxn>
              <a:cxn ang="0">
                <a:pos x="27" y="5"/>
              </a:cxn>
              <a:cxn ang="0">
                <a:pos x="30" y="1"/>
              </a:cxn>
              <a:cxn ang="0">
                <a:pos x="43" y="0"/>
              </a:cxn>
              <a:cxn ang="0">
                <a:pos x="50" y="3"/>
              </a:cxn>
              <a:cxn ang="0">
                <a:pos x="52" y="18"/>
              </a:cxn>
              <a:cxn ang="0">
                <a:pos x="57" y="22"/>
              </a:cxn>
              <a:cxn ang="0">
                <a:pos x="58" y="27"/>
              </a:cxn>
              <a:cxn ang="0">
                <a:pos x="50" y="20"/>
              </a:cxn>
              <a:cxn ang="0">
                <a:pos x="47" y="25"/>
              </a:cxn>
              <a:cxn ang="0">
                <a:pos x="40" y="25"/>
              </a:cxn>
              <a:cxn ang="0">
                <a:pos x="23" y="20"/>
              </a:cxn>
            </a:cxnLst>
            <a:rect l="0" t="0" r="r" b="b"/>
            <a:pathLst>
              <a:path w="58" h="27">
                <a:moveTo>
                  <a:pt x="23" y="20"/>
                </a:moveTo>
                <a:lnTo>
                  <a:pt x="13" y="27"/>
                </a:lnTo>
                <a:lnTo>
                  <a:pt x="5" y="27"/>
                </a:lnTo>
                <a:lnTo>
                  <a:pt x="0" y="23"/>
                </a:lnTo>
                <a:lnTo>
                  <a:pt x="0" y="13"/>
                </a:lnTo>
                <a:lnTo>
                  <a:pt x="8" y="11"/>
                </a:lnTo>
                <a:lnTo>
                  <a:pt x="18" y="1"/>
                </a:lnTo>
                <a:lnTo>
                  <a:pt x="27" y="5"/>
                </a:lnTo>
                <a:lnTo>
                  <a:pt x="30" y="1"/>
                </a:lnTo>
                <a:lnTo>
                  <a:pt x="43" y="0"/>
                </a:lnTo>
                <a:lnTo>
                  <a:pt x="50" y="3"/>
                </a:lnTo>
                <a:lnTo>
                  <a:pt x="52" y="18"/>
                </a:lnTo>
                <a:lnTo>
                  <a:pt x="57" y="22"/>
                </a:lnTo>
                <a:lnTo>
                  <a:pt x="58" y="27"/>
                </a:lnTo>
                <a:lnTo>
                  <a:pt x="50" y="20"/>
                </a:lnTo>
                <a:lnTo>
                  <a:pt x="47" y="25"/>
                </a:lnTo>
                <a:lnTo>
                  <a:pt x="40" y="25"/>
                </a:lnTo>
                <a:lnTo>
                  <a:pt x="23" y="2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63" name="Freeform 135"/>
          <p:cNvSpPr>
            <a:spLocks/>
          </p:cNvSpPr>
          <p:nvPr/>
        </p:nvSpPr>
        <p:spPr bwMode="auto">
          <a:xfrm>
            <a:off x="754063" y="6113463"/>
            <a:ext cx="109537" cy="55562"/>
          </a:xfrm>
          <a:custGeom>
            <a:avLst/>
            <a:gdLst/>
            <a:ahLst/>
            <a:cxnLst>
              <a:cxn ang="0">
                <a:pos x="41" y="25"/>
              </a:cxn>
              <a:cxn ang="0">
                <a:pos x="39" y="25"/>
              </a:cxn>
              <a:cxn ang="0">
                <a:pos x="39" y="28"/>
              </a:cxn>
              <a:cxn ang="0">
                <a:pos x="37" y="23"/>
              </a:cxn>
              <a:cxn ang="0">
                <a:pos x="36" y="28"/>
              </a:cxn>
              <a:cxn ang="0">
                <a:pos x="32" y="25"/>
              </a:cxn>
              <a:cxn ang="0">
                <a:pos x="24" y="27"/>
              </a:cxn>
              <a:cxn ang="0">
                <a:pos x="9" y="30"/>
              </a:cxn>
              <a:cxn ang="0">
                <a:pos x="4" y="30"/>
              </a:cxn>
              <a:cxn ang="0">
                <a:pos x="0" y="23"/>
              </a:cxn>
              <a:cxn ang="0">
                <a:pos x="5" y="22"/>
              </a:cxn>
              <a:cxn ang="0">
                <a:pos x="12" y="25"/>
              </a:cxn>
              <a:cxn ang="0">
                <a:pos x="14" y="22"/>
              </a:cxn>
              <a:cxn ang="0">
                <a:pos x="17" y="25"/>
              </a:cxn>
              <a:cxn ang="0">
                <a:pos x="19" y="22"/>
              </a:cxn>
              <a:cxn ang="0">
                <a:pos x="24" y="23"/>
              </a:cxn>
              <a:cxn ang="0">
                <a:pos x="24" y="20"/>
              </a:cxn>
              <a:cxn ang="0">
                <a:pos x="31" y="23"/>
              </a:cxn>
              <a:cxn ang="0">
                <a:pos x="26" y="17"/>
              </a:cxn>
              <a:cxn ang="0">
                <a:pos x="31" y="18"/>
              </a:cxn>
              <a:cxn ang="0">
                <a:pos x="31" y="15"/>
              </a:cxn>
              <a:cxn ang="0">
                <a:pos x="32" y="13"/>
              </a:cxn>
              <a:cxn ang="0">
                <a:pos x="36" y="13"/>
              </a:cxn>
              <a:cxn ang="0">
                <a:pos x="37" y="18"/>
              </a:cxn>
              <a:cxn ang="0">
                <a:pos x="37" y="15"/>
              </a:cxn>
              <a:cxn ang="0">
                <a:pos x="42" y="15"/>
              </a:cxn>
              <a:cxn ang="0">
                <a:pos x="32" y="10"/>
              </a:cxn>
              <a:cxn ang="0">
                <a:pos x="31" y="3"/>
              </a:cxn>
              <a:cxn ang="0">
                <a:pos x="46" y="0"/>
              </a:cxn>
              <a:cxn ang="0">
                <a:pos x="51" y="3"/>
              </a:cxn>
              <a:cxn ang="0">
                <a:pos x="47" y="5"/>
              </a:cxn>
              <a:cxn ang="0">
                <a:pos x="47" y="10"/>
              </a:cxn>
              <a:cxn ang="0">
                <a:pos x="52" y="10"/>
              </a:cxn>
              <a:cxn ang="0">
                <a:pos x="57" y="3"/>
              </a:cxn>
              <a:cxn ang="0">
                <a:pos x="56" y="7"/>
              </a:cxn>
              <a:cxn ang="0">
                <a:pos x="61" y="7"/>
              </a:cxn>
              <a:cxn ang="0">
                <a:pos x="59" y="10"/>
              </a:cxn>
              <a:cxn ang="0">
                <a:pos x="61" y="10"/>
              </a:cxn>
              <a:cxn ang="0">
                <a:pos x="47" y="13"/>
              </a:cxn>
              <a:cxn ang="0">
                <a:pos x="49" y="15"/>
              </a:cxn>
              <a:cxn ang="0">
                <a:pos x="46" y="17"/>
              </a:cxn>
              <a:cxn ang="0">
                <a:pos x="49" y="18"/>
              </a:cxn>
              <a:cxn ang="0">
                <a:pos x="52" y="17"/>
              </a:cxn>
              <a:cxn ang="0">
                <a:pos x="52" y="18"/>
              </a:cxn>
              <a:cxn ang="0">
                <a:pos x="54" y="17"/>
              </a:cxn>
              <a:cxn ang="0">
                <a:pos x="54" y="22"/>
              </a:cxn>
              <a:cxn ang="0">
                <a:pos x="46" y="22"/>
              </a:cxn>
              <a:cxn ang="0">
                <a:pos x="42" y="27"/>
              </a:cxn>
              <a:cxn ang="0">
                <a:pos x="41" y="23"/>
              </a:cxn>
              <a:cxn ang="0">
                <a:pos x="41" y="25"/>
              </a:cxn>
            </a:cxnLst>
            <a:rect l="0" t="0" r="r" b="b"/>
            <a:pathLst>
              <a:path w="61" h="30">
                <a:moveTo>
                  <a:pt x="41" y="25"/>
                </a:moveTo>
                <a:lnTo>
                  <a:pt x="39" y="25"/>
                </a:lnTo>
                <a:lnTo>
                  <a:pt x="39" y="28"/>
                </a:lnTo>
                <a:lnTo>
                  <a:pt x="37" y="23"/>
                </a:lnTo>
                <a:lnTo>
                  <a:pt x="36" y="28"/>
                </a:lnTo>
                <a:lnTo>
                  <a:pt x="32" y="25"/>
                </a:lnTo>
                <a:lnTo>
                  <a:pt x="24" y="27"/>
                </a:lnTo>
                <a:lnTo>
                  <a:pt x="9" y="30"/>
                </a:lnTo>
                <a:lnTo>
                  <a:pt x="4" y="30"/>
                </a:lnTo>
                <a:lnTo>
                  <a:pt x="0" y="23"/>
                </a:lnTo>
                <a:lnTo>
                  <a:pt x="5" y="22"/>
                </a:lnTo>
                <a:lnTo>
                  <a:pt x="12" y="25"/>
                </a:lnTo>
                <a:lnTo>
                  <a:pt x="14" y="22"/>
                </a:lnTo>
                <a:lnTo>
                  <a:pt x="17" y="25"/>
                </a:lnTo>
                <a:lnTo>
                  <a:pt x="19" y="22"/>
                </a:lnTo>
                <a:lnTo>
                  <a:pt x="24" y="23"/>
                </a:lnTo>
                <a:lnTo>
                  <a:pt x="24" y="20"/>
                </a:lnTo>
                <a:lnTo>
                  <a:pt x="31" y="23"/>
                </a:lnTo>
                <a:lnTo>
                  <a:pt x="26" y="17"/>
                </a:lnTo>
                <a:lnTo>
                  <a:pt x="31" y="18"/>
                </a:lnTo>
                <a:lnTo>
                  <a:pt x="31" y="15"/>
                </a:lnTo>
                <a:lnTo>
                  <a:pt x="32" y="13"/>
                </a:lnTo>
                <a:lnTo>
                  <a:pt x="36" y="13"/>
                </a:lnTo>
                <a:lnTo>
                  <a:pt x="37" y="18"/>
                </a:lnTo>
                <a:lnTo>
                  <a:pt x="37" y="15"/>
                </a:lnTo>
                <a:lnTo>
                  <a:pt x="42" y="15"/>
                </a:lnTo>
                <a:lnTo>
                  <a:pt x="32" y="10"/>
                </a:lnTo>
                <a:lnTo>
                  <a:pt x="31" y="3"/>
                </a:lnTo>
                <a:lnTo>
                  <a:pt x="46" y="0"/>
                </a:lnTo>
                <a:lnTo>
                  <a:pt x="51" y="3"/>
                </a:lnTo>
                <a:lnTo>
                  <a:pt x="47" y="5"/>
                </a:lnTo>
                <a:lnTo>
                  <a:pt x="47" y="10"/>
                </a:lnTo>
                <a:lnTo>
                  <a:pt x="52" y="10"/>
                </a:lnTo>
                <a:lnTo>
                  <a:pt x="57" y="3"/>
                </a:lnTo>
                <a:lnTo>
                  <a:pt x="56" y="7"/>
                </a:lnTo>
                <a:lnTo>
                  <a:pt x="61" y="7"/>
                </a:lnTo>
                <a:lnTo>
                  <a:pt x="59" y="10"/>
                </a:lnTo>
                <a:lnTo>
                  <a:pt x="61" y="10"/>
                </a:lnTo>
                <a:lnTo>
                  <a:pt x="47" y="13"/>
                </a:lnTo>
                <a:lnTo>
                  <a:pt x="49" y="15"/>
                </a:lnTo>
                <a:lnTo>
                  <a:pt x="46" y="17"/>
                </a:lnTo>
                <a:lnTo>
                  <a:pt x="49" y="18"/>
                </a:lnTo>
                <a:lnTo>
                  <a:pt x="52" y="17"/>
                </a:lnTo>
                <a:lnTo>
                  <a:pt x="52" y="18"/>
                </a:lnTo>
                <a:lnTo>
                  <a:pt x="54" y="17"/>
                </a:lnTo>
                <a:lnTo>
                  <a:pt x="54" y="22"/>
                </a:lnTo>
                <a:lnTo>
                  <a:pt x="46" y="22"/>
                </a:lnTo>
                <a:lnTo>
                  <a:pt x="42" y="27"/>
                </a:lnTo>
                <a:lnTo>
                  <a:pt x="41" y="23"/>
                </a:lnTo>
                <a:lnTo>
                  <a:pt x="41" y="2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64" name="Freeform 136"/>
          <p:cNvSpPr>
            <a:spLocks/>
          </p:cNvSpPr>
          <p:nvPr/>
        </p:nvSpPr>
        <p:spPr bwMode="auto">
          <a:xfrm>
            <a:off x="852488" y="6140450"/>
            <a:ext cx="11112" cy="14288"/>
          </a:xfrm>
          <a:custGeom>
            <a:avLst/>
            <a:gdLst/>
            <a:ahLst/>
            <a:cxnLst>
              <a:cxn ang="0">
                <a:pos x="1" y="7"/>
              </a:cxn>
              <a:cxn ang="0">
                <a:pos x="0" y="0"/>
              </a:cxn>
              <a:cxn ang="0">
                <a:pos x="6" y="0"/>
              </a:cxn>
              <a:cxn ang="0">
                <a:pos x="1" y="7"/>
              </a:cxn>
            </a:cxnLst>
            <a:rect l="0" t="0" r="r" b="b"/>
            <a:pathLst>
              <a:path w="6" h="7">
                <a:moveTo>
                  <a:pt x="1" y="7"/>
                </a:moveTo>
                <a:lnTo>
                  <a:pt x="0" y="0"/>
                </a:lnTo>
                <a:lnTo>
                  <a:pt x="6" y="0"/>
                </a:lnTo>
                <a:lnTo>
                  <a:pt x="1" y="7"/>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65" name="Freeform 137"/>
          <p:cNvSpPr>
            <a:spLocks/>
          </p:cNvSpPr>
          <p:nvPr/>
        </p:nvSpPr>
        <p:spPr bwMode="auto">
          <a:xfrm>
            <a:off x="668339" y="6132513"/>
            <a:ext cx="95251" cy="44450"/>
          </a:xfrm>
          <a:custGeom>
            <a:avLst/>
            <a:gdLst/>
            <a:ahLst/>
            <a:cxnLst>
              <a:cxn ang="0">
                <a:pos x="53" y="5"/>
              </a:cxn>
              <a:cxn ang="0">
                <a:pos x="48" y="10"/>
              </a:cxn>
              <a:cxn ang="0">
                <a:pos x="33" y="13"/>
              </a:cxn>
              <a:cxn ang="0">
                <a:pos x="23" y="20"/>
              </a:cxn>
              <a:cxn ang="0">
                <a:pos x="0" y="25"/>
              </a:cxn>
              <a:cxn ang="0">
                <a:pos x="8" y="22"/>
              </a:cxn>
              <a:cxn ang="0">
                <a:pos x="15" y="17"/>
              </a:cxn>
              <a:cxn ang="0">
                <a:pos x="15" y="12"/>
              </a:cxn>
              <a:cxn ang="0">
                <a:pos x="23" y="7"/>
              </a:cxn>
              <a:cxn ang="0">
                <a:pos x="32" y="10"/>
              </a:cxn>
              <a:cxn ang="0">
                <a:pos x="30" y="7"/>
              </a:cxn>
              <a:cxn ang="0">
                <a:pos x="35" y="0"/>
              </a:cxn>
              <a:cxn ang="0">
                <a:pos x="47" y="0"/>
              </a:cxn>
              <a:cxn ang="0">
                <a:pos x="53" y="5"/>
              </a:cxn>
            </a:cxnLst>
            <a:rect l="0" t="0" r="r" b="b"/>
            <a:pathLst>
              <a:path w="53" h="25">
                <a:moveTo>
                  <a:pt x="53" y="5"/>
                </a:moveTo>
                <a:lnTo>
                  <a:pt x="48" y="10"/>
                </a:lnTo>
                <a:lnTo>
                  <a:pt x="33" y="13"/>
                </a:lnTo>
                <a:lnTo>
                  <a:pt x="23" y="20"/>
                </a:lnTo>
                <a:lnTo>
                  <a:pt x="0" y="25"/>
                </a:lnTo>
                <a:lnTo>
                  <a:pt x="8" y="22"/>
                </a:lnTo>
                <a:lnTo>
                  <a:pt x="15" y="17"/>
                </a:lnTo>
                <a:lnTo>
                  <a:pt x="15" y="12"/>
                </a:lnTo>
                <a:lnTo>
                  <a:pt x="23" y="7"/>
                </a:lnTo>
                <a:lnTo>
                  <a:pt x="32" y="10"/>
                </a:lnTo>
                <a:lnTo>
                  <a:pt x="30" y="7"/>
                </a:lnTo>
                <a:lnTo>
                  <a:pt x="35" y="0"/>
                </a:lnTo>
                <a:lnTo>
                  <a:pt x="47" y="0"/>
                </a:lnTo>
                <a:lnTo>
                  <a:pt x="53" y="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67" name="Freeform 139"/>
          <p:cNvSpPr>
            <a:spLocks/>
          </p:cNvSpPr>
          <p:nvPr/>
        </p:nvSpPr>
        <p:spPr bwMode="auto">
          <a:xfrm>
            <a:off x="2011363" y="5732467"/>
            <a:ext cx="28575" cy="20637"/>
          </a:xfrm>
          <a:custGeom>
            <a:avLst/>
            <a:gdLst/>
            <a:ahLst/>
            <a:cxnLst>
              <a:cxn ang="0">
                <a:pos x="16" y="7"/>
              </a:cxn>
              <a:cxn ang="0">
                <a:pos x="1" y="13"/>
              </a:cxn>
              <a:cxn ang="0">
                <a:pos x="0" y="10"/>
              </a:cxn>
              <a:cxn ang="0">
                <a:pos x="6" y="7"/>
              </a:cxn>
              <a:cxn ang="0">
                <a:pos x="0" y="5"/>
              </a:cxn>
              <a:cxn ang="0">
                <a:pos x="5" y="0"/>
              </a:cxn>
              <a:cxn ang="0">
                <a:pos x="16" y="7"/>
              </a:cxn>
            </a:cxnLst>
            <a:rect l="0" t="0" r="r" b="b"/>
            <a:pathLst>
              <a:path w="16" h="13">
                <a:moveTo>
                  <a:pt x="16" y="7"/>
                </a:moveTo>
                <a:lnTo>
                  <a:pt x="1" y="13"/>
                </a:lnTo>
                <a:lnTo>
                  <a:pt x="0" y="10"/>
                </a:lnTo>
                <a:lnTo>
                  <a:pt x="6" y="7"/>
                </a:lnTo>
                <a:lnTo>
                  <a:pt x="0" y="5"/>
                </a:lnTo>
                <a:lnTo>
                  <a:pt x="5" y="0"/>
                </a:lnTo>
                <a:lnTo>
                  <a:pt x="16" y="7"/>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68" name="Freeform 140"/>
          <p:cNvSpPr>
            <a:spLocks/>
          </p:cNvSpPr>
          <p:nvPr/>
        </p:nvSpPr>
        <p:spPr bwMode="auto">
          <a:xfrm>
            <a:off x="1944688" y="5743575"/>
            <a:ext cx="50800" cy="52388"/>
          </a:xfrm>
          <a:custGeom>
            <a:avLst/>
            <a:gdLst/>
            <a:ahLst/>
            <a:cxnLst>
              <a:cxn ang="0">
                <a:pos x="30" y="5"/>
              </a:cxn>
              <a:cxn ang="0">
                <a:pos x="22" y="13"/>
              </a:cxn>
              <a:cxn ang="0">
                <a:pos x="17" y="18"/>
              </a:cxn>
              <a:cxn ang="0">
                <a:pos x="17" y="20"/>
              </a:cxn>
              <a:cxn ang="0">
                <a:pos x="13" y="22"/>
              </a:cxn>
              <a:cxn ang="0">
                <a:pos x="12" y="27"/>
              </a:cxn>
              <a:cxn ang="0">
                <a:pos x="0" y="30"/>
              </a:cxn>
              <a:cxn ang="0">
                <a:pos x="5" y="25"/>
              </a:cxn>
              <a:cxn ang="0">
                <a:pos x="3" y="22"/>
              </a:cxn>
              <a:cxn ang="0">
                <a:pos x="8" y="20"/>
              </a:cxn>
              <a:cxn ang="0">
                <a:pos x="7" y="18"/>
              </a:cxn>
              <a:cxn ang="0">
                <a:pos x="23" y="7"/>
              </a:cxn>
              <a:cxn ang="0">
                <a:pos x="23" y="0"/>
              </a:cxn>
              <a:cxn ang="0">
                <a:pos x="28" y="2"/>
              </a:cxn>
              <a:cxn ang="0">
                <a:pos x="25" y="5"/>
              </a:cxn>
              <a:cxn ang="0">
                <a:pos x="30" y="5"/>
              </a:cxn>
            </a:cxnLst>
            <a:rect l="0" t="0" r="r" b="b"/>
            <a:pathLst>
              <a:path w="30" h="30">
                <a:moveTo>
                  <a:pt x="30" y="5"/>
                </a:moveTo>
                <a:lnTo>
                  <a:pt x="22" y="13"/>
                </a:lnTo>
                <a:lnTo>
                  <a:pt x="17" y="18"/>
                </a:lnTo>
                <a:lnTo>
                  <a:pt x="17" y="20"/>
                </a:lnTo>
                <a:lnTo>
                  <a:pt x="13" y="22"/>
                </a:lnTo>
                <a:lnTo>
                  <a:pt x="12" y="27"/>
                </a:lnTo>
                <a:lnTo>
                  <a:pt x="0" y="30"/>
                </a:lnTo>
                <a:lnTo>
                  <a:pt x="5" y="25"/>
                </a:lnTo>
                <a:lnTo>
                  <a:pt x="3" y="22"/>
                </a:lnTo>
                <a:lnTo>
                  <a:pt x="8" y="20"/>
                </a:lnTo>
                <a:lnTo>
                  <a:pt x="7" y="18"/>
                </a:lnTo>
                <a:lnTo>
                  <a:pt x="23" y="7"/>
                </a:lnTo>
                <a:lnTo>
                  <a:pt x="23" y="0"/>
                </a:lnTo>
                <a:lnTo>
                  <a:pt x="28" y="2"/>
                </a:lnTo>
                <a:lnTo>
                  <a:pt x="25" y="5"/>
                </a:lnTo>
                <a:lnTo>
                  <a:pt x="30" y="5"/>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69" name="Freeform 141"/>
          <p:cNvSpPr>
            <a:spLocks/>
          </p:cNvSpPr>
          <p:nvPr/>
        </p:nvSpPr>
        <p:spPr bwMode="auto">
          <a:xfrm>
            <a:off x="1651000" y="5888042"/>
            <a:ext cx="65088" cy="46037"/>
          </a:xfrm>
          <a:custGeom>
            <a:avLst/>
            <a:gdLst/>
            <a:ahLst/>
            <a:cxnLst>
              <a:cxn ang="0">
                <a:pos x="36" y="10"/>
              </a:cxn>
              <a:cxn ang="0">
                <a:pos x="33" y="17"/>
              </a:cxn>
              <a:cxn ang="0">
                <a:pos x="38" y="10"/>
              </a:cxn>
              <a:cxn ang="0">
                <a:pos x="38" y="15"/>
              </a:cxn>
              <a:cxn ang="0">
                <a:pos x="35" y="20"/>
              </a:cxn>
              <a:cxn ang="0">
                <a:pos x="30" y="20"/>
              </a:cxn>
              <a:cxn ang="0">
                <a:pos x="30" y="13"/>
              </a:cxn>
              <a:cxn ang="0">
                <a:pos x="28" y="15"/>
              </a:cxn>
              <a:cxn ang="0">
                <a:pos x="28" y="18"/>
              </a:cxn>
              <a:cxn ang="0">
                <a:pos x="26" y="18"/>
              </a:cxn>
              <a:cxn ang="0">
                <a:pos x="28" y="22"/>
              </a:cxn>
              <a:cxn ang="0">
                <a:pos x="20" y="22"/>
              </a:cxn>
              <a:cxn ang="0">
                <a:pos x="20" y="15"/>
              </a:cxn>
              <a:cxn ang="0">
                <a:pos x="16" y="23"/>
              </a:cxn>
              <a:cxn ang="0">
                <a:pos x="13" y="22"/>
              </a:cxn>
              <a:cxn ang="0">
                <a:pos x="11" y="27"/>
              </a:cxn>
              <a:cxn ang="0">
                <a:pos x="0" y="13"/>
              </a:cxn>
              <a:cxn ang="0">
                <a:pos x="3" y="12"/>
              </a:cxn>
              <a:cxn ang="0">
                <a:pos x="10" y="17"/>
              </a:cxn>
              <a:cxn ang="0">
                <a:pos x="5" y="10"/>
              </a:cxn>
              <a:cxn ang="0">
                <a:pos x="8" y="8"/>
              </a:cxn>
              <a:cxn ang="0">
                <a:pos x="15" y="12"/>
              </a:cxn>
              <a:cxn ang="0">
                <a:pos x="16" y="7"/>
              </a:cxn>
              <a:cxn ang="0">
                <a:pos x="13" y="3"/>
              </a:cxn>
              <a:cxn ang="0">
                <a:pos x="18" y="3"/>
              </a:cxn>
              <a:cxn ang="0">
                <a:pos x="20" y="0"/>
              </a:cxn>
              <a:cxn ang="0">
                <a:pos x="25" y="2"/>
              </a:cxn>
              <a:cxn ang="0">
                <a:pos x="23" y="5"/>
              </a:cxn>
              <a:cxn ang="0">
                <a:pos x="26" y="10"/>
              </a:cxn>
              <a:cxn ang="0">
                <a:pos x="30" y="5"/>
              </a:cxn>
              <a:cxn ang="0">
                <a:pos x="36" y="10"/>
              </a:cxn>
            </a:cxnLst>
            <a:rect l="0" t="0" r="r" b="b"/>
            <a:pathLst>
              <a:path w="38" h="27">
                <a:moveTo>
                  <a:pt x="36" y="10"/>
                </a:moveTo>
                <a:lnTo>
                  <a:pt x="33" y="17"/>
                </a:lnTo>
                <a:lnTo>
                  <a:pt x="38" y="10"/>
                </a:lnTo>
                <a:lnTo>
                  <a:pt x="38" y="15"/>
                </a:lnTo>
                <a:lnTo>
                  <a:pt x="35" y="20"/>
                </a:lnTo>
                <a:lnTo>
                  <a:pt x="30" y="20"/>
                </a:lnTo>
                <a:lnTo>
                  <a:pt x="30" y="13"/>
                </a:lnTo>
                <a:lnTo>
                  <a:pt x="28" y="15"/>
                </a:lnTo>
                <a:lnTo>
                  <a:pt x="28" y="18"/>
                </a:lnTo>
                <a:lnTo>
                  <a:pt x="26" y="18"/>
                </a:lnTo>
                <a:lnTo>
                  <a:pt x="28" y="22"/>
                </a:lnTo>
                <a:lnTo>
                  <a:pt x="20" y="22"/>
                </a:lnTo>
                <a:lnTo>
                  <a:pt x="20" y="15"/>
                </a:lnTo>
                <a:lnTo>
                  <a:pt x="16" y="23"/>
                </a:lnTo>
                <a:lnTo>
                  <a:pt x="13" y="22"/>
                </a:lnTo>
                <a:lnTo>
                  <a:pt x="11" y="27"/>
                </a:lnTo>
                <a:lnTo>
                  <a:pt x="0" y="13"/>
                </a:lnTo>
                <a:lnTo>
                  <a:pt x="3" y="12"/>
                </a:lnTo>
                <a:lnTo>
                  <a:pt x="10" y="17"/>
                </a:lnTo>
                <a:lnTo>
                  <a:pt x="5" y="10"/>
                </a:lnTo>
                <a:lnTo>
                  <a:pt x="8" y="8"/>
                </a:lnTo>
                <a:lnTo>
                  <a:pt x="15" y="12"/>
                </a:lnTo>
                <a:lnTo>
                  <a:pt x="16" y="7"/>
                </a:lnTo>
                <a:lnTo>
                  <a:pt x="13" y="3"/>
                </a:lnTo>
                <a:lnTo>
                  <a:pt x="18" y="3"/>
                </a:lnTo>
                <a:lnTo>
                  <a:pt x="20" y="0"/>
                </a:lnTo>
                <a:lnTo>
                  <a:pt x="25" y="2"/>
                </a:lnTo>
                <a:lnTo>
                  <a:pt x="23" y="5"/>
                </a:lnTo>
                <a:lnTo>
                  <a:pt x="26" y="10"/>
                </a:lnTo>
                <a:lnTo>
                  <a:pt x="30" y="5"/>
                </a:lnTo>
                <a:lnTo>
                  <a:pt x="36" y="1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70" name="Freeform 142"/>
          <p:cNvSpPr>
            <a:spLocks/>
          </p:cNvSpPr>
          <p:nvPr/>
        </p:nvSpPr>
        <p:spPr bwMode="auto">
          <a:xfrm>
            <a:off x="1554165" y="5927729"/>
            <a:ext cx="142875" cy="117475"/>
          </a:xfrm>
          <a:custGeom>
            <a:avLst/>
            <a:gdLst/>
            <a:ahLst/>
            <a:cxnLst>
              <a:cxn ang="0">
                <a:pos x="37" y="47"/>
              </a:cxn>
              <a:cxn ang="0">
                <a:pos x="35" y="51"/>
              </a:cxn>
              <a:cxn ang="0">
                <a:pos x="32" y="51"/>
              </a:cxn>
              <a:cxn ang="0">
                <a:pos x="34" y="56"/>
              </a:cxn>
              <a:cxn ang="0">
                <a:pos x="29" y="54"/>
              </a:cxn>
              <a:cxn ang="0">
                <a:pos x="27" y="61"/>
              </a:cxn>
              <a:cxn ang="0">
                <a:pos x="13" y="64"/>
              </a:cxn>
              <a:cxn ang="0">
                <a:pos x="22" y="52"/>
              </a:cxn>
              <a:cxn ang="0">
                <a:pos x="27" y="44"/>
              </a:cxn>
              <a:cxn ang="0">
                <a:pos x="17" y="47"/>
              </a:cxn>
              <a:cxn ang="0">
                <a:pos x="7" y="41"/>
              </a:cxn>
              <a:cxn ang="0">
                <a:pos x="8" y="46"/>
              </a:cxn>
              <a:cxn ang="0">
                <a:pos x="18" y="44"/>
              </a:cxn>
              <a:cxn ang="0">
                <a:pos x="10" y="54"/>
              </a:cxn>
              <a:cxn ang="0">
                <a:pos x="12" y="56"/>
              </a:cxn>
              <a:cxn ang="0">
                <a:pos x="10" y="54"/>
              </a:cxn>
              <a:cxn ang="0">
                <a:pos x="5" y="41"/>
              </a:cxn>
              <a:cxn ang="0">
                <a:pos x="0" y="31"/>
              </a:cxn>
              <a:cxn ang="0">
                <a:pos x="0" y="27"/>
              </a:cxn>
              <a:cxn ang="0">
                <a:pos x="3" y="24"/>
              </a:cxn>
              <a:cxn ang="0">
                <a:pos x="10" y="21"/>
              </a:cxn>
              <a:cxn ang="0">
                <a:pos x="13" y="19"/>
              </a:cxn>
              <a:cxn ang="0">
                <a:pos x="17" y="14"/>
              </a:cxn>
              <a:cxn ang="0">
                <a:pos x="27" y="16"/>
              </a:cxn>
              <a:cxn ang="0">
                <a:pos x="24" y="21"/>
              </a:cxn>
              <a:cxn ang="0">
                <a:pos x="29" y="29"/>
              </a:cxn>
              <a:cxn ang="0">
                <a:pos x="30" y="31"/>
              </a:cxn>
              <a:cxn ang="0">
                <a:pos x="35" y="22"/>
              </a:cxn>
              <a:cxn ang="0">
                <a:pos x="39" y="21"/>
              </a:cxn>
              <a:cxn ang="0">
                <a:pos x="30" y="7"/>
              </a:cxn>
              <a:cxn ang="0">
                <a:pos x="40" y="21"/>
              </a:cxn>
              <a:cxn ang="0">
                <a:pos x="44" y="16"/>
              </a:cxn>
              <a:cxn ang="0">
                <a:pos x="49" y="16"/>
              </a:cxn>
              <a:cxn ang="0">
                <a:pos x="52" y="12"/>
              </a:cxn>
              <a:cxn ang="0">
                <a:pos x="52" y="7"/>
              </a:cxn>
              <a:cxn ang="0">
                <a:pos x="52" y="0"/>
              </a:cxn>
              <a:cxn ang="0">
                <a:pos x="60" y="12"/>
              </a:cxn>
              <a:cxn ang="0">
                <a:pos x="62" y="12"/>
              </a:cxn>
              <a:cxn ang="0">
                <a:pos x="70" y="7"/>
              </a:cxn>
              <a:cxn ang="0">
                <a:pos x="70" y="21"/>
              </a:cxn>
              <a:cxn ang="0">
                <a:pos x="70" y="24"/>
              </a:cxn>
              <a:cxn ang="0">
                <a:pos x="72" y="27"/>
              </a:cxn>
              <a:cxn ang="0">
                <a:pos x="74" y="37"/>
              </a:cxn>
              <a:cxn ang="0">
                <a:pos x="57" y="31"/>
              </a:cxn>
              <a:cxn ang="0">
                <a:pos x="60" y="32"/>
              </a:cxn>
              <a:cxn ang="0">
                <a:pos x="64" y="41"/>
              </a:cxn>
              <a:cxn ang="0">
                <a:pos x="57" y="39"/>
              </a:cxn>
              <a:cxn ang="0">
                <a:pos x="47" y="39"/>
              </a:cxn>
              <a:cxn ang="0">
                <a:pos x="40" y="44"/>
              </a:cxn>
            </a:cxnLst>
            <a:rect l="0" t="0" r="r" b="b"/>
            <a:pathLst>
              <a:path w="80" h="66">
                <a:moveTo>
                  <a:pt x="40" y="46"/>
                </a:moveTo>
                <a:lnTo>
                  <a:pt x="37" y="47"/>
                </a:lnTo>
                <a:lnTo>
                  <a:pt x="35" y="44"/>
                </a:lnTo>
                <a:lnTo>
                  <a:pt x="35" y="51"/>
                </a:lnTo>
                <a:lnTo>
                  <a:pt x="27" y="49"/>
                </a:lnTo>
                <a:lnTo>
                  <a:pt x="32" y="51"/>
                </a:lnTo>
                <a:lnTo>
                  <a:pt x="30" y="52"/>
                </a:lnTo>
                <a:lnTo>
                  <a:pt x="34" y="56"/>
                </a:lnTo>
                <a:lnTo>
                  <a:pt x="30" y="57"/>
                </a:lnTo>
                <a:lnTo>
                  <a:pt x="29" y="54"/>
                </a:lnTo>
                <a:lnTo>
                  <a:pt x="25" y="57"/>
                </a:lnTo>
                <a:lnTo>
                  <a:pt x="27" y="61"/>
                </a:lnTo>
                <a:lnTo>
                  <a:pt x="18" y="66"/>
                </a:lnTo>
                <a:lnTo>
                  <a:pt x="13" y="64"/>
                </a:lnTo>
                <a:lnTo>
                  <a:pt x="27" y="52"/>
                </a:lnTo>
                <a:lnTo>
                  <a:pt x="22" y="52"/>
                </a:lnTo>
                <a:lnTo>
                  <a:pt x="29" y="46"/>
                </a:lnTo>
                <a:lnTo>
                  <a:pt x="27" y="44"/>
                </a:lnTo>
                <a:lnTo>
                  <a:pt x="17" y="52"/>
                </a:lnTo>
                <a:lnTo>
                  <a:pt x="17" y="47"/>
                </a:lnTo>
                <a:lnTo>
                  <a:pt x="22" y="44"/>
                </a:lnTo>
                <a:lnTo>
                  <a:pt x="7" y="41"/>
                </a:lnTo>
                <a:lnTo>
                  <a:pt x="7" y="44"/>
                </a:lnTo>
                <a:lnTo>
                  <a:pt x="8" y="46"/>
                </a:lnTo>
                <a:lnTo>
                  <a:pt x="13" y="44"/>
                </a:lnTo>
                <a:lnTo>
                  <a:pt x="18" y="44"/>
                </a:lnTo>
                <a:lnTo>
                  <a:pt x="15" y="52"/>
                </a:lnTo>
                <a:lnTo>
                  <a:pt x="10" y="54"/>
                </a:lnTo>
                <a:lnTo>
                  <a:pt x="10" y="57"/>
                </a:lnTo>
                <a:lnTo>
                  <a:pt x="12" y="56"/>
                </a:lnTo>
                <a:lnTo>
                  <a:pt x="10" y="57"/>
                </a:lnTo>
                <a:lnTo>
                  <a:pt x="10" y="54"/>
                </a:lnTo>
                <a:lnTo>
                  <a:pt x="5" y="49"/>
                </a:lnTo>
                <a:lnTo>
                  <a:pt x="5" y="41"/>
                </a:lnTo>
                <a:lnTo>
                  <a:pt x="5" y="34"/>
                </a:lnTo>
                <a:lnTo>
                  <a:pt x="0" y="31"/>
                </a:lnTo>
                <a:lnTo>
                  <a:pt x="0" y="31"/>
                </a:lnTo>
                <a:lnTo>
                  <a:pt x="0" y="27"/>
                </a:lnTo>
                <a:lnTo>
                  <a:pt x="3" y="29"/>
                </a:lnTo>
                <a:lnTo>
                  <a:pt x="3" y="24"/>
                </a:lnTo>
                <a:lnTo>
                  <a:pt x="10" y="19"/>
                </a:lnTo>
                <a:lnTo>
                  <a:pt x="10" y="21"/>
                </a:lnTo>
                <a:lnTo>
                  <a:pt x="10" y="17"/>
                </a:lnTo>
                <a:lnTo>
                  <a:pt x="13" y="19"/>
                </a:lnTo>
                <a:lnTo>
                  <a:pt x="13" y="17"/>
                </a:lnTo>
                <a:lnTo>
                  <a:pt x="17" y="14"/>
                </a:lnTo>
                <a:lnTo>
                  <a:pt x="20" y="14"/>
                </a:lnTo>
                <a:lnTo>
                  <a:pt x="27" y="16"/>
                </a:lnTo>
                <a:lnTo>
                  <a:pt x="27" y="21"/>
                </a:lnTo>
                <a:lnTo>
                  <a:pt x="24" y="21"/>
                </a:lnTo>
                <a:lnTo>
                  <a:pt x="27" y="22"/>
                </a:lnTo>
                <a:lnTo>
                  <a:pt x="29" y="29"/>
                </a:lnTo>
                <a:lnTo>
                  <a:pt x="34" y="39"/>
                </a:lnTo>
                <a:lnTo>
                  <a:pt x="30" y="31"/>
                </a:lnTo>
                <a:lnTo>
                  <a:pt x="30" y="21"/>
                </a:lnTo>
                <a:lnTo>
                  <a:pt x="35" y="22"/>
                </a:lnTo>
                <a:lnTo>
                  <a:pt x="30" y="17"/>
                </a:lnTo>
                <a:lnTo>
                  <a:pt x="39" y="21"/>
                </a:lnTo>
                <a:lnTo>
                  <a:pt x="30" y="12"/>
                </a:lnTo>
                <a:lnTo>
                  <a:pt x="30" y="7"/>
                </a:lnTo>
                <a:lnTo>
                  <a:pt x="40" y="4"/>
                </a:lnTo>
                <a:lnTo>
                  <a:pt x="40" y="21"/>
                </a:lnTo>
                <a:lnTo>
                  <a:pt x="40" y="14"/>
                </a:lnTo>
                <a:lnTo>
                  <a:pt x="44" y="16"/>
                </a:lnTo>
                <a:lnTo>
                  <a:pt x="42" y="12"/>
                </a:lnTo>
                <a:lnTo>
                  <a:pt x="49" y="16"/>
                </a:lnTo>
                <a:lnTo>
                  <a:pt x="44" y="7"/>
                </a:lnTo>
                <a:lnTo>
                  <a:pt x="52" y="12"/>
                </a:lnTo>
                <a:lnTo>
                  <a:pt x="52" y="17"/>
                </a:lnTo>
                <a:lnTo>
                  <a:pt x="52" y="7"/>
                </a:lnTo>
                <a:lnTo>
                  <a:pt x="57" y="10"/>
                </a:lnTo>
                <a:lnTo>
                  <a:pt x="52" y="0"/>
                </a:lnTo>
                <a:lnTo>
                  <a:pt x="64" y="7"/>
                </a:lnTo>
                <a:lnTo>
                  <a:pt x="60" y="12"/>
                </a:lnTo>
                <a:lnTo>
                  <a:pt x="60" y="17"/>
                </a:lnTo>
                <a:lnTo>
                  <a:pt x="62" y="12"/>
                </a:lnTo>
                <a:lnTo>
                  <a:pt x="69" y="12"/>
                </a:lnTo>
                <a:lnTo>
                  <a:pt x="70" y="7"/>
                </a:lnTo>
                <a:lnTo>
                  <a:pt x="77" y="16"/>
                </a:lnTo>
                <a:lnTo>
                  <a:pt x="70" y="21"/>
                </a:lnTo>
                <a:lnTo>
                  <a:pt x="72" y="21"/>
                </a:lnTo>
                <a:lnTo>
                  <a:pt x="70" y="24"/>
                </a:lnTo>
                <a:lnTo>
                  <a:pt x="74" y="22"/>
                </a:lnTo>
                <a:lnTo>
                  <a:pt x="72" y="27"/>
                </a:lnTo>
                <a:lnTo>
                  <a:pt x="80" y="29"/>
                </a:lnTo>
                <a:lnTo>
                  <a:pt x="74" y="37"/>
                </a:lnTo>
                <a:lnTo>
                  <a:pt x="57" y="29"/>
                </a:lnTo>
                <a:lnTo>
                  <a:pt x="57" y="31"/>
                </a:lnTo>
                <a:lnTo>
                  <a:pt x="52" y="32"/>
                </a:lnTo>
                <a:lnTo>
                  <a:pt x="60" y="32"/>
                </a:lnTo>
                <a:lnTo>
                  <a:pt x="65" y="37"/>
                </a:lnTo>
                <a:lnTo>
                  <a:pt x="64" y="41"/>
                </a:lnTo>
                <a:lnTo>
                  <a:pt x="57" y="42"/>
                </a:lnTo>
                <a:lnTo>
                  <a:pt x="57" y="39"/>
                </a:lnTo>
                <a:lnTo>
                  <a:pt x="49" y="37"/>
                </a:lnTo>
                <a:lnTo>
                  <a:pt x="47" y="39"/>
                </a:lnTo>
                <a:lnTo>
                  <a:pt x="54" y="42"/>
                </a:lnTo>
                <a:lnTo>
                  <a:pt x="40" y="44"/>
                </a:lnTo>
                <a:lnTo>
                  <a:pt x="40" y="46"/>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71" name="Freeform 143"/>
          <p:cNvSpPr>
            <a:spLocks/>
          </p:cNvSpPr>
          <p:nvPr/>
        </p:nvSpPr>
        <p:spPr bwMode="auto">
          <a:xfrm>
            <a:off x="5894390" y="3617917"/>
            <a:ext cx="14287" cy="14287"/>
          </a:xfrm>
          <a:custGeom>
            <a:avLst/>
            <a:gdLst/>
            <a:ahLst/>
            <a:cxnLst>
              <a:cxn ang="0">
                <a:pos x="3" y="7"/>
              </a:cxn>
              <a:cxn ang="0">
                <a:pos x="0" y="5"/>
              </a:cxn>
              <a:cxn ang="0">
                <a:pos x="0" y="4"/>
              </a:cxn>
              <a:cxn ang="0">
                <a:pos x="0" y="0"/>
              </a:cxn>
              <a:cxn ang="0">
                <a:pos x="3" y="0"/>
              </a:cxn>
              <a:cxn ang="0">
                <a:pos x="5" y="0"/>
              </a:cxn>
              <a:cxn ang="0">
                <a:pos x="7" y="2"/>
              </a:cxn>
              <a:cxn ang="0">
                <a:pos x="8" y="4"/>
              </a:cxn>
              <a:cxn ang="0">
                <a:pos x="7" y="5"/>
              </a:cxn>
              <a:cxn ang="0">
                <a:pos x="8" y="7"/>
              </a:cxn>
              <a:cxn ang="0">
                <a:pos x="3" y="7"/>
              </a:cxn>
            </a:cxnLst>
            <a:rect l="0" t="0" r="r" b="b"/>
            <a:pathLst>
              <a:path w="8" h="7">
                <a:moveTo>
                  <a:pt x="3" y="7"/>
                </a:moveTo>
                <a:lnTo>
                  <a:pt x="0" y="5"/>
                </a:lnTo>
                <a:lnTo>
                  <a:pt x="0" y="4"/>
                </a:lnTo>
                <a:lnTo>
                  <a:pt x="0" y="0"/>
                </a:lnTo>
                <a:lnTo>
                  <a:pt x="3" y="0"/>
                </a:lnTo>
                <a:lnTo>
                  <a:pt x="5" y="0"/>
                </a:lnTo>
                <a:lnTo>
                  <a:pt x="7" y="2"/>
                </a:lnTo>
                <a:lnTo>
                  <a:pt x="8" y="4"/>
                </a:lnTo>
                <a:lnTo>
                  <a:pt x="7" y="5"/>
                </a:lnTo>
                <a:lnTo>
                  <a:pt x="8" y="7"/>
                </a:lnTo>
                <a:lnTo>
                  <a:pt x="3" y="7"/>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endParaRPr>
          </a:p>
        </p:txBody>
      </p:sp>
      <p:sp>
        <p:nvSpPr>
          <p:cNvPr id="2685072" name="Freeform 144"/>
          <p:cNvSpPr>
            <a:spLocks/>
          </p:cNvSpPr>
          <p:nvPr/>
        </p:nvSpPr>
        <p:spPr bwMode="auto">
          <a:xfrm>
            <a:off x="1238250" y="654054"/>
            <a:ext cx="20638" cy="42863"/>
          </a:xfrm>
          <a:custGeom>
            <a:avLst/>
            <a:gdLst/>
            <a:ahLst/>
            <a:cxnLst>
              <a:cxn ang="0">
                <a:pos x="12" y="24"/>
              </a:cxn>
              <a:cxn ang="0">
                <a:pos x="2" y="19"/>
              </a:cxn>
              <a:cxn ang="0">
                <a:pos x="0" y="11"/>
              </a:cxn>
              <a:cxn ang="0">
                <a:pos x="2" y="7"/>
              </a:cxn>
              <a:cxn ang="0">
                <a:pos x="5" y="0"/>
              </a:cxn>
              <a:cxn ang="0">
                <a:pos x="7" y="4"/>
              </a:cxn>
              <a:cxn ang="0">
                <a:pos x="12" y="11"/>
              </a:cxn>
              <a:cxn ang="0">
                <a:pos x="12" y="14"/>
              </a:cxn>
              <a:cxn ang="0">
                <a:pos x="13" y="16"/>
              </a:cxn>
              <a:cxn ang="0">
                <a:pos x="10" y="16"/>
              </a:cxn>
              <a:cxn ang="0">
                <a:pos x="8" y="19"/>
              </a:cxn>
              <a:cxn ang="0">
                <a:pos x="12" y="24"/>
              </a:cxn>
            </a:cxnLst>
            <a:rect l="0" t="0" r="r" b="b"/>
            <a:pathLst>
              <a:path w="13" h="24">
                <a:moveTo>
                  <a:pt x="12" y="24"/>
                </a:moveTo>
                <a:lnTo>
                  <a:pt x="2" y="19"/>
                </a:lnTo>
                <a:lnTo>
                  <a:pt x="0" y="11"/>
                </a:lnTo>
                <a:lnTo>
                  <a:pt x="2" y="7"/>
                </a:lnTo>
                <a:lnTo>
                  <a:pt x="5" y="0"/>
                </a:lnTo>
                <a:lnTo>
                  <a:pt x="7" y="4"/>
                </a:lnTo>
                <a:lnTo>
                  <a:pt x="12" y="11"/>
                </a:lnTo>
                <a:lnTo>
                  <a:pt x="12" y="14"/>
                </a:lnTo>
                <a:lnTo>
                  <a:pt x="13" y="16"/>
                </a:lnTo>
                <a:lnTo>
                  <a:pt x="10" y="16"/>
                </a:lnTo>
                <a:lnTo>
                  <a:pt x="8" y="19"/>
                </a:lnTo>
                <a:lnTo>
                  <a:pt x="12" y="24"/>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73" name="Freeform 145"/>
          <p:cNvSpPr>
            <a:spLocks/>
          </p:cNvSpPr>
          <p:nvPr/>
        </p:nvSpPr>
        <p:spPr bwMode="auto">
          <a:xfrm>
            <a:off x="1266827" y="720729"/>
            <a:ext cx="41275" cy="106363"/>
          </a:xfrm>
          <a:custGeom>
            <a:avLst/>
            <a:gdLst/>
            <a:ahLst/>
            <a:cxnLst>
              <a:cxn ang="0">
                <a:pos x="7" y="12"/>
              </a:cxn>
              <a:cxn ang="0">
                <a:pos x="15" y="0"/>
              </a:cxn>
              <a:cxn ang="0">
                <a:pos x="18" y="0"/>
              </a:cxn>
              <a:cxn ang="0">
                <a:pos x="22" y="12"/>
              </a:cxn>
              <a:cxn ang="0">
                <a:pos x="20" y="15"/>
              </a:cxn>
              <a:cxn ang="0">
                <a:pos x="15" y="12"/>
              </a:cxn>
              <a:cxn ang="0">
                <a:pos x="5" y="17"/>
              </a:cxn>
              <a:cxn ang="0">
                <a:pos x="12" y="22"/>
              </a:cxn>
              <a:cxn ang="0">
                <a:pos x="12" y="37"/>
              </a:cxn>
              <a:cxn ang="0">
                <a:pos x="17" y="37"/>
              </a:cxn>
              <a:cxn ang="0">
                <a:pos x="23" y="47"/>
              </a:cxn>
              <a:cxn ang="0">
                <a:pos x="22" y="56"/>
              </a:cxn>
              <a:cxn ang="0">
                <a:pos x="17" y="61"/>
              </a:cxn>
              <a:cxn ang="0">
                <a:pos x="15" y="59"/>
              </a:cxn>
              <a:cxn ang="0">
                <a:pos x="15" y="49"/>
              </a:cxn>
              <a:cxn ang="0">
                <a:pos x="8" y="49"/>
              </a:cxn>
              <a:cxn ang="0">
                <a:pos x="7" y="40"/>
              </a:cxn>
              <a:cxn ang="0">
                <a:pos x="5" y="24"/>
              </a:cxn>
              <a:cxn ang="0">
                <a:pos x="0" y="17"/>
              </a:cxn>
              <a:cxn ang="0">
                <a:pos x="7" y="12"/>
              </a:cxn>
            </a:cxnLst>
            <a:rect l="0" t="0" r="r" b="b"/>
            <a:pathLst>
              <a:path w="23" h="61">
                <a:moveTo>
                  <a:pt x="7" y="12"/>
                </a:moveTo>
                <a:lnTo>
                  <a:pt x="15" y="0"/>
                </a:lnTo>
                <a:lnTo>
                  <a:pt x="18" y="0"/>
                </a:lnTo>
                <a:lnTo>
                  <a:pt x="22" y="12"/>
                </a:lnTo>
                <a:lnTo>
                  <a:pt x="20" y="15"/>
                </a:lnTo>
                <a:lnTo>
                  <a:pt x="15" y="12"/>
                </a:lnTo>
                <a:lnTo>
                  <a:pt x="5" y="17"/>
                </a:lnTo>
                <a:lnTo>
                  <a:pt x="12" y="22"/>
                </a:lnTo>
                <a:lnTo>
                  <a:pt x="12" y="37"/>
                </a:lnTo>
                <a:lnTo>
                  <a:pt x="17" y="37"/>
                </a:lnTo>
                <a:lnTo>
                  <a:pt x="23" y="47"/>
                </a:lnTo>
                <a:lnTo>
                  <a:pt x="22" y="56"/>
                </a:lnTo>
                <a:lnTo>
                  <a:pt x="17" y="61"/>
                </a:lnTo>
                <a:lnTo>
                  <a:pt x="15" y="59"/>
                </a:lnTo>
                <a:lnTo>
                  <a:pt x="15" y="49"/>
                </a:lnTo>
                <a:lnTo>
                  <a:pt x="8" y="49"/>
                </a:lnTo>
                <a:lnTo>
                  <a:pt x="7" y="40"/>
                </a:lnTo>
                <a:lnTo>
                  <a:pt x="5" y="24"/>
                </a:lnTo>
                <a:lnTo>
                  <a:pt x="0" y="17"/>
                </a:lnTo>
                <a:lnTo>
                  <a:pt x="7" y="1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74" name="Freeform 146"/>
          <p:cNvSpPr>
            <a:spLocks/>
          </p:cNvSpPr>
          <p:nvPr/>
        </p:nvSpPr>
        <p:spPr bwMode="auto">
          <a:xfrm>
            <a:off x="5562601"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75" name="Freeform 147"/>
          <p:cNvSpPr>
            <a:spLocks/>
          </p:cNvSpPr>
          <p:nvPr/>
        </p:nvSpPr>
        <p:spPr bwMode="auto">
          <a:xfrm>
            <a:off x="5686425" y="5094288"/>
            <a:ext cx="39688"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76" name="Freeform 148"/>
          <p:cNvSpPr>
            <a:spLocks/>
          </p:cNvSpPr>
          <p:nvPr/>
        </p:nvSpPr>
        <p:spPr bwMode="auto">
          <a:xfrm>
            <a:off x="5726114"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77" name="Freeform 149"/>
          <p:cNvSpPr>
            <a:spLocks/>
          </p:cNvSpPr>
          <p:nvPr/>
        </p:nvSpPr>
        <p:spPr bwMode="auto">
          <a:xfrm>
            <a:off x="5561014"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78" name="Freeform 150"/>
          <p:cNvSpPr>
            <a:spLocks/>
          </p:cNvSpPr>
          <p:nvPr/>
        </p:nvSpPr>
        <p:spPr bwMode="auto">
          <a:xfrm>
            <a:off x="5684840" y="5094288"/>
            <a:ext cx="39687"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79" name="Freeform 151"/>
          <p:cNvSpPr>
            <a:spLocks/>
          </p:cNvSpPr>
          <p:nvPr/>
        </p:nvSpPr>
        <p:spPr bwMode="auto">
          <a:xfrm>
            <a:off x="5724527"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685080" name="Freeform 152"/>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81" name="Freeform 153"/>
          <p:cNvSpPr>
            <a:spLocks/>
          </p:cNvSpPr>
          <p:nvPr/>
        </p:nvSpPr>
        <p:spPr bwMode="auto">
          <a:xfrm>
            <a:off x="8156576" y="2413000"/>
            <a:ext cx="19051" cy="33338"/>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82" name="Freeform 154"/>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83" name="Freeform 155"/>
          <p:cNvSpPr>
            <a:spLocks/>
          </p:cNvSpPr>
          <p:nvPr/>
        </p:nvSpPr>
        <p:spPr bwMode="auto">
          <a:xfrm>
            <a:off x="8154990" y="2413000"/>
            <a:ext cx="22225" cy="31750"/>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685084" name="Freeform 156"/>
          <p:cNvSpPr>
            <a:spLocks/>
          </p:cNvSpPr>
          <p:nvPr/>
        </p:nvSpPr>
        <p:spPr bwMode="auto">
          <a:xfrm>
            <a:off x="976315" y="595317"/>
            <a:ext cx="1081087" cy="808037"/>
          </a:xfrm>
          <a:custGeom>
            <a:avLst/>
            <a:gdLst/>
            <a:ahLst/>
            <a:cxnLst>
              <a:cxn ang="0">
                <a:pos x="191" y="114"/>
              </a:cxn>
              <a:cxn ang="0">
                <a:pos x="194" y="92"/>
              </a:cxn>
              <a:cxn ang="0">
                <a:pos x="183" y="59"/>
              </a:cxn>
              <a:cxn ang="0">
                <a:pos x="198" y="55"/>
              </a:cxn>
              <a:cxn ang="0">
                <a:pos x="204" y="33"/>
              </a:cxn>
              <a:cxn ang="0">
                <a:pos x="194" y="7"/>
              </a:cxn>
              <a:cxn ang="0">
                <a:pos x="480" y="85"/>
              </a:cxn>
              <a:cxn ang="0">
                <a:pos x="607" y="137"/>
              </a:cxn>
              <a:cxn ang="0">
                <a:pos x="564" y="313"/>
              </a:cxn>
              <a:cxn ang="0">
                <a:pos x="539" y="410"/>
              </a:cxn>
              <a:cxn ang="0">
                <a:pos x="542" y="427"/>
              </a:cxn>
              <a:cxn ang="0">
                <a:pos x="536" y="445"/>
              </a:cxn>
              <a:cxn ang="0">
                <a:pos x="485" y="442"/>
              </a:cxn>
              <a:cxn ang="0">
                <a:pos x="375" y="417"/>
              </a:cxn>
              <a:cxn ang="0">
                <a:pos x="346" y="415"/>
              </a:cxn>
              <a:cxn ang="0">
                <a:pos x="328" y="412"/>
              </a:cxn>
              <a:cxn ang="0">
                <a:pos x="296" y="415"/>
              </a:cxn>
              <a:cxn ang="0">
                <a:pos x="270" y="417"/>
              </a:cxn>
              <a:cxn ang="0">
                <a:pos x="246" y="407"/>
              </a:cxn>
              <a:cxn ang="0">
                <a:pos x="219" y="413"/>
              </a:cxn>
              <a:cxn ang="0">
                <a:pos x="208" y="408"/>
              </a:cxn>
              <a:cxn ang="0">
                <a:pos x="198" y="405"/>
              </a:cxn>
              <a:cxn ang="0">
                <a:pos x="186" y="395"/>
              </a:cxn>
              <a:cxn ang="0">
                <a:pos x="161" y="388"/>
              </a:cxn>
              <a:cxn ang="0">
                <a:pos x="141" y="388"/>
              </a:cxn>
              <a:cxn ang="0">
                <a:pos x="114" y="392"/>
              </a:cxn>
              <a:cxn ang="0">
                <a:pos x="91" y="378"/>
              </a:cxn>
              <a:cxn ang="0">
                <a:pos x="81" y="360"/>
              </a:cxn>
              <a:cxn ang="0">
                <a:pos x="84" y="343"/>
              </a:cxn>
              <a:cxn ang="0">
                <a:pos x="82" y="318"/>
              </a:cxn>
              <a:cxn ang="0">
                <a:pos x="65" y="300"/>
              </a:cxn>
              <a:cxn ang="0">
                <a:pos x="45" y="283"/>
              </a:cxn>
              <a:cxn ang="0">
                <a:pos x="9" y="266"/>
              </a:cxn>
              <a:cxn ang="0">
                <a:pos x="10" y="256"/>
              </a:cxn>
              <a:cxn ang="0">
                <a:pos x="22" y="234"/>
              </a:cxn>
              <a:cxn ang="0">
                <a:pos x="19" y="221"/>
              </a:cxn>
              <a:cxn ang="0">
                <a:pos x="22" y="197"/>
              </a:cxn>
              <a:cxn ang="0">
                <a:pos x="45" y="199"/>
              </a:cxn>
              <a:cxn ang="0">
                <a:pos x="19" y="194"/>
              </a:cxn>
              <a:cxn ang="0">
                <a:pos x="25" y="126"/>
              </a:cxn>
              <a:cxn ang="0">
                <a:pos x="22" y="47"/>
              </a:cxn>
              <a:cxn ang="0">
                <a:pos x="75" y="64"/>
              </a:cxn>
              <a:cxn ang="0">
                <a:pos x="151" y="100"/>
              </a:cxn>
              <a:cxn ang="0">
                <a:pos x="164" y="122"/>
              </a:cxn>
              <a:cxn ang="0">
                <a:pos x="151" y="126"/>
              </a:cxn>
              <a:cxn ang="0">
                <a:pos x="116" y="162"/>
              </a:cxn>
              <a:cxn ang="0">
                <a:pos x="117" y="176"/>
              </a:cxn>
              <a:cxn ang="0">
                <a:pos x="149" y="149"/>
              </a:cxn>
              <a:cxn ang="0">
                <a:pos x="173" y="127"/>
              </a:cxn>
              <a:cxn ang="0">
                <a:pos x="161" y="161"/>
              </a:cxn>
              <a:cxn ang="0">
                <a:pos x="154" y="184"/>
              </a:cxn>
              <a:cxn ang="0">
                <a:pos x="146" y="192"/>
              </a:cxn>
              <a:cxn ang="0">
                <a:pos x="139" y="182"/>
              </a:cxn>
              <a:cxn ang="0">
                <a:pos x="129" y="192"/>
              </a:cxn>
              <a:cxn ang="0">
                <a:pos x="106" y="189"/>
              </a:cxn>
              <a:cxn ang="0">
                <a:pos x="127" y="206"/>
              </a:cxn>
              <a:cxn ang="0">
                <a:pos x="151" y="194"/>
              </a:cxn>
              <a:cxn ang="0">
                <a:pos x="159" y="194"/>
              </a:cxn>
              <a:cxn ang="0">
                <a:pos x="171" y="172"/>
              </a:cxn>
              <a:cxn ang="0">
                <a:pos x="193" y="127"/>
              </a:cxn>
              <a:cxn ang="0">
                <a:pos x="194" y="95"/>
              </a:cxn>
            </a:cxnLst>
            <a:rect l="0" t="0" r="r" b="b"/>
            <a:pathLst>
              <a:path w="612" h="457">
                <a:moveTo>
                  <a:pt x="194" y="95"/>
                </a:moveTo>
                <a:lnTo>
                  <a:pt x="189" y="94"/>
                </a:lnTo>
                <a:lnTo>
                  <a:pt x="186" y="104"/>
                </a:lnTo>
                <a:lnTo>
                  <a:pt x="191" y="114"/>
                </a:lnTo>
                <a:lnTo>
                  <a:pt x="183" y="102"/>
                </a:lnTo>
                <a:lnTo>
                  <a:pt x="183" y="94"/>
                </a:lnTo>
                <a:lnTo>
                  <a:pt x="186" y="89"/>
                </a:lnTo>
                <a:lnTo>
                  <a:pt x="194" y="92"/>
                </a:lnTo>
                <a:lnTo>
                  <a:pt x="198" y="87"/>
                </a:lnTo>
                <a:lnTo>
                  <a:pt x="189" y="70"/>
                </a:lnTo>
                <a:lnTo>
                  <a:pt x="181" y="69"/>
                </a:lnTo>
                <a:lnTo>
                  <a:pt x="183" y="59"/>
                </a:lnTo>
                <a:lnTo>
                  <a:pt x="189" y="57"/>
                </a:lnTo>
                <a:lnTo>
                  <a:pt x="194" y="65"/>
                </a:lnTo>
                <a:lnTo>
                  <a:pt x="196" y="67"/>
                </a:lnTo>
                <a:lnTo>
                  <a:pt x="198" y="55"/>
                </a:lnTo>
                <a:lnTo>
                  <a:pt x="204" y="54"/>
                </a:lnTo>
                <a:lnTo>
                  <a:pt x="203" y="47"/>
                </a:lnTo>
                <a:lnTo>
                  <a:pt x="203" y="39"/>
                </a:lnTo>
                <a:lnTo>
                  <a:pt x="204" y="33"/>
                </a:lnTo>
                <a:lnTo>
                  <a:pt x="193" y="23"/>
                </a:lnTo>
                <a:lnTo>
                  <a:pt x="193" y="12"/>
                </a:lnTo>
                <a:lnTo>
                  <a:pt x="188" y="5"/>
                </a:lnTo>
                <a:lnTo>
                  <a:pt x="194" y="7"/>
                </a:lnTo>
                <a:lnTo>
                  <a:pt x="194" y="0"/>
                </a:lnTo>
                <a:lnTo>
                  <a:pt x="331" y="44"/>
                </a:lnTo>
                <a:lnTo>
                  <a:pt x="407" y="64"/>
                </a:lnTo>
                <a:lnTo>
                  <a:pt x="480" y="85"/>
                </a:lnTo>
                <a:lnTo>
                  <a:pt x="525" y="97"/>
                </a:lnTo>
                <a:lnTo>
                  <a:pt x="582" y="112"/>
                </a:lnTo>
                <a:lnTo>
                  <a:pt x="612" y="119"/>
                </a:lnTo>
                <a:lnTo>
                  <a:pt x="607" y="137"/>
                </a:lnTo>
                <a:lnTo>
                  <a:pt x="586" y="224"/>
                </a:lnTo>
                <a:lnTo>
                  <a:pt x="584" y="234"/>
                </a:lnTo>
                <a:lnTo>
                  <a:pt x="566" y="301"/>
                </a:lnTo>
                <a:lnTo>
                  <a:pt x="564" y="313"/>
                </a:lnTo>
                <a:lnTo>
                  <a:pt x="559" y="330"/>
                </a:lnTo>
                <a:lnTo>
                  <a:pt x="544" y="393"/>
                </a:lnTo>
                <a:lnTo>
                  <a:pt x="542" y="405"/>
                </a:lnTo>
                <a:lnTo>
                  <a:pt x="539" y="410"/>
                </a:lnTo>
                <a:lnTo>
                  <a:pt x="537" y="415"/>
                </a:lnTo>
                <a:lnTo>
                  <a:pt x="539" y="415"/>
                </a:lnTo>
                <a:lnTo>
                  <a:pt x="541" y="420"/>
                </a:lnTo>
                <a:lnTo>
                  <a:pt x="542" y="427"/>
                </a:lnTo>
                <a:lnTo>
                  <a:pt x="541" y="433"/>
                </a:lnTo>
                <a:lnTo>
                  <a:pt x="542" y="437"/>
                </a:lnTo>
                <a:lnTo>
                  <a:pt x="537" y="443"/>
                </a:lnTo>
                <a:lnTo>
                  <a:pt x="536" y="445"/>
                </a:lnTo>
                <a:lnTo>
                  <a:pt x="537" y="447"/>
                </a:lnTo>
                <a:lnTo>
                  <a:pt x="539" y="457"/>
                </a:lnTo>
                <a:lnTo>
                  <a:pt x="495" y="445"/>
                </a:lnTo>
                <a:lnTo>
                  <a:pt x="485" y="442"/>
                </a:lnTo>
                <a:lnTo>
                  <a:pt x="457" y="435"/>
                </a:lnTo>
                <a:lnTo>
                  <a:pt x="455" y="435"/>
                </a:lnTo>
                <a:lnTo>
                  <a:pt x="380" y="415"/>
                </a:lnTo>
                <a:lnTo>
                  <a:pt x="375" y="417"/>
                </a:lnTo>
                <a:lnTo>
                  <a:pt x="365" y="418"/>
                </a:lnTo>
                <a:lnTo>
                  <a:pt x="363" y="418"/>
                </a:lnTo>
                <a:lnTo>
                  <a:pt x="353" y="415"/>
                </a:lnTo>
                <a:lnTo>
                  <a:pt x="346" y="415"/>
                </a:lnTo>
                <a:lnTo>
                  <a:pt x="343" y="415"/>
                </a:lnTo>
                <a:lnTo>
                  <a:pt x="335" y="415"/>
                </a:lnTo>
                <a:lnTo>
                  <a:pt x="331" y="412"/>
                </a:lnTo>
                <a:lnTo>
                  <a:pt x="328" y="412"/>
                </a:lnTo>
                <a:lnTo>
                  <a:pt x="321" y="415"/>
                </a:lnTo>
                <a:lnTo>
                  <a:pt x="310" y="415"/>
                </a:lnTo>
                <a:lnTo>
                  <a:pt x="306" y="415"/>
                </a:lnTo>
                <a:lnTo>
                  <a:pt x="296" y="415"/>
                </a:lnTo>
                <a:lnTo>
                  <a:pt x="290" y="415"/>
                </a:lnTo>
                <a:lnTo>
                  <a:pt x="281" y="415"/>
                </a:lnTo>
                <a:lnTo>
                  <a:pt x="276" y="418"/>
                </a:lnTo>
                <a:lnTo>
                  <a:pt x="270" y="417"/>
                </a:lnTo>
                <a:lnTo>
                  <a:pt x="258" y="417"/>
                </a:lnTo>
                <a:lnTo>
                  <a:pt x="253" y="415"/>
                </a:lnTo>
                <a:lnTo>
                  <a:pt x="249" y="408"/>
                </a:lnTo>
                <a:lnTo>
                  <a:pt x="246" y="407"/>
                </a:lnTo>
                <a:lnTo>
                  <a:pt x="243" y="407"/>
                </a:lnTo>
                <a:lnTo>
                  <a:pt x="238" y="410"/>
                </a:lnTo>
                <a:lnTo>
                  <a:pt x="224" y="410"/>
                </a:lnTo>
                <a:lnTo>
                  <a:pt x="219" y="413"/>
                </a:lnTo>
                <a:lnTo>
                  <a:pt x="218" y="410"/>
                </a:lnTo>
                <a:lnTo>
                  <a:pt x="214" y="410"/>
                </a:lnTo>
                <a:lnTo>
                  <a:pt x="211" y="408"/>
                </a:lnTo>
                <a:lnTo>
                  <a:pt x="208" y="408"/>
                </a:lnTo>
                <a:lnTo>
                  <a:pt x="203" y="412"/>
                </a:lnTo>
                <a:lnTo>
                  <a:pt x="198" y="410"/>
                </a:lnTo>
                <a:lnTo>
                  <a:pt x="198" y="408"/>
                </a:lnTo>
                <a:lnTo>
                  <a:pt x="198" y="405"/>
                </a:lnTo>
                <a:lnTo>
                  <a:pt x="198" y="403"/>
                </a:lnTo>
                <a:lnTo>
                  <a:pt x="194" y="400"/>
                </a:lnTo>
                <a:lnTo>
                  <a:pt x="191" y="397"/>
                </a:lnTo>
                <a:lnTo>
                  <a:pt x="186" y="395"/>
                </a:lnTo>
                <a:lnTo>
                  <a:pt x="183" y="395"/>
                </a:lnTo>
                <a:lnTo>
                  <a:pt x="181" y="393"/>
                </a:lnTo>
                <a:lnTo>
                  <a:pt x="174" y="390"/>
                </a:lnTo>
                <a:lnTo>
                  <a:pt x="161" y="388"/>
                </a:lnTo>
                <a:lnTo>
                  <a:pt x="156" y="387"/>
                </a:lnTo>
                <a:lnTo>
                  <a:pt x="152" y="385"/>
                </a:lnTo>
                <a:lnTo>
                  <a:pt x="146" y="385"/>
                </a:lnTo>
                <a:lnTo>
                  <a:pt x="141" y="388"/>
                </a:lnTo>
                <a:lnTo>
                  <a:pt x="139" y="388"/>
                </a:lnTo>
                <a:lnTo>
                  <a:pt x="136" y="390"/>
                </a:lnTo>
                <a:lnTo>
                  <a:pt x="129" y="392"/>
                </a:lnTo>
                <a:lnTo>
                  <a:pt x="114" y="392"/>
                </a:lnTo>
                <a:lnTo>
                  <a:pt x="109" y="392"/>
                </a:lnTo>
                <a:lnTo>
                  <a:pt x="107" y="387"/>
                </a:lnTo>
                <a:lnTo>
                  <a:pt x="99" y="385"/>
                </a:lnTo>
                <a:lnTo>
                  <a:pt x="91" y="378"/>
                </a:lnTo>
                <a:lnTo>
                  <a:pt x="86" y="375"/>
                </a:lnTo>
                <a:lnTo>
                  <a:pt x="82" y="371"/>
                </a:lnTo>
                <a:lnTo>
                  <a:pt x="77" y="368"/>
                </a:lnTo>
                <a:lnTo>
                  <a:pt x="81" y="360"/>
                </a:lnTo>
                <a:lnTo>
                  <a:pt x="82" y="355"/>
                </a:lnTo>
                <a:lnTo>
                  <a:pt x="82" y="351"/>
                </a:lnTo>
                <a:lnTo>
                  <a:pt x="84" y="345"/>
                </a:lnTo>
                <a:lnTo>
                  <a:pt x="84" y="343"/>
                </a:lnTo>
                <a:lnTo>
                  <a:pt x="84" y="340"/>
                </a:lnTo>
                <a:lnTo>
                  <a:pt x="86" y="335"/>
                </a:lnTo>
                <a:lnTo>
                  <a:pt x="82" y="325"/>
                </a:lnTo>
                <a:lnTo>
                  <a:pt x="82" y="318"/>
                </a:lnTo>
                <a:lnTo>
                  <a:pt x="77" y="313"/>
                </a:lnTo>
                <a:lnTo>
                  <a:pt x="74" y="306"/>
                </a:lnTo>
                <a:lnTo>
                  <a:pt x="69" y="301"/>
                </a:lnTo>
                <a:lnTo>
                  <a:pt x="65" y="300"/>
                </a:lnTo>
                <a:lnTo>
                  <a:pt x="62" y="300"/>
                </a:lnTo>
                <a:lnTo>
                  <a:pt x="59" y="301"/>
                </a:lnTo>
                <a:lnTo>
                  <a:pt x="55" y="300"/>
                </a:lnTo>
                <a:lnTo>
                  <a:pt x="45" y="283"/>
                </a:lnTo>
                <a:lnTo>
                  <a:pt x="34" y="279"/>
                </a:lnTo>
                <a:lnTo>
                  <a:pt x="27" y="276"/>
                </a:lnTo>
                <a:lnTo>
                  <a:pt x="14" y="276"/>
                </a:lnTo>
                <a:lnTo>
                  <a:pt x="9" y="266"/>
                </a:lnTo>
                <a:lnTo>
                  <a:pt x="0" y="268"/>
                </a:lnTo>
                <a:lnTo>
                  <a:pt x="14" y="228"/>
                </a:lnTo>
                <a:lnTo>
                  <a:pt x="15" y="234"/>
                </a:lnTo>
                <a:lnTo>
                  <a:pt x="10" y="256"/>
                </a:lnTo>
                <a:lnTo>
                  <a:pt x="24" y="259"/>
                </a:lnTo>
                <a:lnTo>
                  <a:pt x="19" y="248"/>
                </a:lnTo>
                <a:lnTo>
                  <a:pt x="24" y="246"/>
                </a:lnTo>
                <a:lnTo>
                  <a:pt x="22" y="234"/>
                </a:lnTo>
                <a:lnTo>
                  <a:pt x="25" y="228"/>
                </a:lnTo>
                <a:lnTo>
                  <a:pt x="34" y="224"/>
                </a:lnTo>
                <a:lnTo>
                  <a:pt x="32" y="221"/>
                </a:lnTo>
                <a:lnTo>
                  <a:pt x="19" y="221"/>
                </a:lnTo>
                <a:lnTo>
                  <a:pt x="15" y="218"/>
                </a:lnTo>
                <a:lnTo>
                  <a:pt x="17" y="211"/>
                </a:lnTo>
                <a:lnTo>
                  <a:pt x="19" y="197"/>
                </a:lnTo>
                <a:lnTo>
                  <a:pt x="22" y="197"/>
                </a:lnTo>
                <a:lnTo>
                  <a:pt x="20" y="202"/>
                </a:lnTo>
                <a:lnTo>
                  <a:pt x="24" y="209"/>
                </a:lnTo>
                <a:lnTo>
                  <a:pt x="25" y="202"/>
                </a:lnTo>
                <a:lnTo>
                  <a:pt x="45" y="199"/>
                </a:lnTo>
                <a:lnTo>
                  <a:pt x="32" y="192"/>
                </a:lnTo>
                <a:lnTo>
                  <a:pt x="32" y="186"/>
                </a:lnTo>
                <a:lnTo>
                  <a:pt x="25" y="182"/>
                </a:lnTo>
                <a:lnTo>
                  <a:pt x="19" y="194"/>
                </a:lnTo>
                <a:lnTo>
                  <a:pt x="24" y="167"/>
                </a:lnTo>
                <a:lnTo>
                  <a:pt x="25" y="156"/>
                </a:lnTo>
                <a:lnTo>
                  <a:pt x="22" y="144"/>
                </a:lnTo>
                <a:lnTo>
                  <a:pt x="25" y="126"/>
                </a:lnTo>
                <a:lnTo>
                  <a:pt x="29" y="112"/>
                </a:lnTo>
                <a:lnTo>
                  <a:pt x="25" y="90"/>
                </a:lnTo>
                <a:lnTo>
                  <a:pt x="20" y="80"/>
                </a:lnTo>
                <a:lnTo>
                  <a:pt x="22" y="47"/>
                </a:lnTo>
                <a:lnTo>
                  <a:pt x="25" y="39"/>
                </a:lnTo>
                <a:lnTo>
                  <a:pt x="30" y="22"/>
                </a:lnTo>
                <a:lnTo>
                  <a:pt x="40" y="28"/>
                </a:lnTo>
                <a:lnTo>
                  <a:pt x="75" y="64"/>
                </a:lnTo>
                <a:lnTo>
                  <a:pt x="117" y="85"/>
                </a:lnTo>
                <a:lnTo>
                  <a:pt x="139" y="85"/>
                </a:lnTo>
                <a:lnTo>
                  <a:pt x="151" y="97"/>
                </a:lnTo>
                <a:lnTo>
                  <a:pt x="151" y="100"/>
                </a:lnTo>
                <a:lnTo>
                  <a:pt x="159" y="95"/>
                </a:lnTo>
                <a:lnTo>
                  <a:pt x="164" y="95"/>
                </a:lnTo>
                <a:lnTo>
                  <a:pt x="161" y="100"/>
                </a:lnTo>
                <a:lnTo>
                  <a:pt x="164" y="122"/>
                </a:lnTo>
                <a:lnTo>
                  <a:pt x="162" y="129"/>
                </a:lnTo>
                <a:lnTo>
                  <a:pt x="154" y="132"/>
                </a:lnTo>
                <a:lnTo>
                  <a:pt x="151" y="132"/>
                </a:lnTo>
                <a:lnTo>
                  <a:pt x="151" y="126"/>
                </a:lnTo>
                <a:lnTo>
                  <a:pt x="147" y="129"/>
                </a:lnTo>
                <a:lnTo>
                  <a:pt x="139" y="144"/>
                </a:lnTo>
                <a:lnTo>
                  <a:pt x="129" y="149"/>
                </a:lnTo>
                <a:lnTo>
                  <a:pt x="116" y="162"/>
                </a:lnTo>
                <a:lnTo>
                  <a:pt x="109" y="172"/>
                </a:lnTo>
                <a:lnTo>
                  <a:pt x="119" y="176"/>
                </a:lnTo>
                <a:lnTo>
                  <a:pt x="134" y="171"/>
                </a:lnTo>
                <a:lnTo>
                  <a:pt x="117" y="176"/>
                </a:lnTo>
                <a:lnTo>
                  <a:pt x="112" y="171"/>
                </a:lnTo>
                <a:lnTo>
                  <a:pt x="122" y="159"/>
                </a:lnTo>
                <a:lnTo>
                  <a:pt x="134" y="149"/>
                </a:lnTo>
                <a:lnTo>
                  <a:pt x="149" y="149"/>
                </a:lnTo>
                <a:lnTo>
                  <a:pt x="154" y="139"/>
                </a:lnTo>
                <a:lnTo>
                  <a:pt x="166" y="131"/>
                </a:lnTo>
                <a:lnTo>
                  <a:pt x="169" y="122"/>
                </a:lnTo>
                <a:lnTo>
                  <a:pt x="173" y="127"/>
                </a:lnTo>
                <a:lnTo>
                  <a:pt x="173" y="146"/>
                </a:lnTo>
                <a:lnTo>
                  <a:pt x="159" y="149"/>
                </a:lnTo>
                <a:lnTo>
                  <a:pt x="157" y="162"/>
                </a:lnTo>
                <a:lnTo>
                  <a:pt x="161" y="161"/>
                </a:lnTo>
                <a:lnTo>
                  <a:pt x="159" y="169"/>
                </a:lnTo>
                <a:lnTo>
                  <a:pt x="162" y="171"/>
                </a:lnTo>
                <a:lnTo>
                  <a:pt x="154" y="181"/>
                </a:lnTo>
                <a:lnTo>
                  <a:pt x="154" y="184"/>
                </a:lnTo>
                <a:lnTo>
                  <a:pt x="151" y="189"/>
                </a:lnTo>
                <a:lnTo>
                  <a:pt x="151" y="194"/>
                </a:lnTo>
                <a:lnTo>
                  <a:pt x="147" y="197"/>
                </a:lnTo>
                <a:lnTo>
                  <a:pt x="146" y="192"/>
                </a:lnTo>
                <a:lnTo>
                  <a:pt x="146" y="194"/>
                </a:lnTo>
                <a:lnTo>
                  <a:pt x="141" y="191"/>
                </a:lnTo>
                <a:lnTo>
                  <a:pt x="149" y="181"/>
                </a:lnTo>
                <a:lnTo>
                  <a:pt x="139" y="182"/>
                </a:lnTo>
                <a:lnTo>
                  <a:pt x="134" y="192"/>
                </a:lnTo>
                <a:lnTo>
                  <a:pt x="136" y="197"/>
                </a:lnTo>
                <a:lnTo>
                  <a:pt x="131" y="202"/>
                </a:lnTo>
                <a:lnTo>
                  <a:pt x="129" y="192"/>
                </a:lnTo>
                <a:lnTo>
                  <a:pt x="136" y="182"/>
                </a:lnTo>
                <a:lnTo>
                  <a:pt x="134" y="181"/>
                </a:lnTo>
                <a:lnTo>
                  <a:pt x="127" y="184"/>
                </a:lnTo>
                <a:lnTo>
                  <a:pt x="106" y="189"/>
                </a:lnTo>
                <a:lnTo>
                  <a:pt x="104" y="202"/>
                </a:lnTo>
                <a:lnTo>
                  <a:pt x="109" y="202"/>
                </a:lnTo>
                <a:lnTo>
                  <a:pt x="114" y="213"/>
                </a:lnTo>
                <a:lnTo>
                  <a:pt x="127" y="206"/>
                </a:lnTo>
                <a:lnTo>
                  <a:pt x="129" y="213"/>
                </a:lnTo>
                <a:lnTo>
                  <a:pt x="132" y="213"/>
                </a:lnTo>
                <a:lnTo>
                  <a:pt x="144" y="204"/>
                </a:lnTo>
                <a:lnTo>
                  <a:pt x="151" y="194"/>
                </a:lnTo>
                <a:lnTo>
                  <a:pt x="151" y="192"/>
                </a:lnTo>
                <a:lnTo>
                  <a:pt x="159" y="201"/>
                </a:lnTo>
                <a:lnTo>
                  <a:pt x="162" y="199"/>
                </a:lnTo>
                <a:lnTo>
                  <a:pt x="159" y="194"/>
                </a:lnTo>
                <a:lnTo>
                  <a:pt x="162" y="192"/>
                </a:lnTo>
                <a:lnTo>
                  <a:pt x="169" y="192"/>
                </a:lnTo>
                <a:lnTo>
                  <a:pt x="173" y="189"/>
                </a:lnTo>
                <a:lnTo>
                  <a:pt x="171" y="172"/>
                </a:lnTo>
                <a:lnTo>
                  <a:pt x="173" y="164"/>
                </a:lnTo>
                <a:lnTo>
                  <a:pt x="173" y="156"/>
                </a:lnTo>
                <a:lnTo>
                  <a:pt x="179" y="144"/>
                </a:lnTo>
                <a:lnTo>
                  <a:pt x="193" y="127"/>
                </a:lnTo>
                <a:lnTo>
                  <a:pt x="198" y="127"/>
                </a:lnTo>
                <a:lnTo>
                  <a:pt x="199" y="122"/>
                </a:lnTo>
                <a:lnTo>
                  <a:pt x="194" y="107"/>
                </a:lnTo>
                <a:lnTo>
                  <a:pt x="194" y="95"/>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endParaRPr>
          </a:p>
        </p:txBody>
      </p:sp>
      <p:sp>
        <p:nvSpPr>
          <p:cNvPr id="2685085" name="Freeform 157"/>
          <p:cNvSpPr>
            <a:spLocks/>
          </p:cNvSpPr>
          <p:nvPr/>
        </p:nvSpPr>
        <p:spPr bwMode="auto">
          <a:xfrm>
            <a:off x="6108700" y="2498729"/>
            <a:ext cx="500063" cy="854075"/>
          </a:xfrm>
          <a:custGeom>
            <a:avLst/>
            <a:gdLst/>
            <a:ahLst/>
            <a:cxnLst>
              <a:cxn ang="0">
                <a:pos x="154" y="423"/>
              </a:cxn>
              <a:cxn ang="0">
                <a:pos x="144" y="428"/>
              </a:cxn>
              <a:cxn ang="0">
                <a:pos x="141" y="438"/>
              </a:cxn>
              <a:cxn ang="0">
                <a:pos x="141" y="452"/>
              </a:cxn>
              <a:cxn ang="0">
                <a:pos x="131" y="463"/>
              </a:cxn>
              <a:cxn ang="0">
                <a:pos x="128" y="455"/>
              </a:cxn>
              <a:cxn ang="0">
                <a:pos x="109" y="448"/>
              </a:cxn>
              <a:cxn ang="0">
                <a:pos x="96" y="458"/>
              </a:cxn>
              <a:cxn ang="0">
                <a:pos x="84" y="468"/>
              </a:cxn>
              <a:cxn ang="0">
                <a:pos x="57" y="460"/>
              </a:cxn>
              <a:cxn ang="0">
                <a:pos x="46" y="468"/>
              </a:cxn>
              <a:cxn ang="0">
                <a:pos x="34" y="467"/>
              </a:cxn>
              <a:cxn ang="0">
                <a:pos x="17" y="465"/>
              </a:cxn>
              <a:cxn ang="0">
                <a:pos x="17" y="477"/>
              </a:cxn>
              <a:cxn ang="0">
                <a:pos x="2" y="478"/>
              </a:cxn>
              <a:cxn ang="0">
                <a:pos x="0" y="470"/>
              </a:cxn>
              <a:cxn ang="0">
                <a:pos x="2" y="467"/>
              </a:cxn>
              <a:cxn ang="0">
                <a:pos x="5" y="460"/>
              </a:cxn>
              <a:cxn ang="0">
                <a:pos x="11" y="448"/>
              </a:cxn>
              <a:cxn ang="0">
                <a:pos x="12" y="442"/>
              </a:cxn>
              <a:cxn ang="0">
                <a:pos x="12" y="423"/>
              </a:cxn>
              <a:cxn ang="0">
                <a:pos x="16" y="420"/>
              </a:cxn>
              <a:cxn ang="0">
                <a:pos x="26" y="408"/>
              </a:cxn>
              <a:cxn ang="0">
                <a:pos x="32" y="398"/>
              </a:cxn>
              <a:cxn ang="0">
                <a:pos x="34" y="386"/>
              </a:cxn>
              <a:cxn ang="0">
                <a:pos x="42" y="375"/>
              </a:cxn>
              <a:cxn ang="0">
                <a:pos x="39" y="356"/>
              </a:cxn>
              <a:cxn ang="0">
                <a:pos x="37" y="343"/>
              </a:cxn>
              <a:cxn ang="0">
                <a:pos x="29" y="330"/>
              </a:cxn>
              <a:cxn ang="0">
                <a:pos x="27" y="321"/>
              </a:cxn>
              <a:cxn ang="0">
                <a:pos x="29" y="311"/>
              </a:cxn>
              <a:cxn ang="0">
                <a:pos x="34" y="299"/>
              </a:cxn>
              <a:cxn ang="0">
                <a:pos x="22" y="172"/>
              </a:cxn>
              <a:cxn ang="0">
                <a:pos x="12" y="79"/>
              </a:cxn>
              <a:cxn ang="0">
                <a:pos x="17" y="38"/>
              </a:cxn>
              <a:cxn ang="0">
                <a:pos x="94" y="18"/>
              </a:cxn>
              <a:cxn ang="0">
                <a:pos x="198" y="7"/>
              </a:cxn>
              <a:cxn ang="0">
                <a:pos x="245" y="27"/>
              </a:cxn>
              <a:cxn ang="0">
                <a:pos x="253" y="94"/>
              </a:cxn>
              <a:cxn ang="0">
                <a:pos x="265" y="199"/>
              </a:cxn>
              <a:cxn ang="0">
                <a:pos x="275" y="278"/>
              </a:cxn>
              <a:cxn ang="0">
                <a:pos x="273" y="309"/>
              </a:cxn>
              <a:cxn ang="0">
                <a:pos x="275" y="324"/>
              </a:cxn>
              <a:cxn ang="0">
                <a:pos x="280" y="331"/>
              </a:cxn>
              <a:cxn ang="0">
                <a:pos x="256" y="350"/>
              </a:cxn>
              <a:cxn ang="0">
                <a:pos x="230" y="350"/>
              </a:cxn>
              <a:cxn ang="0">
                <a:pos x="231" y="371"/>
              </a:cxn>
              <a:cxn ang="0">
                <a:pos x="215" y="396"/>
              </a:cxn>
              <a:cxn ang="0">
                <a:pos x="198" y="405"/>
              </a:cxn>
              <a:cxn ang="0">
                <a:pos x="191" y="437"/>
              </a:cxn>
              <a:cxn ang="0">
                <a:pos x="171" y="438"/>
              </a:cxn>
              <a:cxn ang="0">
                <a:pos x="154" y="423"/>
              </a:cxn>
            </a:cxnLst>
            <a:rect l="0" t="0" r="r" b="b"/>
            <a:pathLst>
              <a:path w="283" h="482">
                <a:moveTo>
                  <a:pt x="154" y="423"/>
                </a:moveTo>
                <a:lnTo>
                  <a:pt x="151" y="420"/>
                </a:lnTo>
                <a:lnTo>
                  <a:pt x="151" y="422"/>
                </a:lnTo>
                <a:lnTo>
                  <a:pt x="151" y="423"/>
                </a:lnTo>
                <a:lnTo>
                  <a:pt x="154" y="423"/>
                </a:lnTo>
                <a:lnTo>
                  <a:pt x="156" y="425"/>
                </a:lnTo>
                <a:lnTo>
                  <a:pt x="154" y="427"/>
                </a:lnTo>
                <a:lnTo>
                  <a:pt x="151" y="428"/>
                </a:lnTo>
                <a:lnTo>
                  <a:pt x="149" y="430"/>
                </a:lnTo>
                <a:lnTo>
                  <a:pt x="144" y="428"/>
                </a:lnTo>
                <a:lnTo>
                  <a:pt x="143" y="432"/>
                </a:lnTo>
                <a:lnTo>
                  <a:pt x="146" y="433"/>
                </a:lnTo>
                <a:lnTo>
                  <a:pt x="148" y="433"/>
                </a:lnTo>
                <a:lnTo>
                  <a:pt x="146" y="437"/>
                </a:lnTo>
                <a:lnTo>
                  <a:pt x="141" y="438"/>
                </a:lnTo>
                <a:lnTo>
                  <a:pt x="139" y="438"/>
                </a:lnTo>
                <a:lnTo>
                  <a:pt x="139" y="442"/>
                </a:lnTo>
                <a:lnTo>
                  <a:pt x="139" y="445"/>
                </a:lnTo>
                <a:lnTo>
                  <a:pt x="141" y="450"/>
                </a:lnTo>
                <a:lnTo>
                  <a:pt x="141" y="452"/>
                </a:lnTo>
                <a:lnTo>
                  <a:pt x="139" y="453"/>
                </a:lnTo>
                <a:lnTo>
                  <a:pt x="136" y="453"/>
                </a:lnTo>
                <a:lnTo>
                  <a:pt x="134" y="453"/>
                </a:lnTo>
                <a:lnTo>
                  <a:pt x="134" y="460"/>
                </a:lnTo>
                <a:lnTo>
                  <a:pt x="131" y="463"/>
                </a:lnTo>
                <a:lnTo>
                  <a:pt x="129" y="463"/>
                </a:lnTo>
                <a:lnTo>
                  <a:pt x="129" y="462"/>
                </a:lnTo>
                <a:lnTo>
                  <a:pt x="129" y="455"/>
                </a:lnTo>
                <a:lnTo>
                  <a:pt x="129" y="455"/>
                </a:lnTo>
                <a:lnTo>
                  <a:pt x="128" y="455"/>
                </a:lnTo>
                <a:lnTo>
                  <a:pt x="123" y="457"/>
                </a:lnTo>
                <a:lnTo>
                  <a:pt x="121" y="457"/>
                </a:lnTo>
                <a:lnTo>
                  <a:pt x="116" y="448"/>
                </a:lnTo>
                <a:lnTo>
                  <a:pt x="113" y="447"/>
                </a:lnTo>
                <a:lnTo>
                  <a:pt x="109" y="448"/>
                </a:lnTo>
                <a:lnTo>
                  <a:pt x="108" y="453"/>
                </a:lnTo>
                <a:lnTo>
                  <a:pt x="104" y="455"/>
                </a:lnTo>
                <a:lnTo>
                  <a:pt x="99" y="455"/>
                </a:lnTo>
                <a:lnTo>
                  <a:pt x="97" y="457"/>
                </a:lnTo>
                <a:lnTo>
                  <a:pt x="96" y="458"/>
                </a:lnTo>
                <a:lnTo>
                  <a:pt x="94" y="470"/>
                </a:lnTo>
                <a:lnTo>
                  <a:pt x="91" y="473"/>
                </a:lnTo>
                <a:lnTo>
                  <a:pt x="87" y="473"/>
                </a:lnTo>
                <a:lnTo>
                  <a:pt x="86" y="468"/>
                </a:lnTo>
                <a:lnTo>
                  <a:pt x="84" y="468"/>
                </a:lnTo>
                <a:lnTo>
                  <a:pt x="79" y="467"/>
                </a:lnTo>
                <a:lnTo>
                  <a:pt x="76" y="467"/>
                </a:lnTo>
                <a:lnTo>
                  <a:pt x="71" y="463"/>
                </a:lnTo>
                <a:lnTo>
                  <a:pt x="64" y="458"/>
                </a:lnTo>
                <a:lnTo>
                  <a:pt x="57" y="460"/>
                </a:lnTo>
                <a:lnTo>
                  <a:pt x="54" y="463"/>
                </a:lnTo>
                <a:lnTo>
                  <a:pt x="44" y="457"/>
                </a:lnTo>
                <a:lnTo>
                  <a:pt x="42" y="463"/>
                </a:lnTo>
                <a:lnTo>
                  <a:pt x="46" y="467"/>
                </a:lnTo>
                <a:lnTo>
                  <a:pt x="46" y="468"/>
                </a:lnTo>
                <a:lnTo>
                  <a:pt x="44" y="472"/>
                </a:lnTo>
                <a:lnTo>
                  <a:pt x="41" y="473"/>
                </a:lnTo>
                <a:lnTo>
                  <a:pt x="37" y="473"/>
                </a:lnTo>
                <a:lnTo>
                  <a:pt x="37" y="467"/>
                </a:lnTo>
                <a:lnTo>
                  <a:pt x="34" y="467"/>
                </a:lnTo>
                <a:lnTo>
                  <a:pt x="34" y="467"/>
                </a:lnTo>
                <a:lnTo>
                  <a:pt x="32" y="467"/>
                </a:lnTo>
                <a:lnTo>
                  <a:pt x="24" y="468"/>
                </a:lnTo>
                <a:lnTo>
                  <a:pt x="22" y="468"/>
                </a:lnTo>
                <a:lnTo>
                  <a:pt x="17" y="465"/>
                </a:lnTo>
                <a:lnTo>
                  <a:pt x="16" y="467"/>
                </a:lnTo>
                <a:lnTo>
                  <a:pt x="14" y="467"/>
                </a:lnTo>
                <a:lnTo>
                  <a:pt x="14" y="470"/>
                </a:lnTo>
                <a:lnTo>
                  <a:pt x="17" y="475"/>
                </a:lnTo>
                <a:lnTo>
                  <a:pt x="17" y="477"/>
                </a:lnTo>
                <a:lnTo>
                  <a:pt x="16" y="478"/>
                </a:lnTo>
                <a:lnTo>
                  <a:pt x="14" y="482"/>
                </a:lnTo>
                <a:lnTo>
                  <a:pt x="9" y="480"/>
                </a:lnTo>
                <a:lnTo>
                  <a:pt x="7" y="478"/>
                </a:lnTo>
                <a:lnTo>
                  <a:pt x="2" y="478"/>
                </a:lnTo>
                <a:lnTo>
                  <a:pt x="2" y="477"/>
                </a:lnTo>
                <a:lnTo>
                  <a:pt x="5" y="477"/>
                </a:lnTo>
                <a:lnTo>
                  <a:pt x="7" y="475"/>
                </a:lnTo>
                <a:lnTo>
                  <a:pt x="2" y="473"/>
                </a:lnTo>
                <a:lnTo>
                  <a:pt x="0" y="470"/>
                </a:lnTo>
                <a:lnTo>
                  <a:pt x="0" y="468"/>
                </a:lnTo>
                <a:lnTo>
                  <a:pt x="5" y="468"/>
                </a:lnTo>
                <a:lnTo>
                  <a:pt x="7" y="467"/>
                </a:lnTo>
                <a:lnTo>
                  <a:pt x="5" y="467"/>
                </a:lnTo>
                <a:lnTo>
                  <a:pt x="2" y="467"/>
                </a:lnTo>
                <a:lnTo>
                  <a:pt x="2" y="465"/>
                </a:lnTo>
                <a:lnTo>
                  <a:pt x="2" y="467"/>
                </a:lnTo>
                <a:lnTo>
                  <a:pt x="4" y="465"/>
                </a:lnTo>
                <a:lnTo>
                  <a:pt x="4" y="463"/>
                </a:lnTo>
                <a:lnTo>
                  <a:pt x="5" y="460"/>
                </a:lnTo>
                <a:lnTo>
                  <a:pt x="5" y="455"/>
                </a:lnTo>
                <a:lnTo>
                  <a:pt x="5" y="453"/>
                </a:lnTo>
                <a:lnTo>
                  <a:pt x="4" y="453"/>
                </a:lnTo>
                <a:lnTo>
                  <a:pt x="4" y="452"/>
                </a:lnTo>
                <a:lnTo>
                  <a:pt x="11" y="448"/>
                </a:lnTo>
                <a:lnTo>
                  <a:pt x="11" y="445"/>
                </a:lnTo>
                <a:lnTo>
                  <a:pt x="5" y="447"/>
                </a:lnTo>
                <a:lnTo>
                  <a:pt x="5" y="445"/>
                </a:lnTo>
                <a:lnTo>
                  <a:pt x="9" y="442"/>
                </a:lnTo>
                <a:lnTo>
                  <a:pt x="12" y="442"/>
                </a:lnTo>
                <a:lnTo>
                  <a:pt x="12" y="438"/>
                </a:lnTo>
                <a:lnTo>
                  <a:pt x="12" y="437"/>
                </a:lnTo>
                <a:lnTo>
                  <a:pt x="7" y="433"/>
                </a:lnTo>
                <a:lnTo>
                  <a:pt x="7" y="430"/>
                </a:lnTo>
                <a:lnTo>
                  <a:pt x="12" y="423"/>
                </a:lnTo>
                <a:lnTo>
                  <a:pt x="12" y="423"/>
                </a:lnTo>
                <a:lnTo>
                  <a:pt x="12" y="423"/>
                </a:lnTo>
                <a:lnTo>
                  <a:pt x="14" y="423"/>
                </a:lnTo>
                <a:lnTo>
                  <a:pt x="14" y="420"/>
                </a:lnTo>
                <a:lnTo>
                  <a:pt x="16" y="420"/>
                </a:lnTo>
                <a:lnTo>
                  <a:pt x="17" y="423"/>
                </a:lnTo>
                <a:lnTo>
                  <a:pt x="19" y="423"/>
                </a:lnTo>
                <a:lnTo>
                  <a:pt x="19" y="415"/>
                </a:lnTo>
                <a:lnTo>
                  <a:pt x="22" y="413"/>
                </a:lnTo>
                <a:lnTo>
                  <a:pt x="26" y="408"/>
                </a:lnTo>
                <a:lnTo>
                  <a:pt x="26" y="403"/>
                </a:lnTo>
                <a:lnTo>
                  <a:pt x="24" y="403"/>
                </a:lnTo>
                <a:lnTo>
                  <a:pt x="24" y="401"/>
                </a:lnTo>
                <a:lnTo>
                  <a:pt x="31" y="400"/>
                </a:lnTo>
                <a:lnTo>
                  <a:pt x="32" y="398"/>
                </a:lnTo>
                <a:lnTo>
                  <a:pt x="34" y="398"/>
                </a:lnTo>
                <a:lnTo>
                  <a:pt x="34" y="395"/>
                </a:lnTo>
                <a:lnTo>
                  <a:pt x="32" y="391"/>
                </a:lnTo>
                <a:lnTo>
                  <a:pt x="34" y="390"/>
                </a:lnTo>
                <a:lnTo>
                  <a:pt x="34" y="386"/>
                </a:lnTo>
                <a:lnTo>
                  <a:pt x="36" y="386"/>
                </a:lnTo>
                <a:lnTo>
                  <a:pt x="34" y="383"/>
                </a:lnTo>
                <a:lnTo>
                  <a:pt x="34" y="381"/>
                </a:lnTo>
                <a:lnTo>
                  <a:pt x="37" y="378"/>
                </a:lnTo>
                <a:lnTo>
                  <a:pt x="42" y="375"/>
                </a:lnTo>
                <a:lnTo>
                  <a:pt x="44" y="370"/>
                </a:lnTo>
                <a:lnTo>
                  <a:pt x="44" y="366"/>
                </a:lnTo>
                <a:lnTo>
                  <a:pt x="42" y="365"/>
                </a:lnTo>
                <a:lnTo>
                  <a:pt x="44" y="363"/>
                </a:lnTo>
                <a:lnTo>
                  <a:pt x="39" y="356"/>
                </a:lnTo>
                <a:lnTo>
                  <a:pt x="37" y="355"/>
                </a:lnTo>
                <a:lnTo>
                  <a:pt x="39" y="350"/>
                </a:lnTo>
                <a:lnTo>
                  <a:pt x="41" y="348"/>
                </a:lnTo>
                <a:lnTo>
                  <a:pt x="39" y="345"/>
                </a:lnTo>
                <a:lnTo>
                  <a:pt x="37" y="343"/>
                </a:lnTo>
                <a:lnTo>
                  <a:pt x="34" y="341"/>
                </a:lnTo>
                <a:lnTo>
                  <a:pt x="34" y="340"/>
                </a:lnTo>
                <a:lnTo>
                  <a:pt x="34" y="333"/>
                </a:lnTo>
                <a:lnTo>
                  <a:pt x="31" y="331"/>
                </a:lnTo>
                <a:lnTo>
                  <a:pt x="29" y="330"/>
                </a:lnTo>
                <a:lnTo>
                  <a:pt x="29" y="328"/>
                </a:lnTo>
                <a:lnTo>
                  <a:pt x="26" y="328"/>
                </a:lnTo>
                <a:lnTo>
                  <a:pt x="26" y="326"/>
                </a:lnTo>
                <a:lnTo>
                  <a:pt x="24" y="324"/>
                </a:lnTo>
                <a:lnTo>
                  <a:pt x="27" y="321"/>
                </a:lnTo>
                <a:lnTo>
                  <a:pt x="31" y="318"/>
                </a:lnTo>
                <a:lnTo>
                  <a:pt x="32" y="318"/>
                </a:lnTo>
                <a:lnTo>
                  <a:pt x="32" y="318"/>
                </a:lnTo>
                <a:lnTo>
                  <a:pt x="32" y="313"/>
                </a:lnTo>
                <a:lnTo>
                  <a:pt x="29" y="311"/>
                </a:lnTo>
                <a:lnTo>
                  <a:pt x="29" y="308"/>
                </a:lnTo>
                <a:lnTo>
                  <a:pt x="29" y="306"/>
                </a:lnTo>
                <a:lnTo>
                  <a:pt x="27" y="306"/>
                </a:lnTo>
                <a:lnTo>
                  <a:pt x="29" y="303"/>
                </a:lnTo>
                <a:lnTo>
                  <a:pt x="34" y="299"/>
                </a:lnTo>
                <a:lnTo>
                  <a:pt x="34" y="286"/>
                </a:lnTo>
                <a:lnTo>
                  <a:pt x="32" y="271"/>
                </a:lnTo>
                <a:lnTo>
                  <a:pt x="29" y="239"/>
                </a:lnTo>
                <a:lnTo>
                  <a:pt x="26" y="207"/>
                </a:lnTo>
                <a:lnTo>
                  <a:pt x="22" y="172"/>
                </a:lnTo>
                <a:lnTo>
                  <a:pt x="22" y="171"/>
                </a:lnTo>
                <a:lnTo>
                  <a:pt x="21" y="142"/>
                </a:lnTo>
                <a:lnTo>
                  <a:pt x="17" y="112"/>
                </a:lnTo>
                <a:lnTo>
                  <a:pt x="14" y="94"/>
                </a:lnTo>
                <a:lnTo>
                  <a:pt x="12" y="79"/>
                </a:lnTo>
                <a:lnTo>
                  <a:pt x="12" y="60"/>
                </a:lnTo>
                <a:lnTo>
                  <a:pt x="9" y="30"/>
                </a:lnTo>
                <a:lnTo>
                  <a:pt x="16" y="37"/>
                </a:lnTo>
                <a:lnTo>
                  <a:pt x="19" y="35"/>
                </a:lnTo>
                <a:lnTo>
                  <a:pt x="17" y="38"/>
                </a:lnTo>
                <a:lnTo>
                  <a:pt x="22" y="40"/>
                </a:lnTo>
                <a:lnTo>
                  <a:pt x="34" y="40"/>
                </a:lnTo>
                <a:lnTo>
                  <a:pt x="59" y="27"/>
                </a:lnTo>
                <a:lnTo>
                  <a:pt x="67" y="20"/>
                </a:lnTo>
                <a:lnTo>
                  <a:pt x="94" y="18"/>
                </a:lnTo>
                <a:lnTo>
                  <a:pt x="118" y="15"/>
                </a:lnTo>
                <a:lnTo>
                  <a:pt x="133" y="13"/>
                </a:lnTo>
                <a:lnTo>
                  <a:pt x="154" y="10"/>
                </a:lnTo>
                <a:lnTo>
                  <a:pt x="168" y="8"/>
                </a:lnTo>
                <a:lnTo>
                  <a:pt x="198" y="7"/>
                </a:lnTo>
                <a:lnTo>
                  <a:pt x="206" y="5"/>
                </a:lnTo>
                <a:lnTo>
                  <a:pt x="236" y="0"/>
                </a:lnTo>
                <a:lnTo>
                  <a:pt x="241" y="0"/>
                </a:lnTo>
                <a:lnTo>
                  <a:pt x="241" y="8"/>
                </a:lnTo>
                <a:lnTo>
                  <a:pt x="245" y="27"/>
                </a:lnTo>
                <a:lnTo>
                  <a:pt x="246" y="38"/>
                </a:lnTo>
                <a:lnTo>
                  <a:pt x="246" y="53"/>
                </a:lnTo>
                <a:lnTo>
                  <a:pt x="248" y="58"/>
                </a:lnTo>
                <a:lnTo>
                  <a:pt x="251" y="87"/>
                </a:lnTo>
                <a:lnTo>
                  <a:pt x="253" y="94"/>
                </a:lnTo>
                <a:lnTo>
                  <a:pt x="256" y="117"/>
                </a:lnTo>
                <a:lnTo>
                  <a:pt x="256" y="134"/>
                </a:lnTo>
                <a:lnTo>
                  <a:pt x="261" y="159"/>
                </a:lnTo>
                <a:lnTo>
                  <a:pt x="261" y="164"/>
                </a:lnTo>
                <a:lnTo>
                  <a:pt x="265" y="199"/>
                </a:lnTo>
                <a:lnTo>
                  <a:pt x="266" y="209"/>
                </a:lnTo>
                <a:lnTo>
                  <a:pt x="268" y="231"/>
                </a:lnTo>
                <a:lnTo>
                  <a:pt x="270" y="249"/>
                </a:lnTo>
                <a:lnTo>
                  <a:pt x="271" y="254"/>
                </a:lnTo>
                <a:lnTo>
                  <a:pt x="275" y="278"/>
                </a:lnTo>
                <a:lnTo>
                  <a:pt x="278" y="301"/>
                </a:lnTo>
                <a:lnTo>
                  <a:pt x="276" y="301"/>
                </a:lnTo>
                <a:lnTo>
                  <a:pt x="271" y="306"/>
                </a:lnTo>
                <a:lnTo>
                  <a:pt x="271" y="308"/>
                </a:lnTo>
                <a:lnTo>
                  <a:pt x="273" y="309"/>
                </a:lnTo>
                <a:lnTo>
                  <a:pt x="276" y="313"/>
                </a:lnTo>
                <a:lnTo>
                  <a:pt x="278" y="314"/>
                </a:lnTo>
                <a:lnTo>
                  <a:pt x="276" y="318"/>
                </a:lnTo>
                <a:lnTo>
                  <a:pt x="275" y="321"/>
                </a:lnTo>
                <a:lnTo>
                  <a:pt x="275" y="324"/>
                </a:lnTo>
                <a:lnTo>
                  <a:pt x="276" y="324"/>
                </a:lnTo>
                <a:lnTo>
                  <a:pt x="281" y="324"/>
                </a:lnTo>
                <a:lnTo>
                  <a:pt x="283" y="326"/>
                </a:lnTo>
                <a:lnTo>
                  <a:pt x="283" y="328"/>
                </a:lnTo>
                <a:lnTo>
                  <a:pt x="280" y="331"/>
                </a:lnTo>
                <a:lnTo>
                  <a:pt x="281" y="336"/>
                </a:lnTo>
                <a:lnTo>
                  <a:pt x="266" y="338"/>
                </a:lnTo>
                <a:lnTo>
                  <a:pt x="263" y="341"/>
                </a:lnTo>
                <a:lnTo>
                  <a:pt x="260" y="343"/>
                </a:lnTo>
                <a:lnTo>
                  <a:pt x="256" y="350"/>
                </a:lnTo>
                <a:lnTo>
                  <a:pt x="253" y="350"/>
                </a:lnTo>
                <a:lnTo>
                  <a:pt x="248" y="351"/>
                </a:lnTo>
                <a:lnTo>
                  <a:pt x="243" y="346"/>
                </a:lnTo>
                <a:lnTo>
                  <a:pt x="236" y="350"/>
                </a:lnTo>
                <a:lnTo>
                  <a:pt x="230" y="350"/>
                </a:lnTo>
                <a:lnTo>
                  <a:pt x="226" y="350"/>
                </a:lnTo>
                <a:lnTo>
                  <a:pt x="226" y="355"/>
                </a:lnTo>
                <a:lnTo>
                  <a:pt x="231" y="366"/>
                </a:lnTo>
                <a:lnTo>
                  <a:pt x="231" y="370"/>
                </a:lnTo>
                <a:lnTo>
                  <a:pt x="231" y="371"/>
                </a:lnTo>
                <a:lnTo>
                  <a:pt x="228" y="375"/>
                </a:lnTo>
                <a:lnTo>
                  <a:pt x="225" y="381"/>
                </a:lnTo>
                <a:lnTo>
                  <a:pt x="215" y="383"/>
                </a:lnTo>
                <a:lnTo>
                  <a:pt x="215" y="391"/>
                </a:lnTo>
                <a:lnTo>
                  <a:pt x="215" y="396"/>
                </a:lnTo>
                <a:lnTo>
                  <a:pt x="213" y="401"/>
                </a:lnTo>
                <a:lnTo>
                  <a:pt x="206" y="405"/>
                </a:lnTo>
                <a:lnTo>
                  <a:pt x="203" y="403"/>
                </a:lnTo>
                <a:lnTo>
                  <a:pt x="201" y="403"/>
                </a:lnTo>
                <a:lnTo>
                  <a:pt x="198" y="405"/>
                </a:lnTo>
                <a:lnTo>
                  <a:pt x="198" y="410"/>
                </a:lnTo>
                <a:lnTo>
                  <a:pt x="193" y="417"/>
                </a:lnTo>
                <a:lnTo>
                  <a:pt x="193" y="430"/>
                </a:lnTo>
                <a:lnTo>
                  <a:pt x="193" y="433"/>
                </a:lnTo>
                <a:lnTo>
                  <a:pt x="191" y="437"/>
                </a:lnTo>
                <a:lnTo>
                  <a:pt x="186" y="438"/>
                </a:lnTo>
                <a:lnTo>
                  <a:pt x="184" y="440"/>
                </a:lnTo>
                <a:lnTo>
                  <a:pt x="183" y="443"/>
                </a:lnTo>
                <a:lnTo>
                  <a:pt x="178" y="438"/>
                </a:lnTo>
                <a:lnTo>
                  <a:pt x="171" y="438"/>
                </a:lnTo>
                <a:lnTo>
                  <a:pt x="164" y="437"/>
                </a:lnTo>
                <a:lnTo>
                  <a:pt x="161" y="433"/>
                </a:lnTo>
                <a:lnTo>
                  <a:pt x="161" y="433"/>
                </a:lnTo>
                <a:lnTo>
                  <a:pt x="159" y="423"/>
                </a:lnTo>
                <a:lnTo>
                  <a:pt x="154" y="42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endParaRPr>
          </a:p>
        </p:txBody>
      </p:sp>
      <p:sp>
        <p:nvSpPr>
          <p:cNvPr id="2685104" name="Oval 176"/>
          <p:cNvSpPr>
            <a:spLocks noChangeArrowheads="1"/>
          </p:cNvSpPr>
          <p:nvPr/>
        </p:nvSpPr>
        <p:spPr bwMode="auto">
          <a:xfrm>
            <a:off x="228600" y="4343404"/>
            <a:ext cx="250825" cy="250825"/>
          </a:xfrm>
          <a:prstGeom prst="ellipse">
            <a:avLst/>
          </a:prstGeom>
          <a:solidFill>
            <a:srgbClr val="C00000"/>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685105" name="Text Box 177"/>
          <p:cNvSpPr txBox="1">
            <a:spLocks noChangeArrowheads="1"/>
          </p:cNvSpPr>
          <p:nvPr/>
        </p:nvSpPr>
        <p:spPr bwMode="auto">
          <a:xfrm>
            <a:off x="457202" y="4343404"/>
            <a:ext cx="1726755"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a:solidFill>
                  <a:srgbClr val="CC0000"/>
                </a:solidFill>
              </a:rPr>
              <a:t>Flood  Risk  Management</a:t>
            </a:r>
          </a:p>
        </p:txBody>
      </p:sp>
      <p:sp>
        <p:nvSpPr>
          <p:cNvPr id="2685107" name="Oval 179"/>
          <p:cNvSpPr>
            <a:spLocks noChangeArrowheads="1"/>
          </p:cNvSpPr>
          <p:nvPr/>
        </p:nvSpPr>
        <p:spPr bwMode="auto">
          <a:xfrm>
            <a:off x="228600" y="4648204"/>
            <a:ext cx="250825" cy="250825"/>
          </a:xfrm>
          <a:prstGeom prst="ellipse">
            <a:avLst/>
          </a:prstGeom>
          <a:solidFill>
            <a:schemeClr val="accent2"/>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685108" name="Text Box 180"/>
          <p:cNvSpPr txBox="1">
            <a:spLocks noChangeArrowheads="1"/>
          </p:cNvSpPr>
          <p:nvPr/>
        </p:nvSpPr>
        <p:spPr bwMode="auto">
          <a:xfrm>
            <a:off x="457202" y="4648204"/>
            <a:ext cx="2180405"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a:solidFill>
                  <a:srgbClr val="006600"/>
                </a:solidFill>
              </a:rPr>
              <a:t>Aquatic  Ecosystem  Restoration</a:t>
            </a:r>
          </a:p>
        </p:txBody>
      </p:sp>
      <p:sp>
        <p:nvSpPr>
          <p:cNvPr id="2685110" name="Oval 182"/>
          <p:cNvSpPr>
            <a:spLocks noChangeArrowheads="1"/>
          </p:cNvSpPr>
          <p:nvPr/>
        </p:nvSpPr>
        <p:spPr bwMode="auto">
          <a:xfrm>
            <a:off x="228600" y="4953004"/>
            <a:ext cx="250825" cy="250825"/>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685111" name="Text Box 183"/>
          <p:cNvSpPr txBox="1">
            <a:spLocks noChangeArrowheads="1"/>
          </p:cNvSpPr>
          <p:nvPr/>
        </p:nvSpPr>
        <p:spPr bwMode="auto">
          <a:xfrm>
            <a:off x="457201" y="4953004"/>
            <a:ext cx="838691"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a:solidFill>
                  <a:srgbClr val="000099"/>
                </a:solidFill>
              </a:rPr>
              <a:t>Navigation</a:t>
            </a:r>
          </a:p>
        </p:txBody>
      </p:sp>
      <p:sp>
        <p:nvSpPr>
          <p:cNvPr id="2685113" name="Text Box 185"/>
          <p:cNvSpPr txBox="1">
            <a:spLocks noChangeArrowheads="1"/>
          </p:cNvSpPr>
          <p:nvPr/>
        </p:nvSpPr>
        <p:spPr bwMode="auto">
          <a:xfrm>
            <a:off x="1202094" y="2546383"/>
            <a:ext cx="877163"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a:solidFill>
                  <a:srgbClr val="CC0000"/>
                </a:solidFill>
              </a:rPr>
              <a:t>Folsom Dam</a:t>
            </a:r>
          </a:p>
        </p:txBody>
      </p:sp>
      <p:sp>
        <p:nvSpPr>
          <p:cNvPr id="2685114" name="Text Box 186"/>
          <p:cNvSpPr txBox="1">
            <a:spLocks noChangeArrowheads="1"/>
          </p:cNvSpPr>
          <p:nvPr/>
        </p:nvSpPr>
        <p:spPr bwMode="auto">
          <a:xfrm>
            <a:off x="4866153" y="1752963"/>
            <a:ext cx="986167" cy="348813"/>
          </a:xfrm>
          <a:prstGeom prst="rect">
            <a:avLst/>
          </a:prstGeom>
          <a:solidFill>
            <a:srgbClr val="F5DB6B">
              <a:alpha val="50000"/>
            </a:srgbClr>
          </a:solidFill>
          <a:ln w="9525" algn="ctr">
            <a:noFill/>
            <a:miter lim="800000"/>
            <a:headEnd/>
            <a:tailEnd/>
          </a:ln>
          <a:effectLst/>
        </p:spPr>
        <p:txBody>
          <a:bodyPr wrap="none">
            <a:spAutoFit/>
          </a:bodyPr>
          <a:lstStyle/>
          <a:p>
            <a:pPr>
              <a:lnSpc>
                <a:spcPts val="1000"/>
              </a:lnSpc>
              <a:spcBef>
                <a:spcPts val="0"/>
              </a:spcBef>
              <a:buSzPct val="100000"/>
            </a:pPr>
            <a:r>
              <a:rPr lang="en-US" sz="900" dirty="0">
                <a:solidFill>
                  <a:srgbClr val="006600"/>
                </a:solidFill>
              </a:rPr>
              <a:t>Upper </a:t>
            </a:r>
            <a:r>
              <a:rPr lang="en-US" sz="900" dirty="0" smtClean="0">
                <a:solidFill>
                  <a:srgbClr val="006600"/>
                </a:solidFill>
              </a:rPr>
              <a:t>Miss. R.</a:t>
            </a:r>
            <a:endParaRPr lang="en-US" sz="900" dirty="0">
              <a:solidFill>
                <a:srgbClr val="006600"/>
              </a:solidFill>
            </a:endParaRPr>
          </a:p>
          <a:p>
            <a:pPr>
              <a:lnSpc>
                <a:spcPts val="1000"/>
              </a:lnSpc>
              <a:spcBef>
                <a:spcPts val="0"/>
              </a:spcBef>
              <a:buSzPct val="100000"/>
            </a:pPr>
            <a:r>
              <a:rPr lang="en-US" sz="900" dirty="0" smtClean="0">
                <a:solidFill>
                  <a:srgbClr val="006600"/>
                </a:solidFill>
              </a:rPr>
              <a:t>Restoration</a:t>
            </a:r>
            <a:endParaRPr lang="en-US" sz="900" dirty="0">
              <a:solidFill>
                <a:srgbClr val="006600"/>
              </a:solidFill>
            </a:endParaRPr>
          </a:p>
        </p:txBody>
      </p:sp>
      <p:sp>
        <p:nvSpPr>
          <p:cNvPr id="2685129" name="Text Box 201"/>
          <p:cNvSpPr txBox="1">
            <a:spLocks noChangeArrowheads="1"/>
          </p:cNvSpPr>
          <p:nvPr/>
        </p:nvSpPr>
        <p:spPr bwMode="auto">
          <a:xfrm>
            <a:off x="6277679" y="5293948"/>
            <a:ext cx="1300356" cy="230832"/>
          </a:xfrm>
          <a:prstGeom prst="rect">
            <a:avLst/>
          </a:prstGeom>
          <a:noFill/>
          <a:ln w="9525" algn="ctr">
            <a:noFill/>
            <a:miter lim="800000"/>
            <a:headEnd/>
            <a:tailEnd/>
          </a:ln>
          <a:effectLst/>
        </p:spPr>
        <p:txBody>
          <a:bodyPr wrap="none">
            <a:spAutoFit/>
          </a:bodyPr>
          <a:lstStyle/>
          <a:p>
            <a:pPr algn="l">
              <a:spcBef>
                <a:spcPct val="20000"/>
              </a:spcBef>
              <a:buSzPct val="100000"/>
            </a:pPr>
            <a:r>
              <a:rPr lang="sv-SE" sz="900" dirty="0" smtClean="0">
                <a:solidFill>
                  <a:srgbClr val="CC0000"/>
                </a:solidFill>
              </a:rPr>
              <a:t>Herbert Hoover Dike</a:t>
            </a:r>
            <a:endParaRPr lang="en-US" sz="900" dirty="0">
              <a:solidFill>
                <a:srgbClr val="CC0000"/>
              </a:solidFill>
            </a:endParaRPr>
          </a:p>
        </p:txBody>
      </p:sp>
      <p:sp>
        <p:nvSpPr>
          <p:cNvPr id="2685131" name="Text Box 203"/>
          <p:cNvSpPr txBox="1">
            <a:spLocks noChangeArrowheads="1"/>
          </p:cNvSpPr>
          <p:nvPr/>
        </p:nvSpPr>
        <p:spPr bwMode="auto">
          <a:xfrm>
            <a:off x="6398221" y="5519741"/>
            <a:ext cx="1165704" cy="348813"/>
          </a:xfrm>
          <a:prstGeom prst="rect">
            <a:avLst/>
          </a:prstGeom>
          <a:noFill/>
          <a:ln w="9525" algn="ctr">
            <a:noFill/>
            <a:miter lim="800000"/>
            <a:headEnd/>
            <a:tailEnd/>
          </a:ln>
          <a:effectLst/>
        </p:spPr>
        <p:txBody>
          <a:bodyPr wrap="none">
            <a:spAutoFit/>
          </a:bodyPr>
          <a:lstStyle/>
          <a:p>
            <a:pPr algn="r">
              <a:lnSpc>
                <a:spcPts val="1000"/>
              </a:lnSpc>
              <a:spcBef>
                <a:spcPts val="0"/>
              </a:spcBef>
              <a:buSzPct val="100000"/>
            </a:pPr>
            <a:r>
              <a:rPr lang="sv-SE" sz="900" dirty="0" smtClean="0">
                <a:solidFill>
                  <a:srgbClr val="006600"/>
                </a:solidFill>
              </a:rPr>
              <a:t>S. Fla. Ecosystem</a:t>
            </a:r>
          </a:p>
          <a:p>
            <a:pPr algn="r">
              <a:lnSpc>
                <a:spcPts val="1000"/>
              </a:lnSpc>
              <a:spcBef>
                <a:spcPts val="0"/>
              </a:spcBef>
              <a:buSzPct val="100000"/>
            </a:pPr>
            <a:r>
              <a:rPr lang="sv-SE" sz="900" dirty="0" smtClean="0">
                <a:solidFill>
                  <a:srgbClr val="006600"/>
                </a:solidFill>
              </a:rPr>
              <a:t>Restoration</a:t>
            </a:r>
            <a:endParaRPr lang="en-US" sz="900" dirty="0">
              <a:solidFill>
                <a:srgbClr val="006600"/>
              </a:solidFill>
            </a:endParaRPr>
          </a:p>
        </p:txBody>
      </p:sp>
      <p:sp>
        <p:nvSpPr>
          <p:cNvPr id="2685133" name="Text Box 205"/>
          <p:cNvSpPr txBox="1">
            <a:spLocks noChangeArrowheads="1"/>
          </p:cNvSpPr>
          <p:nvPr/>
        </p:nvSpPr>
        <p:spPr bwMode="auto">
          <a:xfrm>
            <a:off x="6473107" y="3550834"/>
            <a:ext cx="1056700" cy="230832"/>
          </a:xfrm>
          <a:prstGeom prst="rect">
            <a:avLst/>
          </a:prstGeom>
          <a:noFill/>
          <a:ln w="9525" algn="ctr">
            <a:noFill/>
            <a:miter lim="800000"/>
            <a:headEnd/>
            <a:tailEnd/>
          </a:ln>
          <a:effectLst/>
        </p:spPr>
        <p:txBody>
          <a:bodyPr wrap="none">
            <a:spAutoFit/>
          </a:bodyPr>
          <a:lstStyle/>
          <a:p>
            <a:pPr algn="l">
              <a:spcBef>
                <a:spcPts val="0"/>
              </a:spcBef>
              <a:buSzPct val="100000"/>
            </a:pPr>
            <a:r>
              <a:rPr lang="sv-SE" sz="900" dirty="0">
                <a:solidFill>
                  <a:srgbClr val="CC0000"/>
                </a:solidFill>
              </a:rPr>
              <a:t>Center Hill </a:t>
            </a:r>
            <a:r>
              <a:rPr lang="sv-SE" sz="900" dirty="0" smtClean="0">
                <a:solidFill>
                  <a:srgbClr val="CC0000"/>
                </a:solidFill>
              </a:rPr>
              <a:t>Lake</a:t>
            </a:r>
            <a:endParaRPr lang="en-US" sz="900" dirty="0">
              <a:solidFill>
                <a:srgbClr val="CC0000"/>
              </a:solidFill>
            </a:endParaRPr>
          </a:p>
        </p:txBody>
      </p:sp>
      <p:sp>
        <p:nvSpPr>
          <p:cNvPr id="2685135" name="Text Box 207"/>
          <p:cNvSpPr txBox="1">
            <a:spLocks noChangeArrowheads="1"/>
          </p:cNvSpPr>
          <p:nvPr/>
        </p:nvSpPr>
        <p:spPr bwMode="auto">
          <a:xfrm>
            <a:off x="4510666" y="3311190"/>
            <a:ext cx="1399456" cy="220573"/>
          </a:xfrm>
          <a:prstGeom prst="rect">
            <a:avLst/>
          </a:prstGeom>
          <a:noFill/>
          <a:ln w="9525" algn="ctr">
            <a:noFill/>
            <a:miter lim="800000"/>
            <a:headEnd/>
            <a:tailEnd/>
          </a:ln>
          <a:effectLst/>
        </p:spPr>
        <p:txBody>
          <a:bodyPr wrap="square">
            <a:spAutoFit/>
          </a:bodyPr>
          <a:lstStyle/>
          <a:p>
            <a:pPr algn="r">
              <a:lnSpc>
                <a:spcPts val="1000"/>
              </a:lnSpc>
              <a:spcBef>
                <a:spcPts val="0"/>
              </a:spcBef>
              <a:buSzPct val="100000"/>
            </a:pPr>
            <a:r>
              <a:rPr lang="en-US" sz="900" dirty="0">
                <a:solidFill>
                  <a:srgbClr val="000099"/>
                </a:solidFill>
              </a:rPr>
              <a:t>Olmsted Lock &amp; Dam</a:t>
            </a:r>
          </a:p>
        </p:txBody>
      </p:sp>
      <p:sp>
        <p:nvSpPr>
          <p:cNvPr id="2685142" name="Rectangle 214"/>
          <p:cNvSpPr>
            <a:spLocks noGrp="1" noChangeArrowheads="1"/>
          </p:cNvSpPr>
          <p:nvPr>
            <p:ph type="title"/>
          </p:nvPr>
        </p:nvSpPr>
        <p:spPr bwMode="auto">
          <a:xfrm>
            <a:off x="52390" y="0"/>
            <a:ext cx="9144000" cy="731838"/>
          </a:xfrm>
          <a:noFill/>
          <a:ln cap="flat">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tx1"/>
                </a:solidFill>
                <a:latin typeface="Arial" pitchFamily="34" charset="0"/>
                <a:cs typeface="Arial" pitchFamily="34" charset="0"/>
              </a:rPr>
              <a:t>MAJOR CONSTRUCTION PROJECTS</a:t>
            </a:r>
          </a:p>
        </p:txBody>
      </p:sp>
      <p:sp>
        <p:nvSpPr>
          <p:cNvPr id="2685146" name="Text Box 218"/>
          <p:cNvSpPr txBox="1">
            <a:spLocks noChangeArrowheads="1"/>
          </p:cNvSpPr>
          <p:nvPr/>
        </p:nvSpPr>
        <p:spPr bwMode="auto">
          <a:xfrm>
            <a:off x="1295910" y="3589819"/>
            <a:ext cx="1069524" cy="323165"/>
          </a:xfrm>
          <a:prstGeom prst="rect">
            <a:avLst/>
          </a:prstGeom>
          <a:noFill/>
          <a:ln w="9525" algn="ctr">
            <a:noFill/>
            <a:miter lim="800000"/>
            <a:headEnd/>
            <a:tailEnd/>
          </a:ln>
          <a:effectLst/>
        </p:spPr>
        <p:txBody>
          <a:bodyPr wrap="none">
            <a:spAutoFit/>
          </a:bodyPr>
          <a:lstStyle/>
          <a:p>
            <a:pPr algn="l">
              <a:lnSpc>
                <a:spcPts val="1000"/>
              </a:lnSpc>
              <a:spcBef>
                <a:spcPts val="0"/>
              </a:spcBef>
              <a:buSzPct val="100000"/>
            </a:pPr>
            <a:r>
              <a:rPr lang="en-US" sz="900" dirty="0">
                <a:solidFill>
                  <a:srgbClr val="CC0000"/>
                </a:solidFill>
              </a:rPr>
              <a:t>Santa Ana River</a:t>
            </a:r>
          </a:p>
          <a:p>
            <a:pPr algn="l">
              <a:lnSpc>
                <a:spcPts val="800"/>
              </a:lnSpc>
              <a:spcBef>
                <a:spcPts val="0"/>
              </a:spcBef>
              <a:buSzPct val="100000"/>
            </a:pPr>
            <a:r>
              <a:rPr lang="en-US" sz="900" dirty="0">
                <a:solidFill>
                  <a:srgbClr val="CC0000"/>
                </a:solidFill>
              </a:rPr>
              <a:t>Mainstem</a:t>
            </a:r>
          </a:p>
        </p:txBody>
      </p:sp>
      <p:sp>
        <p:nvSpPr>
          <p:cNvPr id="2685149" name="Text Box 221"/>
          <p:cNvSpPr txBox="1">
            <a:spLocks noChangeArrowheads="1"/>
          </p:cNvSpPr>
          <p:nvPr/>
        </p:nvSpPr>
        <p:spPr bwMode="auto">
          <a:xfrm>
            <a:off x="3107600" y="1843091"/>
            <a:ext cx="1191352" cy="348813"/>
          </a:xfrm>
          <a:prstGeom prst="rect">
            <a:avLst/>
          </a:prstGeom>
          <a:noFill/>
          <a:ln w="9525" algn="ctr">
            <a:noFill/>
            <a:miter lim="800000"/>
            <a:headEnd/>
            <a:tailEnd/>
          </a:ln>
          <a:effectLst/>
        </p:spPr>
        <p:txBody>
          <a:bodyPr wrap="none">
            <a:spAutoFit/>
          </a:bodyPr>
          <a:lstStyle/>
          <a:p>
            <a:pPr algn="r">
              <a:lnSpc>
                <a:spcPts val="1000"/>
              </a:lnSpc>
              <a:spcBef>
                <a:spcPts val="0"/>
              </a:spcBef>
              <a:buSzPct val="100000"/>
            </a:pPr>
            <a:r>
              <a:rPr lang="en-US" sz="900" dirty="0">
                <a:solidFill>
                  <a:srgbClr val="006600"/>
                </a:solidFill>
              </a:rPr>
              <a:t>Missouri R. Fish &amp;</a:t>
            </a:r>
          </a:p>
          <a:p>
            <a:pPr algn="r">
              <a:lnSpc>
                <a:spcPts val="1000"/>
              </a:lnSpc>
              <a:spcBef>
                <a:spcPts val="0"/>
              </a:spcBef>
              <a:buSzPct val="100000"/>
            </a:pPr>
            <a:r>
              <a:rPr lang="en-US" sz="900" dirty="0">
                <a:solidFill>
                  <a:srgbClr val="006600"/>
                </a:solidFill>
              </a:rPr>
              <a:t>Wildlife Recovery</a:t>
            </a:r>
          </a:p>
        </p:txBody>
      </p:sp>
      <p:sp>
        <p:nvSpPr>
          <p:cNvPr id="2685156" name="Text Box 228"/>
          <p:cNvSpPr txBox="1">
            <a:spLocks noChangeArrowheads="1"/>
          </p:cNvSpPr>
          <p:nvPr/>
        </p:nvSpPr>
        <p:spPr bwMode="auto">
          <a:xfrm>
            <a:off x="1638300" y="1233492"/>
            <a:ext cx="998991" cy="348813"/>
          </a:xfrm>
          <a:prstGeom prst="rect">
            <a:avLst/>
          </a:prstGeom>
          <a:noFill/>
          <a:ln w="9525" algn="ctr">
            <a:noFill/>
            <a:miter lim="800000"/>
            <a:headEnd/>
            <a:tailEnd/>
          </a:ln>
          <a:effectLst/>
        </p:spPr>
        <p:txBody>
          <a:bodyPr wrap="none">
            <a:spAutoFit/>
          </a:bodyPr>
          <a:lstStyle/>
          <a:p>
            <a:pPr algn="l">
              <a:lnSpc>
                <a:spcPts val="1000"/>
              </a:lnSpc>
              <a:spcBef>
                <a:spcPts val="0"/>
              </a:spcBef>
              <a:buSzPct val="100000"/>
            </a:pPr>
            <a:r>
              <a:rPr lang="en-US" sz="900" dirty="0">
                <a:solidFill>
                  <a:srgbClr val="006600"/>
                </a:solidFill>
              </a:rPr>
              <a:t>Columbia R.</a:t>
            </a:r>
          </a:p>
          <a:p>
            <a:pPr algn="l">
              <a:lnSpc>
                <a:spcPts val="1000"/>
              </a:lnSpc>
              <a:spcBef>
                <a:spcPts val="0"/>
              </a:spcBef>
              <a:buSzPct val="100000"/>
            </a:pPr>
            <a:r>
              <a:rPr lang="en-US" sz="900" dirty="0">
                <a:solidFill>
                  <a:srgbClr val="006600"/>
                </a:solidFill>
              </a:rPr>
              <a:t>Fish Mitigation</a:t>
            </a:r>
          </a:p>
        </p:txBody>
      </p:sp>
      <p:sp>
        <p:nvSpPr>
          <p:cNvPr id="2685173" name="Oval 245"/>
          <p:cNvSpPr>
            <a:spLocks noChangeArrowheads="1"/>
          </p:cNvSpPr>
          <p:nvPr/>
        </p:nvSpPr>
        <p:spPr bwMode="auto">
          <a:xfrm>
            <a:off x="228599" y="5286254"/>
            <a:ext cx="250825" cy="250825"/>
          </a:xfrm>
          <a:prstGeom prst="ellipse">
            <a:avLst/>
          </a:prstGeom>
          <a:solidFill>
            <a:srgbClr val="C09200"/>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685174" name="Text Box 246"/>
          <p:cNvSpPr txBox="1">
            <a:spLocks noChangeArrowheads="1"/>
          </p:cNvSpPr>
          <p:nvPr/>
        </p:nvSpPr>
        <p:spPr bwMode="auto">
          <a:xfrm>
            <a:off x="457201" y="5286254"/>
            <a:ext cx="712054"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smtClean="0">
                <a:solidFill>
                  <a:srgbClr val="996633"/>
                </a:solidFill>
              </a:rPr>
              <a:t>FUSRAP</a:t>
            </a:r>
            <a:endParaRPr lang="en-US" sz="1000" dirty="0">
              <a:solidFill>
                <a:srgbClr val="996633"/>
              </a:solidFill>
            </a:endParaRPr>
          </a:p>
        </p:txBody>
      </p:sp>
      <p:sp>
        <p:nvSpPr>
          <p:cNvPr id="2685185" name="Text Box 257"/>
          <p:cNvSpPr txBox="1">
            <a:spLocks noChangeArrowheads="1"/>
          </p:cNvSpPr>
          <p:nvPr/>
        </p:nvSpPr>
        <p:spPr bwMode="auto">
          <a:xfrm>
            <a:off x="6262688" y="1847819"/>
            <a:ext cx="1500184" cy="400110"/>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sv-SE" sz="1000" dirty="0" smtClean="0">
                <a:solidFill>
                  <a:srgbClr val="CC0000"/>
                </a:solidFill>
                <a:latin typeface="Arial Narrow" panose="020B0606020202030204" pitchFamily="34" charset="0"/>
              </a:rPr>
              <a:t>E</a:t>
            </a:r>
            <a:r>
              <a:rPr lang="sv-SE" sz="900" dirty="0" smtClean="0">
                <a:solidFill>
                  <a:srgbClr val="CC0000"/>
                </a:solidFill>
                <a:latin typeface="Arial Narrow" panose="020B0606020202030204" pitchFamily="34" charset="0"/>
              </a:rPr>
              <a:t>. Br.</a:t>
            </a:r>
          </a:p>
          <a:p>
            <a:pPr algn="r">
              <a:lnSpc>
                <a:spcPts val="800"/>
              </a:lnSpc>
              <a:spcBef>
                <a:spcPts val="0"/>
              </a:spcBef>
              <a:buSzPct val="100000"/>
            </a:pPr>
            <a:r>
              <a:rPr lang="sv-SE" sz="900" dirty="0" smtClean="0">
                <a:solidFill>
                  <a:srgbClr val="CC0000"/>
                </a:solidFill>
                <a:latin typeface="Arial Narrow" panose="020B0606020202030204" pitchFamily="34" charset="0"/>
              </a:rPr>
              <a:t>Clarion R.</a:t>
            </a:r>
          </a:p>
          <a:p>
            <a:pPr algn="r">
              <a:lnSpc>
                <a:spcPts val="800"/>
              </a:lnSpc>
              <a:spcBef>
                <a:spcPts val="0"/>
              </a:spcBef>
              <a:buSzPct val="100000"/>
            </a:pPr>
            <a:r>
              <a:rPr lang="sv-SE" sz="900" dirty="0" smtClean="0">
                <a:solidFill>
                  <a:srgbClr val="CC0000"/>
                </a:solidFill>
                <a:latin typeface="Arial Narrow" panose="020B0606020202030204" pitchFamily="34" charset="0"/>
              </a:rPr>
              <a:t>Lake</a:t>
            </a:r>
            <a:endParaRPr lang="en-US" sz="900" dirty="0">
              <a:solidFill>
                <a:srgbClr val="CC0000"/>
              </a:solidFill>
              <a:latin typeface="Arial Narrow" panose="020B0606020202030204" pitchFamily="34" charset="0"/>
            </a:endParaRPr>
          </a:p>
        </p:txBody>
      </p:sp>
      <p:sp>
        <p:nvSpPr>
          <p:cNvPr id="247" name="Text Box 203"/>
          <p:cNvSpPr txBox="1">
            <a:spLocks noChangeArrowheads="1"/>
          </p:cNvSpPr>
          <p:nvPr/>
        </p:nvSpPr>
        <p:spPr bwMode="auto">
          <a:xfrm>
            <a:off x="7939937" y="2950543"/>
            <a:ext cx="909223"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sv-SE" sz="900" dirty="0" smtClean="0">
                <a:solidFill>
                  <a:srgbClr val="006600"/>
                </a:solidFill>
                <a:latin typeface="Arial" pitchFamily="34" charset="0"/>
                <a:cs typeface="Arial" panose="020B0604020202020204" pitchFamily="34" charset="0"/>
              </a:rPr>
              <a:t>Poplar Island</a:t>
            </a:r>
          </a:p>
        </p:txBody>
      </p:sp>
      <p:sp>
        <p:nvSpPr>
          <p:cNvPr id="275" name="Text Box 203"/>
          <p:cNvSpPr txBox="1">
            <a:spLocks noChangeArrowheads="1"/>
          </p:cNvSpPr>
          <p:nvPr/>
        </p:nvSpPr>
        <p:spPr bwMode="auto">
          <a:xfrm>
            <a:off x="8176421" y="2429639"/>
            <a:ext cx="1097754" cy="220573"/>
          </a:xfrm>
          <a:prstGeom prst="rect">
            <a:avLst/>
          </a:prstGeom>
          <a:noFill/>
          <a:ln w="9525" algn="ctr">
            <a:noFill/>
            <a:miter lim="800000"/>
            <a:headEnd/>
            <a:tailEnd/>
          </a:ln>
          <a:effectLst/>
        </p:spPr>
        <p:txBody>
          <a:bodyPr wrap="square">
            <a:spAutoFit/>
          </a:bodyPr>
          <a:lstStyle/>
          <a:p>
            <a:pPr algn="l">
              <a:lnSpc>
                <a:spcPts val="1000"/>
              </a:lnSpc>
              <a:spcBef>
                <a:spcPts val="0"/>
              </a:spcBef>
              <a:buSzPct val="100000"/>
            </a:pPr>
            <a:r>
              <a:rPr lang="sv-SE" sz="900" dirty="0" smtClean="0">
                <a:solidFill>
                  <a:srgbClr val="C00000"/>
                </a:solidFill>
                <a:latin typeface="Arial" pitchFamily="34" charset="0"/>
                <a:cs typeface="Arial" panose="020B0604020202020204" pitchFamily="34" charset="0"/>
              </a:rPr>
              <a:t>Raritan Basin</a:t>
            </a:r>
          </a:p>
        </p:txBody>
      </p:sp>
      <p:sp>
        <p:nvSpPr>
          <p:cNvPr id="267" name="TextBox 266"/>
          <p:cNvSpPr txBox="1"/>
          <p:nvPr/>
        </p:nvSpPr>
        <p:spPr>
          <a:xfrm>
            <a:off x="4261713" y="636921"/>
            <a:ext cx="3835345" cy="369332"/>
          </a:xfrm>
          <a:prstGeom prst="rect">
            <a:avLst/>
          </a:prstGeom>
          <a:noFill/>
        </p:spPr>
        <p:txBody>
          <a:bodyPr wrap="none" rtlCol="0">
            <a:spAutoFit/>
          </a:bodyPr>
          <a:lstStyle/>
          <a:p>
            <a:r>
              <a:rPr lang="en-US" i="1" dirty="0" smtClean="0">
                <a:solidFill>
                  <a:srgbClr val="000000"/>
                </a:solidFill>
                <a:latin typeface="Arial" pitchFamily="34" charset="0"/>
                <a:cs typeface="Arial" pitchFamily="34" charset="0"/>
              </a:rPr>
              <a:t>($5 M or More in FY17 Work Plan)</a:t>
            </a:r>
            <a:endParaRPr lang="en-US" b="0" dirty="0">
              <a:solidFill>
                <a:srgbClr val="000000"/>
              </a:solidFill>
              <a:latin typeface="Arial" pitchFamily="34" charset="0"/>
            </a:endParaRPr>
          </a:p>
        </p:txBody>
      </p:sp>
      <p:sp>
        <p:nvSpPr>
          <p:cNvPr id="270" name="Text Box 218"/>
          <p:cNvSpPr txBox="1">
            <a:spLocks noChangeArrowheads="1"/>
          </p:cNvSpPr>
          <p:nvPr/>
        </p:nvSpPr>
        <p:spPr bwMode="auto">
          <a:xfrm>
            <a:off x="1371600" y="3276600"/>
            <a:ext cx="889987"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smtClean="0">
                <a:solidFill>
                  <a:srgbClr val="CC0000"/>
                </a:solidFill>
              </a:rPr>
              <a:t>Isabella Dam</a:t>
            </a:r>
            <a:endParaRPr lang="en-US" sz="900" dirty="0">
              <a:solidFill>
                <a:srgbClr val="CC0000"/>
              </a:solidFill>
            </a:endParaRPr>
          </a:p>
        </p:txBody>
      </p:sp>
      <p:sp>
        <p:nvSpPr>
          <p:cNvPr id="331" name="Text Box 255"/>
          <p:cNvSpPr txBox="1">
            <a:spLocks noChangeArrowheads="1"/>
          </p:cNvSpPr>
          <p:nvPr/>
        </p:nvSpPr>
        <p:spPr bwMode="auto">
          <a:xfrm>
            <a:off x="3272289" y="4838244"/>
            <a:ext cx="1666576"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CC0000"/>
                </a:solidFill>
              </a:rPr>
              <a:t>Buffalo Bayou &amp; </a:t>
            </a:r>
            <a:r>
              <a:rPr lang="en-US" sz="900" dirty="0" err="1" smtClean="0">
                <a:solidFill>
                  <a:srgbClr val="CC0000"/>
                </a:solidFill>
              </a:rPr>
              <a:t>Tribs</a:t>
            </a:r>
            <a:r>
              <a:rPr lang="en-US" sz="900" dirty="0" smtClean="0">
                <a:solidFill>
                  <a:srgbClr val="CC0000"/>
                </a:solidFill>
              </a:rPr>
              <a:t>.</a:t>
            </a:r>
            <a:endParaRPr lang="en-US" sz="900" dirty="0">
              <a:solidFill>
                <a:srgbClr val="CC0000"/>
              </a:solidFill>
            </a:endParaRPr>
          </a:p>
        </p:txBody>
      </p:sp>
      <p:sp>
        <p:nvSpPr>
          <p:cNvPr id="295" name="TextBox 294"/>
          <p:cNvSpPr txBox="1"/>
          <p:nvPr/>
        </p:nvSpPr>
        <p:spPr>
          <a:xfrm>
            <a:off x="3848100" y="6000750"/>
            <a:ext cx="2864887" cy="313932"/>
          </a:xfrm>
          <a:prstGeom prst="rect">
            <a:avLst/>
          </a:prstGeom>
          <a:noFill/>
        </p:spPr>
        <p:txBody>
          <a:bodyPr wrap="none" rtlCol="0">
            <a:spAutoFit/>
          </a:bodyPr>
          <a:lstStyle/>
          <a:p>
            <a:pPr algn="l">
              <a:lnSpc>
                <a:spcPct val="120000"/>
              </a:lnSpc>
            </a:pPr>
            <a:r>
              <a:rPr lang="en-US" sz="1200" b="0" dirty="0" smtClean="0">
                <a:solidFill>
                  <a:srgbClr val="000000"/>
                </a:solidFill>
                <a:latin typeface="Arial" pitchFamily="34" charset="0"/>
              </a:rPr>
              <a:t>Numbers in circles = $ million budgeted</a:t>
            </a:r>
            <a:endParaRPr lang="en-US" sz="1200" b="0" dirty="0">
              <a:solidFill>
                <a:srgbClr val="000000"/>
              </a:solidFill>
              <a:latin typeface="Arial" pitchFamily="34" charset="0"/>
            </a:endParaRPr>
          </a:p>
        </p:txBody>
      </p:sp>
      <p:sp>
        <p:nvSpPr>
          <p:cNvPr id="255" name="Text Box 185"/>
          <p:cNvSpPr txBox="1">
            <a:spLocks noChangeArrowheads="1"/>
          </p:cNvSpPr>
          <p:nvPr/>
        </p:nvSpPr>
        <p:spPr bwMode="auto">
          <a:xfrm>
            <a:off x="919278" y="2287253"/>
            <a:ext cx="960519"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smtClean="0">
                <a:solidFill>
                  <a:srgbClr val="CC0000"/>
                </a:solidFill>
              </a:rPr>
              <a:t>Yuba R. Basin</a:t>
            </a:r>
            <a:endParaRPr lang="en-US" sz="900" dirty="0">
              <a:solidFill>
                <a:srgbClr val="CC0000"/>
              </a:solidFill>
            </a:endParaRPr>
          </a:p>
        </p:txBody>
      </p:sp>
      <p:sp>
        <p:nvSpPr>
          <p:cNvPr id="263" name="Text Box 189"/>
          <p:cNvSpPr txBox="1">
            <a:spLocks noChangeArrowheads="1"/>
          </p:cNvSpPr>
          <p:nvPr/>
        </p:nvSpPr>
        <p:spPr bwMode="auto">
          <a:xfrm>
            <a:off x="7481888" y="4276725"/>
            <a:ext cx="992579" cy="230832"/>
          </a:xfrm>
          <a:prstGeom prst="rect">
            <a:avLst/>
          </a:prstGeom>
          <a:noFill/>
          <a:ln w="9525" algn="ctr">
            <a:noFill/>
            <a:miter lim="800000"/>
            <a:headEnd/>
            <a:tailEnd/>
          </a:ln>
          <a:effectLst/>
        </p:spPr>
        <p:txBody>
          <a:bodyPr wrap="none">
            <a:spAutoFit/>
          </a:bodyPr>
          <a:lstStyle/>
          <a:p>
            <a:pPr algn="l">
              <a:spcBef>
                <a:spcPts val="0"/>
              </a:spcBef>
              <a:buSzPct val="100000"/>
            </a:pPr>
            <a:r>
              <a:rPr lang="en-US" sz="900" dirty="0" smtClean="0">
                <a:solidFill>
                  <a:srgbClr val="000099"/>
                </a:solidFill>
              </a:rPr>
              <a:t>Savannah </a:t>
            </a:r>
            <a:r>
              <a:rPr lang="en-US" sz="900" dirty="0" err="1" smtClean="0">
                <a:solidFill>
                  <a:srgbClr val="000099"/>
                </a:solidFill>
              </a:rPr>
              <a:t>Hbr</a:t>
            </a:r>
            <a:r>
              <a:rPr lang="en-US" sz="900" dirty="0" smtClean="0">
                <a:solidFill>
                  <a:srgbClr val="000099"/>
                </a:solidFill>
              </a:rPr>
              <a:t>.</a:t>
            </a:r>
            <a:endParaRPr lang="en-US" sz="900" dirty="0">
              <a:solidFill>
                <a:srgbClr val="000099"/>
              </a:solidFill>
            </a:endParaRPr>
          </a:p>
        </p:txBody>
      </p:sp>
      <p:sp>
        <p:nvSpPr>
          <p:cNvPr id="277" name="Text Box 216"/>
          <p:cNvSpPr txBox="1">
            <a:spLocks noChangeArrowheads="1"/>
          </p:cNvSpPr>
          <p:nvPr/>
        </p:nvSpPr>
        <p:spPr bwMode="auto">
          <a:xfrm>
            <a:off x="-31693" y="948117"/>
            <a:ext cx="952889" cy="297517"/>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000099"/>
                </a:solidFill>
              </a:rPr>
              <a:t>Columbia R.  at Mouth</a:t>
            </a:r>
          </a:p>
        </p:txBody>
      </p:sp>
      <p:sp>
        <p:nvSpPr>
          <p:cNvPr id="240" name="Text Box 185"/>
          <p:cNvSpPr txBox="1">
            <a:spLocks noChangeArrowheads="1"/>
          </p:cNvSpPr>
          <p:nvPr/>
        </p:nvSpPr>
        <p:spPr bwMode="auto">
          <a:xfrm>
            <a:off x="1198937" y="2752574"/>
            <a:ext cx="1018227"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err="1" smtClean="0">
                <a:solidFill>
                  <a:srgbClr val="CC0000"/>
                </a:solidFill>
              </a:rPr>
              <a:t>Natomas</a:t>
            </a:r>
            <a:r>
              <a:rPr lang="en-US" sz="900" dirty="0" smtClean="0">
                <a:solidFill>
                  <a:srgbClr val="CC0000"/>
                </a:solidFill>
              </a:rPr>
              <a:t> Basin</a:t>
            </a:r>
            <a:endParaRPr lang="en-US" sz="900" dirty="0">
              <a:solidFill>
                <a:srgbClr val="CC0000"/>
              </a:solidFill>
            </a:endParaRPr>
          </a:p>
        </p:txBody>
      </p:sp>
      <p:sp>
        <p:nvSpPr>
          <p:cNvPr id="292"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294"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endParaRPr>
          </a:p>
        </p:txBody>
      </p:sp>
      <p:sp>
        <p:nvSpPr>
          <p:cNvPr id="303" name="Text Box 228"/>
          <p:cNvSpPr txBox="1">
            <a:spLocks noChangeArrowheads="1"/>
          </p:cNvSpPr>
          <p:nvPr/>
        </p:nvSpPr>
        <p:spPr bwMode="auto">
          <a:xfrm>
            <a:off x="1350327" y="903921"/>
            <a:ext cx="973343"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smtClean="0">
                <a:solidFill>
                  <a:srgbClr val="006600"/>
                </a:solidFill>
              </a:rPr>
              <a:t>Mud Mtn. Dam</a:t>
            </a:r>
            <a:endParaRPr lang="en-US" sz="900" dirty="0">
              <a:solidFill>
                <a:srgbClr val="006600"/>
              </a:solidFill>
            </a:endParaRPr>
          </a:p>
        </p:txBody>
      </p:sp>
      <p:sp>
        <p:nvSpPr>
          <p:cNvPr id="227" name="Freeform 132"/>
          <p:cNvSpPr>
            <a:spLocks/>
          </p:cNvSpPr>
          <p:nvPr/>
        </p:nvSpPr>
        <p:spPr bwMode="auto">
          <a:xfrm>
            <a:off x="741613" y="5718889"/>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28" name="Oval 245"/>
          <p:cNvSpPr>
            <a:spLocks noChangeArrowheads="1"/>
          </p:cNvSpPr>
          <p:nvPr/>
        </p:nvSpPr>
        <p:spPr bwMode="auto">
          <a:xfrm>
            <a:off x="225115" y="5601445"/>
            <a:ext cx="250825" cy="250825"/>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29" name="Text Box 246"/>
          <p:cNvSpPr txBox="1">
            <a:spLocks noChangeArrowheads="1"/>
          </p:cNvSpPr>
          <p:nvPr/>
        </p:nvSpPr>
        <p:spPr bwMode="auto">
          <a:xfrm>
            <a:off x="444752" y="5582368"/>
            <a:ext cx="989373"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smtClean="0">
                <a:solidFill>
                  <a:srgbClr val="000000"/>
                </a:solidFill>
              </a:rPr>
              <a:t>Multipurpose</a:t>
            </a:r>
            <a:endParaRPr lang="en-US" sz="1000" dirty="0">
              <a:solidFill>
                <a:srgbClr val="000000"/>
              </a:solidFill>
            </a:endParaRPr>
          </a:p>
        </p:txBody>
      </p:sp>
      <p:sp>
        <p:nvSpPr>
          <p:cNvPr id="230" name="Oval 176"/>
          <p:cNvSpPr>
            <a:spLocks noChangeArrowheads="1"/>
          </p:cNvSpPr>
          <p:nvPr/>
        </p:nvSpPr>
        <p:spPr bwMode="auto">
          <a:xfrm>
            <a:off x="895350" y="2352675"/>
            <a:ext cx="101602" cy="137090"/>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231" name="Oval 176"/>
          <p:cNvSpPr>
            <a:spLocks noChangeArrowheads="1"/>
          </p:cNvSpPr>
          <p:nvPr/>
        </p:nvSpPr>
        <p:spPr bwMode="auto">
          <a:xfrm>
            <a:off x="1087693" y="3602575"/>
            <a:ext cx="250825" cy="25082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49</a:t>
            </a:r>
            <a:endParaRPr lang="en-US" sz="1200" dirty="0">
              <a:solidFill>
                <a:srgbClr val="FFFFFF"/>
              </a:solidFill>
            </a:endParaRPr>
          </a:p>
        </p:txBody>
      </p:sp>
      <p:sp>
        <p:nvSpPr>
          <p:cNvPr id="232" name="Oval 176"/>
          <p:cNvSpPr>
            <a:spLocks noChangeArrowheads="1"/>
          </p:cNvSpPr>
          <p:nvPr/>
        </p:nvSpPr>
        <p:spPr bwMode="auto">
          <a:xfrm>
            <a:off x="1150935" y="3241999"/>
            <a:ext cx="280663" cy="267967"/>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71</a:t>
            </a:r>
            <a:endParaRPr lang="en-US" sz="1200" dirty="0">
              <a:solidFill>
                <a:srgbClr val="FFFFFF"/>
              </a:solidFill>
            </a:endParaRPr>
          </a:p>
        </p:txBody>
      </p:sp>
      <p:sp>
        <p:nvSpPr>
          <p:cNvPr id="233" name="Oval 176"/>
          <p:cNvSpPr>
            <a:spLocks noChangeArrowheads="1"/>
          </p:cNvSpPr>
          <p:nvPr/>
        </p:nvSpPr>
        <p:spPr bwMode="auto">
          <a:xfrm>
            <a:off x="1019975" y="2719387"/>
            <a:ext cx="218275" cy="23760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53</a:t>
            </a:r>
            <a:endParaRPr lang="en-US" sz="1100" dirty="0">
              <a:solidFill>
                <a:srgbClr val="FFFFFF"/>
              </a:solidFill>
            </a:endParaRPr>
          </a:p>
        </p:txBody>
      </p:sp>
      <p:sp>
        <p:nvSpPr>
          <p:cNvPr id="234" name="Oval 176"/>
          <p:cNvSpPr>
            <a:spLocks noChangeArrowheads="1"/>
          </p:cNvSpPr>
          <p:nvPr/>
        </p:nvSpPr>
        <p:spPr bwMode="auto">
          <a:xfrm>
            <a:off x="1063050" y="2533416"/>
            <a:ext cx="175200" cy="186587"/>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23</a:t>
            </a:r>
            <a:endParaRPr lang="en-US" sz="900" dirty="0">
              <a:solidFill>
                <a:srgbClr val="FFFFFF"/>
              </a:solidFill>
            </a:endParaRPr>
          </a:p>
        </p:txBody>
      </p:sp>
      <p:sp>
        <p:nvSpPr>
          <p:cNvPr id="235" name="Oval 176"/>
          <p:cNvSpPr>
            <a:spLocks noChangeArrowheads="1"/>
          </p:cNvSpPr>
          <p:nvPr/>
        </p:nvSpPr>
        <p:spPr bwMode="auto">
          <a:xfrm>
            <a:off x="7438452" y="5157788"/>
            <a:ext cx="267435" cy="270194"/>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400" dirty="0" smtClean="0">
                <a:solidFill>
                  <a:srgbClr val="FFFFFF"/>
                </a:solidFill>
              </a:rPr>
              <a:t>68</a:t>
            </a:r>
            <a:endParaRPr lang="en-US" sz="1400" dirty="0">
              <a:solidFill>
                <a:srgbClr val="FFFFFF"/>
              </a:solidFill>
            </a:endParaRPr>
          </a:p>
        </p:txBody>
      </p:sp>
      <p:sp>
        <p:nvSpPr>
          <p:cNvPr id="236" name="Oval 179"/>
          <p:cNvSpPr>
            <a:spLocks noChangeArrowheads="1"/>
          </p:cNvSpPr>
          <p:nvPr/>
        </p:nvSpPr>
        <p:spPr bwMode="auto">
          <a:xfrm>
            <a:off x="7477942" y="5532476"/>
            <a:ext cx="352007" cy="336078"/>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1400" dirty="0" smtClean="0">
                <a:solidFill>
                  <a:srgbClr val="FFFFFF"/>
                </a:solidFill>
              </a:rPr>
              <a:t>115</a:t>
            </a:r>
            <a:endParaRPr lang="en-US" sz="1400" dirty="0">
              <a:solidFill>
                <a:srgbClr val="FFFFFF"/>
              </a:solidFill>
            </a:endParaRPr>
          </a:p>
        </p:txBody>
      </p:sp>
      <p:sp>
        <p:nvSpPr>
          <p:cNvPr id="237" name="Oval 182"/>
          <p:cNvSpPr>
            <a:spLocks noChangeArrowheads="1"/>
          </p:cNvSpPr>
          <p:nvPr/>
        </p:nvSpPr>
        <p:spPr bwMode="auto">
          <a:xfrm>
            <a:off x="7283269" y="4251326"/>
            <a:ext cx="250825" cy="250825"/>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43</a:t>
            </a:r>
            <a:endParaRPr lang="en-US" sz="1200" dirty="0">
              <a:solidFill>
                <a:srgbClr val="FFFFFF"/>
              </a:solidFill>
            </a:endParaRPr>
          </a:p>
        </p:txBody>
      </p:sp>
      <p:sp>
        <p:nvSpPr>
          <p:cNvPr id="238" name="Oval 182"/>
          <p:cNvSpPr>
            <a:spLocks noChangeArrowheads="1"/>
          </p:cNvSpPr>
          <p:nvPr/>
        </p:nvSpPr>
        <p:spPr bwMode="auto">
          <a:xfrm>
            <a:off x="5837231" y="3155003"/>
            <a:ext cx="477701" cy="415752"/>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600" dirty="0" smtClean="0">
                <a:solidFill>
                  <a:srgbClr val="FFFFFF"/>
                </a:solidFill>
              </a:rPr>
              <a:t>250</a:t>
            </a:r>
            <a:endParaRPr lang="en-US" sz="1600" dirty="0">
              <a:solidFill>
                <a:srgbClr val="FFFFFF"/>
              </a:solidFill>
            </a:endParaRPr>
          </a:p>
        </p:txBody>
      </p:sp>
      <p:sp>
        <p:nvSpPr>
          <p:cNvPr id="239" name="Oval 179"/>
          <p:cNvSpPr>
            <a:spLocks noChangeArrowheads="1"/>
          </p:cNvSpPr>
          <p:nvPr/>
        </p:nvSpPr>
        <p:spPr bwMode="auto">
          <a:xfrm>
            <a:off x="5295591" y="2039938"/>
            <a:ext cx="222289" cy="207590"/>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33</a:t>
            </a:r>
            <a:endParaRPr lang="en-US" sz="1200" dirty="0">
              <a:solidFill>
                <a:srgbClr val="FFFFFF"/>
              </a:solidFill>
            </a:endParaRPr>
          </a:p>
        </p:txBody>
      </p:sp>
      <p:sp>
        <p:nvSpPr>
          <p:cNvPr id="241" name="Oval 179"/>
          <p:cNvSpPr>
            <a:spLocks noChangeArrowheads="1"/>
          </p:cNvSpPr>
          <p:nvPr/>
        </p:nvSpPr>
        <p:spPr bwMode="auto">
          <a:xfrm>
            <a:off x="4268789" y="1881188"/>
            <a:ext cx="217487" cy="222249"/>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31</a:t>
            </a:r>
            <a:endParaRPr lang="en-US" sz="1100" dirty="0">
              <a:solidFill>
                <a:srgbClr val="FFFFFF"/>
              </a:solidFill>
            </a:endParaRPr>
          </a:p>
        </p:txBody>
      </p:sp>
      <p:sp>
        <p:nvSpPr>
          <p:cNvPr id="243" name="Oval 176"/>
          <p:cNvSpPr>
            <a:spLocks noChangeArrowheads="1"/>
          </p:cNvSpPr>
          <p:nvPr/>
        </p:nvSpPr>
        <p:spPr bwMode="auto">
          <a:xfrm>
            <a:off x="6249986" y="3253204"/>
            <a:ext cx="187646" cy="199041"/>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20</a:t>
            </a:r>
            <a:endParaRPr lang="en-US" sz="1000" dirty="0">
              <a:solidFill>
                <a:srgbClr val="FFFFFF"/>
              </a:solidFill>
            </a:endParaRPr>
          </a:p>
        </p:txBody>
      </p:sp>
      <p:sp>
        <p:nvSpPr>
          <p:cNvPr id="249" name="Oval 179"/>
          <p:cNvSpPr>
            <a:spLocks noChangeArrowheads="1"/>
          </p:cNvSpPr>
          <p:nvPr/>
        </p:nvSpPr>
        <p:spPr bwMode="auto">
          <a:xfrm>
            <a:off x="7770815" y="2776536"/>
            <a:ext cx="277813" cy="271604"/>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1400" dirty="0" smtClean="0">
                <a:solidFill>
                  <a:srgbClr val="FFFFFF"/>
                </a:solidFill>
              </a:rPr>
              <a:t>63</a:t>
            </a:r>
            <a:endParaRPr lang="en-US" sz="1400" dirty="0">
              <a:solidFill>
                <a:srgbClr val="FFFFFF"/>
              </a:solidFill>
            </a:endParaRPr>
          </a:p>
        </p:txBody>
      </p:sp>
      <p:sp>
        <p:nvSpPr>
          <p:cNvPr id="259" name="Text Box 189"/>
          <p:cNvSpPr txBox="1">
            <a:spLocks noChangeArrowheads="1"/>
          </p:cNvSpPr>
          <p:nvPr/>
        </p:nvSpPr>
        <p:spPr bwMode="auto">
          <a:xfrm>
            <a:off x="8313215" y="1662670"/>
            <a:ext cx="718072" cy="369332"/>
          </a:xfrm>
          <a:prstGeom prst="rect">
            <a:avLst/>
          </a:prstGeom>
          <a:noFill/>
          <a:ln w="9525" algn="ctr">
            <a:noFill/>
            <a:miter lim="800000"/>
            <a:headEnd/>
            <a:tailEnd/>
          </a:ln>
          <a:effectLst/>
        </p:spPr>
        <p:txBody>
          <a:bodyPr wrap="square">
            <a:spAutoFit/>
          </a:bodyPr>
          <a:lstStyle/>
          <a:p>
            <a:pPr algn="r">
              <a:spcBef>
                <a:spcPts val="0"/>
              </a:spcBef>
              <a:buSzPct val="100000"/>
            </a:pPr>
            <a:r>
              <a:rPr lang="en-US" sz="900" dirty="0" smtClean="0">
                <a:solidFill>
                  <a:srgbClr val="000099"/>
                </a:solidFill>
              </a:rPr>
              <a:t>Boston </a:t>
            </a:r>
            <a:r>
              <a:rPr lang="en-US" sz="900" dirty="0" err="1" smtClean="0">
                <a:solidFill>
                  <a:srgbClr val="000099"/>
                </a:solidFill>
              </a:rPr>
              <a:t>Hbr</a:t>
            </a:r>
            <a:r>
              <a:rPr lang="en-US" sz="800" dirty="0" smtClean="0">
                <a:solidFill>
                  <a:srgbClr val="000099"/>
                </a:solidFill>
              </a:rPr>
              <a:t>.</a:t>
            </a:r>
            <a:endParaRPr lang="en-US" sz="800" dirty="0">
              <a:solidFill>
                <a:srgbClr val="000099"/>
              </a:solidFill>
            </a:endParaRPr>
          </a:p>
        </p:txBody>
      </p:sp>
      <p:sp>
        <p:nvSpPr>
          <p:cNvPr id="261" name="Oval 176"/>
          <p:cNvSpPr>
            <a:spLocks noChangeArrowheads="1"/>
          </p:cNvSpPr>
          <p:nvPr/>
        </p:nvSpPr>
        <p:spPr bwMode="auto">
          <a:xfrm>
            <a:off x="8103394" y="2455650"/>
            <a:ext cx="150653" cy="162141"/>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10</a:t>
            </a:r>
            <a:endParaRPr lang="en-US" sz="800" dirty="0">
              <a:solidFill>
                <a:srgbClr val="FFFFFF"/>
              </a:solidFill>
            </a:endParaRPr>
          </a:p>
        </p:txBody>
      </p:sp>
      <p:sp>
        <p:nvSpPr>
          <p:cNvPr id="264" name="Oval 182"/>
          <p:cNvSpPr>
            <a:spLocks noChangeArrowheads="1"/>
          </p:cNvSpPr>
          <p:nvPr/>
        </p:nvSpPr>
        <p:spPr bwMode="auto">
          <a:xfrm>
            <a:off x="890940" y="1000903"/>
            <a:ext cx="215550" cy="215144"/>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22</a:t>
            </a:r>
            <a:endParaRPr lang="en-US" sz="1100" dirty="0">
              <a:solidFill>
                <a:srgbClr val="FFFFFF"/>
              </a:solidFill>
            </a:endParaRPr>
          </a:p>
        </p:txBody>
      </p:sp>
      <p:sp>
        <p:nvSpPr>
          <p:cNvPr id="271" name="Oval 176"/>
          <p:cNvSpPr>
            <a:spLocks noChangeArrowheads="1"/>
          </p:cNvSpPr>
          <p:nvPr/>
        </p:nvSpPr>
        <p:spPr bwMode="auto">
          <a:xfrm>
            <a:off x="7437439" y="2209359"/>
            <a:ext cx="268448" cy="26238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56</a:t>
            </a:r>
            <a:endParaRPr lang="en-US" sz="1200" dirty="0">
              <a:solidFill>
                <a:srgbClr val="FFFFFF"/>
              </a:solidFill>
            </a:endParaRPr>
          </a:p>
        </p:txBody>
      </p:sp>
      <p:sp>
        <p:nvSpPr>
          <p:cNvPr id="272" name="Oval 176"/>
          <p:cNvSpPr>
            <a:spLocks noChangeArrowheads="1"/>
          </p:cNvSpPr>
          <p:nvPr/>
        </p:nvSpPr>
        <p:spPr bwMode="auto">
          <a:xfrm>
            <a:off x="6318252" y="3578597"/>
            <a:ext cx="241303" cy="24013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40</a:t>
            </a:r>
            <a:endParaRPr lang="en-US" sz="1100" dirty="0">
              <a:solidFill>
                <a:srgbClr val="FFFFFF"/>
              </a:solidFill>
            </a:endParaRPr>
          </a:p>
        </p:txBody>
      </p:sp>
      <p:sp>
        <p:nvSpPr>
          <p:cNvPr id="273" name="Oval 176"/>
          <p:cNvSpPr>
            <a:spLocks noChangeArrowheads="1"/>
          </p:cNvSpPr>
          <p:nvPr/>
        </p:nvSpPr>
        <p:spPr bwMode="auto">
          <a:xfrm>
            <a:off x="4821862" y="5033962"/>
            <a:ext cx="156783" cy="17429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12</a:t>
            </a:r>
            <a:endParaRPr lang="en-US" sz="900" dirty="0">
              <a:solidFill>
                <a:srgbClr val="FFFFFF"/>
              </a:solidFill>
            </a:endParaRPr>
          </a:p>
        </p:txBody>
      </p:sp>
      <p:sp>
        <p:nvSpPr>
          <p:cNvPr id="278" name="Oval 176"/>
          <p:cNvSpPr>
            <a:spLocks noChangeArrowheads="1"/>
          </p:cNvSpPr>
          <p:nvPr/>
        </p:nvSpPr>
        <p:spPr bwMode="auto">
          <a:xfrm>
            <a:off x="1238250" y="905774"/>
            <a:ext cx="191656" cy="193072"/>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16</a:t>
            </a:r>
            <a:endParaRPr lang="en-US" sz="900" dirty="0">
              <a:solidFill>
                <a:srgbClr val="FFFFFF"/>
              </a:solidFill>
            </a:endParaRPr>
          </a:p>
        </p:txBody>
      </p:sp>
      <p:sp>
        <p:nvSpPr>
          <p:cNvPr id="279" name="Oval 179"/>
          <p:cNvSpPr>
            <a:spLocks noChangeArrowheads="1"/>
          </p:cNvSpPr>
          <p:nvPr/>
        </p:nvSpPr>
        <p:spPr bwMode="auto">
          <a:xfrm>
            <a:off x="1399382" y="1239389"/>
            <a:ext cx="297658" cy="289612"/>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1400" dirty="0" smtClean="0">
                <a:solidFill>
                  <a:srgbClr val="FFFFFF"/>
                </a:solidFill>
              </a:rPr>
              <a:t>70</a:t>
            </a:r>
            <a:endParaRPr lang="en-US" sz="1400" dirty="0">
              <a:solidFill>
                <a:srgbClr val="FFFFFF"/>
              </a:solidFill>
            </a:endParaRPr>
          </a:p>
        </p:txBody>
      </p:sp>
      <p:sp>
        <p:nvSpPr>
          <p:cNvPr id="280" name="Oval 245"/>
          <p:cNvSpPr>
            <a:spLocks noChangeArrowheads="1"/>
          </p:cNvSpPr>
          <p:nvPr/>
        </p:nvSpPr>
        <p:spPr bwMode="auto">
          <a:xfrm>
            <a:off x="5583232" y="3048006"/>
            <a:ext cx="192319" cy="193993"/>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1100" dirty="0" smtClean="0">
                <a:solidFill>
                  <a:srgbClr val="FFFFFF"/>
                </a:solidFill>
                <a:effectLst>
                  <a:outerShdw blurRad="38100" dist="38100" dir="2700000" algn="tl">
                    <a:srgbClr val="000000">
                      <a:alpha val="43137"/>
                    </a:srgbClr>
                  </a:outerShdw>
                </a:effectLst>
              </a:rPr>
              <a:t>30</a:t>
            </a:r>
            <a:endParaRPr lang="en-US" sz="1100" dirty="0">
              <a:solidFill>
                <a:srgbClr val="FFFFFF"/>
              </a:solidFill>
              <a:effectLst>
                <a:outerShdw blurRad="38100" dist="38100" dir="2700000" algn="tl">
                  <a:srgbClr val="000000">
                    <a:alpha val="43137"/>
                  </a:srgbClr>
                </a:outerShdw>
              </a:effectLst>
            </a:endParaRPr>
          </a:p>
        </p:txBody>
      </p:sp>
      <p:sp>
        <p:nvSpPr>
          <p:cNvPr id="284" name="Oval 245"/>
          <p:cNvSpPr>
            <a:spLocks noChangeArrowheads="1"/>
          </p:cNvSpPr>
          <p:nvPr/>
        </p:nvSpPr>
        <p:spPr bwMode="auto">
          <a:xfrm>
            <a:off x="5430842" y="2651125"/>
            <a:ext cx="152390" cy="136696"/>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900" dirty="0" smtClean="0">
                <a:solidFill>
                  <a:srgbClr val="FFFFFF"/>
                </a:solidFill>
                <a:effectLst>
                  <a:outerShdw blurRad="38100" dist="38100" dir="2700000" algn="tl">
                    <a:srgbClr val="000000">
                      <a:alpha val="43137"/>
                    </a:srgbClr>
                  </a:outerShdw>
                </a:effectLst>
              </a:rPr>
              <a:t>6</a:t>
            </a:r>
            <a:endParaRPr lang="en-US" sz="900" dirty="0">
              <a:solidFill>
                <a:srgbClr val="FFFFFF"/>
              </a:solidFill>
              <a:effectLst>
                <a:outerShdw blurRad="38100" dist="38100" dir="2700000" algn="tl">
                  <a:srgbClr val="000000">
                    <a:alpha val="43137"/>
                  </a:srgbClr>
                </a:outerShdw>
              </a:effectLst>
            </a:endParaRPr>
          </a:p>
        </p:txBody>
      </p:sp>
      <p:sp>
        <p:nvSpPr>
          <p:cNvPr id="290" name="Text Box 246"/>
          <p:cNvSpPr txBox="1">
            <a:spLocks noChangeArrowheads="1"/>
          </p:cNvSpPr>
          <p:nvPr/>
        </p:nvSpPr>
        <p:spPr bwMode="auto">
          <a:xfrm>
            <a:off x="3669191" y="2605487"/>
            <a:ext cx="1787669"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smtClean="0">
                <a:solidFill>
                  <a:srgbClr val="996633"/>
                </a:solidFill>
              </a:rPr>
              <a:t>Iowa Army Ammunition Plant</a:t>
            </a:r>
            <a:endParaRPr lang="en-US" sz="900" dirty="0">
              <a:solidFill>
                <a:srgbClr val="996633"/>
              </a:solidFill>
            </a:endParaRPr>
          </a:p>
        </p:txBody>
      </p:sp>
      <p:sp>
        <p:nvSpPr>
          <p:cNvPr id="293" name="Oval 245"/>
          <p:cNvSpPr>
            <a:spLocks noChangeArrowheads="1"/>
          </p:cNvSpPr>
          <p:nvPr/>
        </p:nvSpPr>
        <p:spPr bwMode="auto">
          <a:xfrm>
            <a:off x="8096134" y="2242156"/>
            <a:ext cx="246158" cy="232435"/>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1200" dirty="0" smtClean="0">
                <a:solidFill>
                  <a:srgbClr val="FFFFFF"/>
                </a:solidFill>
                <a:effectLst>
                  <a:outerShdw blurRad="38100" dist="38100" dir="2700000" algn="tl">
                    <a:srgbClr val="000000">
                      <a:alpha val="43137"/>
                    </a:srgbClr>
                  </a:outerShdw>
                </a:effectLst>
              </a:rPr>
              <a:t>34</a:t>
            </a:r>
            <a:endParaRPr lang="en-US" sz="1200" dirty="0">
              <a:solidFill>
                <a:srgbClr val="FFFFFF"/>
              </a:solidFill>
              <a:effectLst>
                <a:outerShdw blurRad="38100" dist="38100" dir="2700000" algn="tl">
                  <a:srgbClr val="000000">
                    <a:alpha val="43137"/>
                  </a:srgbClr>
                </a:outerShdw>
              </a:effectLst>
            </a:endParaRPr>
          </a:p>
        </p:txBody>
      </p:sp>
      <p:sp>
        <p:nvSpPr>
          <p:cNvPr id="296" name="Text Box 246"/>
          <p:cNvSpPr txBox="1">
            <a:spLocks noChangeArrowheads="1"/>
          </p:cNvSpPr>
          <p:nvPr/>
        </p:nvSpPr>
        <p:spPr bwMode="auto">
          <a:xfrm>
            <a:off x="7701712" y="2053357"/>
            <a:ext cx="710451"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smtClean="0">
                <a:solidFill>
                  <a:srgbClr val="996633"/>
                </a:solidFill>
              </a:rPr>
              <a:t>Maywood</a:t>
            </a:r>
            <a:endParaRPr lang="en-US" sz="900" dirty="0">
              <a:solidFill>
                <a:srgbClr val="996633"/>
              </a:solidFill>
            </a:endParaRPr>
          </a:p>
        </p:txBody>
      </p:sp>
      <p:sp>
        <p:nvSpPr>
          <p:cNvPr id="299" name="Text Box 246"/>
          <p:cNvSpPr txBox="1">
            <a:spLocks noChangeArrowheads="1"/>
          </p:cNvSpPr>
          <p:nvPr/>
        </p:nvSpPr>
        <p:spPr bwMode="auto">
          <a:xfrm>
            <a:off x="7403942" y="2590368"/>
            <a:ext cx="558165" cy="246221"/>
          </a:xfrm>
          <a:prstGeom prst="rect">
            <a:avLst/>
          </a:prstGeom>
          <a:noFill/>
          <a:ln w="9525" algn="ctr">
            <a:noFill/>
            <a:miter lim="800000"/>
            <a:headEnd/>
            <a:tailEnd/>
          </a:ln>
          <a:effectLst/>
        </p:spPr>
        <p:txBody>
          <a:bodyPr wrap="none">
            <a:spAutoFit/>
          </a:bodyPr>
          <a:lstStyle/>
          <a:p>
            <a:pPr algn="r">
              <a:spcBef>
                <a:spcPct val="20000"/>
              </a:spcBef>
              <a:buSzPct val="100000"/>
            </a:pPr>
            <a:r>
              <a:rPr lang="en-US" sz="1000" dirty="0" smtClean="0">
                <a:solidFill>
                  <a:srgbClr val="996633"/>
                </a:solidFill>
                <a:latin typeface="Arial Narrow" panose="020B0606020202030204" pitchFamily="34" charset="0"/>
              </a:rPr>
              <a:t>DuPont</a:t>
            </a:r>
            <a:endParaRPr lang="en-US" sz="1000" dirty="0">
              <a:solidFill>
                <a:srgbClr val="996633"/>
              </a:solidFill>
              <a:latin typeface="Arial Narrow" panose="020B0606020202030204" pitchFamily="34" charset="0"/>
            </a:endParaRPr>
          </a:p>
        </p:txBody>
      </p:sp>
      <p:sp>
        <p:nvSpPr>
          <p:cNvPr id="302" name="Oval 245"/>
          <p:cNvSpPr>
            <a:spLocks noChangeArrowheads="1"/>
          </p:cNvSpPr>
          <p:nvPr/>
        </p:nvSpPr>
        <p:spPr bwMode="auto">
          <a:xfrm>
            <a:off x="6686203" y="2497340"/>
            <a:ext cx="171682" cy="155074"/>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1000" dirty="0" smtClean="0">
                <a:solidFill>
                  <a:srgbClr val="FFFFFF"/>
                </a:solidFill>
                <a:effectLst>
                  <a:outerShdw blurRad="38100" dist="38100" dir="2700000" algn="tl">
                    <a:srgbClr val="000000">
                      <a:alpha val="43137"/>
                    </a:srgbClr>
                  </a:outerShdw>
                </a:effectLst>
              </a:rPr>
              <a:t>16</a:t>
            </a:r>
            <a:endParaRPr lang="en-US" sz="1000" dirty="0">
              <a:solidFill>
                <a:srgbClr val="FFFFFF"/>
              </a:solidFill>
              <a:effectLst>
                <a:outerShdw blurRad="38100" dist="38100" dir="2700000" algn="tl">
                  <a:srgbClr val="000000">
                    <a:alpha val="43137"/>
                  </a:srgbClr>
                </a:outerShdw>
              </a:effectLst>
            </a:endParaRPr>
          </a:p>
        </p:txBody>
      </p:sp>
      <p:sp>
        <p:nvSpPr>
          <p:cNvPr id="306" name="Text Box 246"/>
          <p:cNvSpPr txBox="1">
            <a:spLocks noChangeArrowheads="1"/>
          </p:cNvSpPr>
          <p:nvPr/>
        </p:nvSpPr>
        <p:spPr bwMode="auto">
          <a:xfrm>
            <a:off x="6609557" y="2327870"/>
            <a:ext cx="582211"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err="1" smtClean="0">
                <a:solidFill>
                  <a:srgbClr val="996633"/>
                </a:solidFill>
              </a:rPr>
              <a:t>Luckey</a:t>
            </a:r>
            <a:endParaRPr lang="en-US" sz="900" dirty="0">
              <a:solidFill>
                <a:srgbClr val="996633"/>
              </a:solidFill>
            </a:endParaRPr>
          </a:p>
        </p:txBody>
      </p:sp>
      <p:sp>
        <p:nvSpPr>
          <p:cNvPr id="242" name="Oval 176"/>
          <p:cNvSpPr>
            <a:spLocks noChangeArrowheads="1"/>
          </p:cNvSpPr>
          <p:nvPr/>
        </p:nvSpPr>
        <p:spPr bwMode="auto">
          <a:xfrm>
            <a:off x="929389" y="2531750"/>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8</a:t>
            </a:r>
            <a:endParaRPr lang="en-US" sz="800" dirty="0">
              <a:solidFill>
                <a:srgbClr val="FFFFFF"/>
              </a:solidFill>
            </a:endParaRPr>
          </a:p>
        </p:txBody>
      </p:sp>
      <p:sp>
        <p:nvSpPr>
          <p:cNvPr id="244" name="Text Box 185"/>
          <p:cNvSpPr txBox="1">
            <a:spLocks noChangeArrowheads="1"/>
          </p:cNvSpPr>
          <p:nvPr/>
        </p:nvSpPr>
        <p:spPr bwMode="auto">
          <a:xfrm>
            <a:off x="-35088" y="2484656"/>
            <a:ext cx="1069524" cy="348813"/>
          </a:xfrm>
          <a:prstGeom prst="rect">
            <a:avLst/>
          </a:prstGeom>
          <a:noFill/>
          <a:ln w="9525" algn="ctr">
            <a:noFill/>
            <a:miter lim="800000"/>
            <a:headEnd/>
            <a:tailEnd/>
          </a:ln>
          <a:effectLst/>
        </p:spPr>
        <p:txBody>
          <a:bodyPr wrap="none">
            <a:spAutoFit/>
          </a:bodyPr>
          <a:lstStyle/>
          <a:p>
            <a:pPr>
              <a:lnSpc>
                <a:spcPts val="1000"/>
              </a:lnSpc>
              <a:spcBef>
                <a:spcPts val="0"/>
              </a:spcBef>
              <a:buSzPct val="100000"/>
            </a:pPr>
            <a:r>
              <a:rPr lang="en-US" sz="900" dirty="0" smtClean="0">
                <a:solidFill>
                  <a:srgbClr val="CC0000"/>
                </a:solidFill>
              </a:rPr>
              <a:t>Sacramento R.</a:t>
            </a:r>
          </a:p>
          <a:p>
            <a:pPr>
              <a:lnSpc>
                <a:spcPts val="1000"/>
              </a:lnSpc>
              <a:spcBef>
                <a:spcPts val="0"/>
              </a:spcBef>
              <a:buSzPct val="100000"/>
            </a:pPr>
            <a:r>
              <a:rPr lang="en-US" sz="900" dirty="0" smtClean="0">
                <a:solidFill>
                  <a:srgbClr val="CC0000"/>
                </a:solidFill>
              </a:rPr>
              <a:t>Bank Protection</a:t>
            </a:r>
            <a:endParaRPr lang="en-US" sz="900" dirty="0">
              <a:solidFill>
                <a:srgbClr val="CC0000"/>
              </a:solidFill>
            </a:endParaRPr>
          </a:p>
        </p:txBody>
      </p:sp>
      <p:sp>
        <p:nvSpPr>
          <p:cNvPr id="245" name="Oval 176"/>
          <p:cNvSpPr>
            <a:spLocks noChangeArrowheads="1"/>
          </p:cNvSpPr>
          <p:nvPr/>
        </p:nvSpPr>
        <p:spPr bwMode="auto">
          <a:xfrm>
            <a:off x="8100120" y="2771811"/>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248" name="Text Box 205"/>
          <p:cNvSpPr txBox="1">
            <a:spLocks noChangeArrowheads="1"/>
          </p:cNvSpPr>
          <p:nvPr/>
        </p:nvSpPr>
        <p:spPr bwMode="auto">
          <a:xfrm>
            <a:off x="8167857" y="2728085"/>
            <a:ext cx="1004589" cy="220573"/>
          </a:xfrm>
          <a:prstGeom prst="rect">
            <a:avLst/>
          </a:prstGeom>
          <a:noFill/>
          <a:ln w="9525" algn="ctr">
            <a:noFill/>
            <a:miter lim="800000"/>
            <a:headEnd/>
            <a:tailEnd/>
          </a:ln>
          <a:effectLst/>
        </p:spPr>
        <p:txBody>
          <a:bodyPr wrap="square">
            <a:spAutoFit/>
          </a:bodyPr>
          <a:lstStyle/>
          <a:p>
            <a:pPr algn="l">
              <a:lnSpc>
                <a:spcPts val="1000"/>
              </a:lnSpc>
              <a:spcBef>
                <a:spcPts val="0"/>
              </a:spcBef>
              <a:buSzPct val="100000"/>
            </a:pPr>
            <a:r>
              <a:rPr lang="sv-SE" sz="900" dirty="0" smtClean="0">
                <a:solidFill>
                  <a:srgbClr val="CC0000"/>
                </a:solidFill>
                <a:latin typeface="Arial Narrow" panose="020B0606020202030204" pitchFamily="34" charset="0"/>
              </a:rPr>
              <a:t>Delaware Coast</a:t>
            </a:r>
            <a:endParaRPr lang="en-US" sz="900" dirty="0">
              <a:solidFill>
                <a:srgbClr val="CC0000"/>
              </a:solidFill>
              <a:latin typeface="Arial Narrow" panose="020B0606020202030204" pitchFamily="34" charset="0"/>
            </a:endParaRPr>
          </a:p>
        </p:txBody>
      </p:sp>
      <p:sp>
        <p:nvSpPr>
          <p:cNvPr id="251" name="Oval 182"/>
          <p:cNvSpPr>
            <a:spLocks noChangeArrowheads="1"/>
          </p:cNvSpPr>
          <p:nvPr/>
        </p:nvSpPr>
        <p:spPr bwMode="auto">
          <a:xfrm>
            <a:off x="7347201" y="4658102"/>
            <a:ext cx="196600" cy="190127"/>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18</a:t>
            </a:r>
            <a:endParaRPr lang="en-US" sz="1000" dirty="0">
              <a:solidFill>
                <a:srgbClr val="FFFFFF"/>
              </a:solidFill>
            </a:endParaRPr>
          </a:p>
        </p:txBody>
      </p:sp>
      <p:sp>
        <p:nvSpPr>
          <p:cNvPr id="254" name="Text Box 189"/>
          <p:cNvSpPr txBox="1">
            <a:spLocks noChangeArrowheads="1"/>
          </p:cNvSpPr>
          <p:nvPr/>
        </p:nvSpPr>
        <p:spPr bwMode="auto">
          <a:xfrm>
            <a:off x="7473156" y="4641247"/>
            <a:ext cx="1133644" cy="230832"/>
          </a:xfrm>
          <a:prstGeom prst="rect">
            <a:avLst/>
          </a:prstGeom>
          <a:noFill/>
          <a:ln w="9525" algn="ctr">
            <a:noFill/>
            <a:miter lim="800000"/>
            <a:headEnd/>
            <a:tailEnd/>
          </a:ln>
          <a:effectLst/>
        </p:spPr>
        <p:txBody>
          <a:bodyPr wrap="none">
            <a:spAutoFit/>
          </a:bodyPr>
          <a:lstStyle/>
          <a:p>
            <a:pPr algn="l">
              <a:spcBef>
                <a:spcPts val="0"/>
              </a:spcBef>
              <a:buSzPct val="100000"/>
            </a:pPr>
            <a:r>
              <a:rPr lang="en-US" sz="900" dirty="0" smtClean="0">
                <a:solidFill>
                  <a:srgbClr val="000099"/>
                </a:solidFill>
              </a:rPr>
              <a:t>Jacksonville </a:t>
            </a:r>
            <a:r>
              <a:rPr lang="en-US" sz="900" dirty="0" err="1" smtClean="0">
                <a:solidFill>
                  <a:srgbClr val="000099"/>
                </a:solidFill>
              </a:rPr>
              <a:t>Hbr</a:t>
            </a:r>
            <a:r>
              <a:rPr lang="en-US" sz="900" dirty="0" smtClean="0">
                <a:solidFill>
                  <a:srgbClr val="000099"/>
                </a:solidFill>
              </a:rPr>
              <a:t>.</a:t>
            </a:r>
            <a:endParaRPr lang="en-US" sz="900" dirty="0">
              <a:solidFill>
                <a:srgbClr val="000099"/>
              </a:solidFill>
            </a:endParaRPr>
          </a:p>
        </p:txBody>
      </p:sp>
      <p:sp>
        <p:nvSpPr>
          <p:cNvPr id="256" name="Oval 182"/>
          <p:cNvSpPr>
            <a:spLocks noChangeArrowheads="1"/>
          </p:cNvSpPr>
          <p:nvPr/>
        </p:nvSpPr>
        <p:spPr bwMode="auto">
          <a:xfrm>
            <a:off x="7210427" y="5135906"/>
            <a:ext cx="196600" cy="190127"/>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16</a:t>
            </a:r>
            <a:endParaRPr lang="en-US" sz="1000" dirty="0">
              <a:solidFill>
                <a:srgbClr val="FFFFFF"/>
              </a:solidFill>
            </a:endParaRPr>
          </a:p>
        </p:txBody>
      </p:sp>
      <p:sp>
        <p:nvSpPr>
          <p:cNvPr id="257" name="Text Box 201"/>
          <p:cNvSpPr txBox="1">
            <a:spLocks noChangeArrowheads="1"/>
          </p:cNvSpPr>
          <p:nvPr/>
        </p:nvSpPr>
        <p:spPr bwMode="auto">
          <a:xfrm>
            <a:off x="6455963" y="5118115"/>
            <a:ext cx="838691" cy="230832"/>
          </a:xfrm>
          <a:prstGeom prst="rect">
            <a:avLst/>
          </a:prstGeom>
          <a:noFill/>
          <a:ln w="9525" algn="ctr">
            <a:noFill/>
            <a:miter lim="800000"/>
            <a:headEnd/>
            <a:tailEnd/>
          </a:ln>
          <a:effectLst/>
        </p:spPr>
        <p:txBody>
          <a:bodyPr wrap="none">
            <a:spAutoFit/>
          </a:bodyPr>
          <a:lstStyle/>
          <a:p>
            <a:pPr algn="l">
              <a:spcBef>
                <a:spcPct val="20000"/>
              </a:spcBef>
              <a:buSzPct val="100000"/>
            </a:pPr>
            <a:r>
              <a:rPr lang="sv-SE" sz="900" dirty="0" smtClean="0">
                <a:solidFill>
                  <a:srgbClr val="CC0000"/>
                </a:solidFill>
              </a:rPr>
              <a:t>Pinellas Co.</a:t>
            </a:r>
            <a:endParaRPr lang="en-US" sz="900" dirty="0">
              <a:solidFill>
                <a:srgbClr val="CC0000"/>
              </a:solidFill>
            </a:endParaRPr>
          </a:p>
        </p:txBody>
      </p:sp>
      <p:sp>
        <p:nvSpPr>
          <p:cNvPr id="258" name="Oval 176"/>
          <p:cNvSpPr>
            <a:spLocks noChangeArrowheads="1"/>
          </p:cNvSpPr>
          <p:nvPr/>
        </p:nvSpPr>
        <p:spPr bwMode="auto">
          <a:xfrm>
            <a:off x="7273036" y="5012934"/>
            <a:ext cx="123127" cy="139705"/>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9</a:t>
            </a:r>
            <a:endParaRPr lang="en-US" sz="800" dirty="0">
              <a:solidFill>
                <a:srgbClr val="FFFFFF"/>
              </a:solidFill>
            </a:endParaRPr>
          </a:p>
        </p:txBody>
      </p:sp>
      <p:sp>
        <p:nvSpPr>
          <p:cNvPr id="260" name="Text Box 189"/>
          <p:cNvSpPr txBox="1">
            <a:spLocks noChangeArrowheads="1"/>
          </p:cNvSpPr>
          <p:nvPr/>
        </p:nvSpPr>
        <p:spPr bwMode="auto">
          <a:xfrm>
            <a:off x="7322929" y="4959675"/>
            <a:ext cx="854288" cy="246221"/>
          </a:xfrm>
          <a:prstGeom prst="rect">
            <a:avLst/>
          </a:prstGeom>
          <a:noFill/>
          <a:ln w="9525" algn="ctr">
            <a:noFill/>
            <a:miter lim="800000"/>
            <a:headEnd/>
            <a:tailEnd/>
          </a:ln>
          <a:effectLst/>
        </p:spPr>
        <p:txBody>
          <a:bodyPr wrap="square">
            <a:spAutoFit/>
          </a:bodyPr>
          <a:lstStyle/>
          <a:p>
            <a:pPr algn="l">
              <a:spcBef>
                <a:spcPts val="0"/>
              </a:spcBef>
              <a:buSzPct val="100000"/>
            </a:pPr>
            <a:r>
              <a:rPr lang="en-US" sz="900" dirty="0" smtClean="0">
                <a:solidFill>
                  <a:srgbClr val="000099"/>
                </a:solidFill>
              </a:rPr>
              <a:t>Tampa </a:t>
            </a:r>
            <a:r>
              <a:rPr lang="en-US" sz="900" dirty="0" err="1" smtClean="0">
                <a:solidFill>
                  <a:srgbClr val="000099"/>
                </a:solidFill>
              </a:rPr>
              <a:t>Hbr</a:t>
            </a:r>
            <a:r>
              <a:rPr lang="en-US" sz="1000" dirty="0" smtClean="0">
                <a:solidFill>
                  <a:srgbClr val="000099"/>
                </a:solidFill>
              </a:rPr>
              <a:t>.</a:t>
            </a:r>
            <a:endParaRPr lang="en-US" sz="1000" dirty="0">
              <a:solidFill>
                <a:srgbClr val="000099"/>
              </a:solidFill>
            </a:endParaRPr>
          </a:p>
        </p:txBody>
      </p:sp>
      <p:sp>
        <p:nvSpPr>
          <p:cNvPr id="262" name="Oval 245"/>
          <p:cNvSpPr>
            <a:spLocks noChangeArrowheads="1"/>
          </p:cNvSpPr>
          <p:nvPr/>
        </p:nvSpPr>
        <p:spPr bwMode="auto">
          <a:xfrm>
            <a:off x="5172919" y="2432522"/>
            <a:ext cx="152286" cy="167927"/>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9</a:t>
            </a:r>
            <a:endParaRPr lang="en-US" sz="800" dirty="0">
              <a:solidFill>
                <a:srgbClr val="FFFFFF"/>
              </a:solidFill>
            </a:endParaRPr>
          </a:p>
        </p:txBody>
      </p:sp>
      <p:sp>
        <p:nvSpPr>
          <p:cNvPr id="265" name="Text Box 246"/>
          <p:cNvSpPr txBox="1">
            <a:spLocks noChangeArrowheads="1"/>
          </p:cNvSpPr>
          <p:nvPr/>
        </p:nvSpPr>
        <p:spPr bwMode="auto">
          <a:xfrm>
            <a:off x="4294977" y="2401463"/>
            <a:ext cx="973343" cy="230832"/>
          </a:xfrm>
          <a:prstGeom prst="rect">
            <a:avLst/>
          </a:prstGeom>
          <a:noFill/>
          <a:ln w="9525" algn="ctr">
            <a:noFill/>
            <a:miter lim="800000"/>
            <a:headEnd/>
            <a:tailEnd/>
          </a:ln>
          <a:effectLst/>
        </p:spPr>
        <p:txBody>
          <a:bodyPr wrap="none">
            <a:spAutoFit/>
          </a:bodyPr>
          <a:lstStyle/>
          <a:p>
            <a:pPr algn="l">
              <a:spcBef>
                <a:spcPct val="20000"/>
              </a:spcBef>
              <a:buSzPct val="100000"/>
            </a:pPr>
            <a:r>
              <a:rPr lang="en-US" sz="900" dirty="0" smtClean="0">
                <a:solidFill>
                  <a:srgbClr val="000000"/>
                </a:solidFill>
              </a:rPr>
              <a:t>Des Moines R.</a:t>
            </a:r>
            <a:endParaRPr lang="en-US" sz="900" dirty="0">
              <a:solidFill>
                <a:srgbClr val="000000"/>
              </a:solidFill>
            </a:endParaRPr>
          </a:p>
        </p:txBody>
      </p:sp>
      <p:sp>
        <p:nvSpPr>
          <p:cNvPr id="269" name="Oval 176"/>
          <p:cNvSpPr>
            <a:spLocks noChangeArrowheads="1"/>
          </p:cNvSpPr>
          <p:nvPr/>
        </p:nvSpPr>
        <p:spPr bwMode="auto">
          <a:xfrm>
            <a:off x="4867957" y="2784742"/>
            <a:ext cx="218275" cy="23760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42</a:t>
            </a:r>
            <a:endParaRPr lang="en-US" sz="1100" dirty="0">
              <a:solidFill>
                <a:srgbClr val="FFFFFF"/>
              </a:solidFill>
            </a:endParaRPr>
          </a:p>
        </p:txBody>
      </p:sp>
      <p:sp>
        <p:nvSpPr>
          <p:cNvPr id="274" name="Text Box 185"/>
          <p:cNvSpPr txBox="1">
            <a:spLocks noChangeArrowheads="1"/>
          </p:cNvSpPr>
          <p:nvPr/>
        </p:nvSpPr>
        <p:spPr bwMode="auto">
          <a:xfrm>
            <a:off x="3642970" y="2777642"/>
            <a:ext cx="1229824"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smtClean="0">
                <a:solidFill>
                  <a:srgbClr val="CC0000"/>
                </a:solidFill>
              </a:rPr>
              <a:t>Missouri R. Levees</a:t>
            </a:r>
            <a:endParaRPr lang="en-US" sz="900" dirty="0">
              <a:solidFill>
                <a:srgbClr val="CC0000"/>
              </a:solidFill>
            </a:endParaRPr>
          </a:p>
        </p:txBody>
      </p:sp>
      <p:sp>
        <p:nvSpPr>
          <p:cNvPr id="281" name="Oval 179"/>
          <p:cNvSpPr>
            <a:spLocks noChangeArrowheads="1"/>
          </p:cNvSpPr>
          <p:nvPr/>
        </p:nvSpPr>
        <p:spPr bwMode="auto">
          <a:xfrm>
            <a:off x="5987227" y="2475380"/>
            <a:ext cx="191327" cy="174807"/>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12</a:t>
            </a:r>
            <a:endParaRPr lang="en-US" sz="900" dirty="0">
              <a:solidFill>
                <a:srgbClr val="FFFFFF"/>
              </a:solidFill>
            </a:endParaRPr>
          </a:p>
        </p:txBody>
      </p:sp>
      <p:sp>
        <p:nvSpPr>
          <p:cNvPr id="282" name="Text Box 186"/>
          <p:cNvSpPr txBox="1">
            <a:spLocks noChangeArrowheads="1"/>
          </p:cNvSpPr>
          <p:nvPr/>
        </p:nvSpPr>
        <p:spPr bwMode="auto">
          <a:xfrm>
            <a:off x="5646603" y="2606371"/>
            <a:ext cx="856504" cy="477054"/>
          </a:xfrm>
          <a:prstGeom prst="rect">
            <a:avLst/>
          </a:prstGeom>
          <a:solidFill>
            <a:srgbClr val="F5DB6B">
              <a:alpha val="50000"/>
            </a:srgbClr>
          </a:solidFill>
          <a:ln w="9525" algn="ctr">
            <a:noFill/>
            <a:miter lim="800000"/>
            <a:headEnd/>
            <a:tailEnd/>
          </a:ln>
          <a:effectLst/>
        </p:spPr>
        <p:txBody>
          <a:bodyPr wrap="square">
            <a:spAutoFit/>
          </a:bodyPr>
          <a:lstStyle/>
          <a:p>
            <a:pPr>
              <a:lnSpc>
                <a:spcPts val="1000"/>
              </a:lnSpc>
              <a:spcBef>
                <a:spcPts val="0"/>
              </a:spcBef>
              <a:buSzPct val="100000"/>
            </a:pPr>
            <a:r>
              <a:rPr lang="en-US" sz="900" dirty="0" smtClean="0">
                <a:solidFill>
                  <a:srgbClr val="006600"/>
                </a:solidFill>
                <a:latin typeface="Arial Narrow" panose="020B0606020202030204" pitchFamily="34" charset="0"/>
              </a:rPr>
              <a:t>Chicago</a:t>
            </a:r>
            <a:r>
              <a:rPr lang="en-US" sz="900" dirty="0">
                <a:solidFill>
                  <a:srgbClr val="006600"/>
                </a:solidFill>
                <a:latin typeface="Arial Narrow" panose="020B0606020202030204" pitchFamily="34" charset="0"/>
              </a:rPr>
              <a:t> </a:t>
            </a:r>
            <a:r>
              <a:rPr lang="en-US" sz="900" dirty="0" smtClean="0">
                <a:solidFill>
                  <a:srgbClr val="006600"/>
                </a:solidFill>
                <a:latin typeface="Arial Narrow" panose="020B0606020202030204" pitchFamily="34" charset="0"/>
              </a:rPr>
              <a:t>Sanitary &amp; Ship Canal</a:t>
            </a:r>
          </a:p>
        </p:txBody>
      </p:sp>
      <p:sp>
        <p:nvSpPr>
          <p:cNvPr id="285" name="Oval 176"/>
          <p:cNvSpPr>
            <a:spLocks noChangeArrowheads="1"/>
          </p:cNvSpPr>
          <p:nvPr/>
        </p:nvSpPr>
        <p:spPr bwMode="auto">
          <a:xfrm>
            <a:off x="5925713" y="2395870"/>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286" name="Text Box 257"/>
          <p:cNvSpPr txBox="1">
            <a:spLocks noChangeArrowheads="1"/>
          </p:cNvSpPr>
          <p:nvPr/>
        </p:nvSpPr>
        <p:spPr bwMode="auto">
          <a:xfrm>
            <a:off x="4566612" y="2304116"/>
            <a:ext cx="1500184"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sv-SE" sz="1000" dirty="0" smtClean="0">
                <a:solidFill>
                  <a:srgbClr val="CC0000"/>
                </a:solidFill>
                <a:latin typeface="Arial Narrow" panose="020B0606020202030204" pitchFamily="34" charset="0"/>
              </a:rPr>
              <a:t>McCook &amp;Thornton Res</a:t>
            </a:r>
            <a:r>
              <a:rPr lang="sv-SE" sz="1000" dirty="0" smtClean="0">
                <a:solidFill>
                  <a:srgbClr val="CC0000"/>
                </a:solidFill>
              </a:rPr>
              <a:t>.</a:t>
            </a:r>
            <a:endParaRPr lang="en-US" sz="900" dirty="0">
              <a:solidFill>
                <a:srgbClr val="CC0000"/>
              </a:solidFill>
            </a:endParaRPr>
          </a:p>
        </p:txBody>
      </p:sp>
      <p:sp>
        <p:nvSpPr>
          <p:cNvPr id="287" name="Oval 176"/>
          <p:cNvSpPr>
            <a:spLocks noChangeArrowheads="1"/>
          </p:cNvSpPr>
          <p:nvPr/>
        </p:nvSpPr>
        <p:spPr bwMode="auto">
          <a:xfrm>
            <a:off x="5530851" y="2873939"/>
            <a:ext cx="200440" cy="201474"/>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32</a:t>
            </a:r>
            <a:endParaRPr lang="en-US" sz="900" dirty="0">
              <a:solidFill>
                <a:srgbClr val="FFFFFF"/>
              </a:solidFill>
            </a:endParaRPr>
          </a:p>
        </p:txBody>
      </p:sp>
      <p:sp>
        <p:nvSpPr>
          <p:cNvPr id="288" name="Text Box 185"/>
          <p:cNvSpPr txBox="1">
            <a:spLocks noChangeArrowheads="1"/>
          </p:cNvSpPr>
          <p:nvPr/>
        </p:nvSpPr>
        <p:spPr bwMode="auto">
          <a:xfrm>
            <a:off x="5000805" y="2798771"/>
            <a:ext cx="666672" cy="369332"/>
          </a:xfrm>
          <a:prstGeom prst="rect">
            <a:avLst/>
          </a:prstGeom>
          <a:noFill/>
          <a:ln w="9525" algn="ctr">
            <a:noFill/>
            <a:miter lim="800000"/>
            <a:headEnd/>
            <a:tailEnd/>
          </a:ln>
          <a:effectLst/>
        </p:spPr>
        <p:txBody>
          <a:bodyPr wrap="square">
            <a:spAutoFit/>
          </a:bodyPr>
          <a:lstStyle/>
          <a:p>
            <a:pPr>
              <a:spcBef>
                <a:spcPts val="0"/>
              </a:spcBef>
              <a:buSzPct val="100000"/>
            </a:pPr>
            <a:r>
              <a:rPr lang="en-US" sz="900" dirty="0" smtClean="0">
                <a:solidFill>
                  <a:srgbClr val="CC0000"/>
                </a:solidFill>
                <a:latin typeface="Arial Narrow" panose="020B0606020202030204" pitchFamily="34" charset="0"/>
              </a:rPr>
              <a:t>Wood R. Levee</a:t>
            </a:r>
            <a:endParaRPr lang="en-US" sz="900" dirty="0">
              <a:solidFill>
                <a:srgbClr val="CC0000"/>
              </a:solidFill>
              <a:latin typeface="Arial Narrow" panose="020B0606020202030204" pitchFamily="34" charset="0"/>
            </a:endParaRPr>
          </a:p>
        </p:txBody>
      </p:sp>
      <p:sp>
        <p:nvSpPr>
          <p:cNvPr id="297" name="Oval 176"/>
          <p:cNvSpPr>
            <a:spLocks noChangeArrowheads="1"/>
          </p:cNvSpPr>
          <p:nvPr/>
        </p:nvSpPr>
        <p:spPr bwMode="auto">
          <a:xfrm>
            <a:off x="4798296" y="3135925"/>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8</a:t>
            </a:r>
            <a:endParaRPr lang="en-US" sz="800" dirty="0">
              <a:solidFill>
                <a:srgbClr val="FFFFFF"/>
              </a:solidFill>
            </a:endParaRPr>
          </a:p>
        </p:txBody>
      </p:sp>
      <p:sp>
        <p:nvSpPr>
          <p:cNvPr id="298" name="Text Box 185"/>
          <p:cNvSpPr txBox="1">
            <a:spLocks noChangeArrowheads="1"/>
          </p:cNvSpPr>
          <p:nvPr/>
        </p:nvSpPr>
        <p:spPr bwMode="auto">
          <a:xfrm>
            <a:off x="4288598" y="3065622"/>
            <a:ext cx="588623"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smtClean="0">
                <a:solidFill>
                  <a:srgbClr val="CC0000"/>
                </a:solidFill>
              </a:rPr>
              <a:t>Topeka</a:t>
            </a:r>
            <a:endParaRPr lang="en-US" sz="900" dirty="0">
              <a:solidFill>
                <a:srgbClr val="CC0000"/>
              </a:solidFill>
            </a:endParaRPr>
          </a:p>
        </p:txBody>
      </p:sp>
      <p:sp>
        <p:nvSpPr>
          <p:cNvPr id="300" name="Oval 182"/>
          <p:cNvSpPr>
            <a:spLocks noChangeArrowheads="1"/>
          </p:cNvSpPr>
          <p:nvPr/>
        </p:nvSpPr>
        <p:spPr bwMode="auto">
          <a:xfrm>
            <a:off x="5857155" y="3460070"/>
            <a:ext cx="250825" cy="250825"/>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39</a:t>
            </a:r>
            <a:endParaRPr lang="en-US" sz="1200" dirty="0">
              <a:solidFill>
                <a:srgbClr val="FFFFFF"/>
              </a:solidFill>
            </a:endParaRPr>
          </a:p>
        </p:txBody>
      </p:sp>
      <p:sp>
        <p:nvSpPr>
          <p:cNvPr id="301" name="Text Box 207"/>
          <p:cNvSpPr txBox="1">
            <a:spLocks noChangeArrowheads="1"/>
          </p:cNvSpPr>
          <p:nvPr/>
        </p:nvSpPr>
        <p:spPr bwMode="auto">
          <a:xfrm>
            <a:off x="4528184" y="3473314"/>
            <a:ext cx="1399456" cy="220573"/>
          </a:xfrm>
          <a:prstGeom prst="rect">
            <a:avLst/>
          </a:prstGeom>
          <a:noFill/>
          <a:ln w="9525" algn="ctr">
            <a:noFill/>
            <a:miter lim="800000"/>
            <a:headEnd/>
            <a:tailEnd/>
          </a:ln>
          <a:effectLst/>
        </p:spPr>
        <p:txBody>
          <a:bodyPr wrap="square">
            <a:spAutoFit/>
          </a:bodyPr>
          <a:lstStyle/>
          <a:p>
            <a:pPr algn="r">
              <a:lnSpc>
                <a:spcPts val="1000"/>
              </a:lnSpc>
              <a:spcBef>
                <a:spcPts val="0"/>
              </a:spcBef>
              <a:buSzPct val="100000"/>
            </a:pPr>
            <a:r>
              <a:rPr lang="en-US" sz="900" dirty="0" smtClean="0">
                <a:solidFill>
                  <a:srgbClr val="000099"/>
                </a:solidFill>
              </a:rPr>
              <a:t>Kentucky </a:t>
            </a:r>
            <a:r>
              <a:rPr lang="en-US" sz="900" dirty="0">
                <a:solidFill>
                  <a:srgbClr val="000099"/>
                </a:solidFill>
              </a:rPr>
              <a:t>Lock &amp; Dam</a:t>
            </a:r>
          </a:p>
        </p:txBody>
      </p:sp>
      <p:sp>
        <p:nvSpPr>
          <p:cNvPr id="304" name="Text Box 205"/>
          <p:cNvSpPr txBox="1">
            <a:spLocks noChangeArrowheads="1"/>
          </p:cNvSpPr>
          <p:nvPr/>
        </p:nvSpPr>
        <p:spPr bwMode="auto">
          <a:xfrm>
            <a:off x="6362702" y="3292507"/>
            <a:ext cx="1234667" cy="230832"/>
          </a:xfrm>
          <a:prstGeom prst="rect">
            <a:avLst/>
          </a:prstGeom>
          <a:noFill/>
          <a:ln w="9525" algn="ctr">
            <a:noFill/>
            <a:miter lim="800000"/>
            <a:headEnd/>
            <a:tailEnd/>
          </a:ln>
          <a:effectLst/>
        </p:spPr>
        <p:txBody>
          <a:bodyPr wrap="square">
            <a:spAutoFit/>
          </a:bodyPr>
          <a:lstStyle/>
          <a:p>
            <a:pPr algn="l">
              <a:spcBef>
                <a:spcPts val="0"/>
              </a:spcBef>
              <a:buSzPct val="100000"/>
            </a:pPr>
            <a:r>
              <a:rPr lang="sv-SE" sz="900" dirty="0" smtClean="0">
                <a:solidFill>
                  <a:srgbClr val="CC0000"/>
                </a:solidFill>
                <a:latin typeface="Arial Narrow" panose="020B0606020202030204" pitchFamily="34" charset="0"/>
              </a:rPr>
              <a:t>Ohio R. Shoreline</a:t>
            </a:r>
            <a:endParaRPr lang="en-US" sz="900" dirty="0">
              <a:solidFill>
                <a:srgbClr val="CC0000"/>
              </a:solidFill>
              <a:latin typeface="Arial Narrow" panose="020B0606020202030204" pitchFamily="34" charset="0"/>
            </a:endParaRPr>
          </a:p>
        </p:txBody>
      </p:sp>
      <p:sp>
        <p:nvSpPr>
          <p:cNvPr id="307" name="Oval 176"/>
          <p:cNvSpPr>
            <a:spLocks noChangeArrowheads="1"/>
          </p:cNvSpPr>
          <p:nvPr/>
        </p:nvSpPr>
        <p:spPr bwMode="auto">
          <a:xfrm>
            <a:off x="5298981" y="4510650"/>
            <a:ext cx="127092" cy="109536"/>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6</a:t>
            </a:r>
            <a:endParaRPr lang="en-US" sz="800" dirty="0">
              <a:solidFill>
                <a:srgbClr val="FFFFFF"/>
              </a:solidFill>
            </a:endParaRPr>
          </a:p>
        </p:txBody>
      </p:sp>
      <p:sp>
        <p:nvSpPr>
          <p:cNvPr id="308" name="Text Box 207"/>
          <p:cNvSpPr txBox="1">
            <a:spLocks noChangeArrowheads="1"/>
          </p:cNvSpPr>
          <p:nvPr/>
        </p:nvSpPr>
        <p:spPr bwMode="auto">
          <a:xfrm>
            <a:off x="3950275" y="4462034"/>
            <a:ext cx="1399456" cy="220573"/>
          </a:xfrm>
          <a:prstGeom prst="rect">
            <a:avLst/>
          </a:prstGeom>
          <a:noFill/>
          <a:ln w="9525" algn="ctr">
            <a:noFill/>
            <a:miter lim="800000"/>
            <a:headEnd/>
            <a:tailEnd/>
          </a:ln>
          <a:effectLst/>
        </p:spPr>
        <p:txBody>
          <a:bodyPr wrap="square">
            <a:spAutoFit/>
          </a:bodyPr>
          <a:lstStyle/>
          <a:p>
            <a:pPr algn="r">
              <a:lnSpc>
                <a:spcPts val="1000"/>
              </a:lnSpc>
              <a:spcBef>
                <a:spcPts val="0"/>
              </a:spcBef>
              <a:buSzPct val="100000"/>
            </a:pPr>
            <a:r>
              <a:rPr lang="en-US" sz="900" dirty="0" smtClean="0">
                <a:solidFill>
                  <a:srgbClr val="000099"/>
                </a:solidFill>
              </a:rPr>
              <a:t>J.B. Johnston </a:t>
            </a:r>
            <a:r>
              <a:rPr lang="en-US" sz="900" dirty="0" err="1" smtClean="0">
                <a:solidFill>
                  <a:srgbClr val="000099"/>
                </a:solidFill>
              </a:rPr>
              <a:t>W’way</a:t>
            </a:r>
            <a:endParaRPr lang="en-US" sz="900" dirty="0">
              <a:solidFill>
                <a:srgbClr val="000099"/>
              </a:solidFill>
            </a:endParaRPr>
          </a:p>
        </p:txBody>
      </p:sp>
      <p:sp>
        <p:nvSpPr>
          <p:cNvPr id="309" name="Oval 176"/>
          <p:cNvSpPr>
            <a:spLocks noChangeArrowheads="1"/>
          </p:cNvSpPr>
          <p:nvPr/>
        </p:nvSpPr>
        <p:spPr bwMode="auto">
          <a:xfrm>
            <a:off x="5684840" y="4794242"/>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311" name="Text Box 255"/>
          <p:cNvSpPr txBox="1">
            <a:spLocks noChangeArrowheads="1"/>
          </p:cNvSpPr>
          <p:nvPr/>
        </p:nvSpPr>
        <p:spPr bwMode="auto">
          <a:xfrm>
            <a:off x="5686425" y="4772025"/>
            <a:ext cx="767707"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err="1" smtClean="0">
                <a:solidFill>
                  <a:srgbClr val="CC0000"/>
                </a:solidFill>
              </a:rPr>
              <a:t>Comite</a:t>
            </a:r>
            <a:r>
              <a:rPr lang="en-US" sz="900" dirty="0" smtClean="0">
                <a:solidFill>
                  <a:srgbClr val="CC0000"/>
                </a:solidFill>
              </a:rPr>
              <a:t> R.</a:t>
            </a:r>
            <a:endParaRPr lang="en-US" sz="900" dirty="0">
              <a:solidFill>
                <a:srgbClr val="CC0000"/>
              </a:solidFill>
            </a:endParaRPr>
          </a:p>
        </p:txBody>
      </p:sp>
      <p:sp>
        <p:nvSpPr>
          <p:cNvPr id="312" name="Oval 176"/>
          <p:cNvSpPr>
            <a:spLocks noChangeArrowheads="1"/>
          </p:cNvSpPr>
          <p:nvPr/>
        </p:nvSpPr>
        <p:spPr bwMode="auto">
          <a:xfrm>
            <a:off x="5379242" y="4954583"/>
            <a:ext cx="123127" cy="139705"/>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9</a:t>
            </a:r>
            <a:endParaRPr lang="en-US" sz="800" dirty="0">
              <a:solidFill>
                <a:srgbClr val="FFFFFF"/>
              </a:solidFill>
            </a:endParaRPr>
          </a:p>
        </p:txBody>
      </p:sp>
      <p:sp>
        <p:nvSpPr>
          <p:cNvPr id="313" name="Text Box 221"/>
          <p:cNvSpPr txBox="1">
            <a:spLocks noChangeArrowheads="1"/>
          </p:cNvSpPr>
          <p:nvPr/>
        </p:nvSpPr>
        <p:spPr bwMode="auto">
          <a:xfrm>
            <a:off x="5463495" y="4908811"/>
            <a:ext cx="800219" cy="220573"/>
          </a:xfrm>
          <a:prstGeom prst="rect">
            <a:avLst/>
          </a:prstGeom>
          <a:noFill/>
          <a:ln w="9525" algn="ctr">
            <a:noFill/>
            <a:miter lim="800000"/>
            <a:headEnd/>
            <a:tailEnd/>
          </a:ln>
          <a:effectLst/>
        </p:spPr>
        <p:txBody>
          <a:bodyPr wrap="none">
            <a:spAutoFit/>
          </a:bodyPr>
          <a:lstStyle/>
          <a:p>
            <a:pPr algn="r">
              <a:lnSpc>
                <a:spcPts val="1000"/>
              </a:lnSpc>
              <a:spcBef>
                <a:spcPts val="0"/>
              </a:spcBef>
              <a:buSzPct val="100000"/>
            </a:pPr>
            <a:r>
              <a:rPr lang="en-US" sz="900" dirty="0" smtClean="0">
                <a:solidFill>
                  <a:srgbClr val="006600"/>
                </a:solidFill>
              </a:rPr>
              <a:t>La. Coastal</a:t>
            </a:r>
            <a:endParaRPr lang="en-US" sz="900" dirty="0">
              <a:solidFill>
                <a:srgbClr val="006600"/>
              </a:solidFill>
            </a:endParaRPr>
          </a:p>
        </p:txBody>
      </p:sp>
      <p:sp>
        <p:nvSpPr>
          <p:cNvPr id="314" name="Oval 182"/>
          <p:cNvSpPr>
            <a:spLocks noChangeArrowheads="1"/>
          </p:cNvSpPr>
          <p:nvPr/>
        </p:nvSpPr>
        <p:spPr bwMode="auto">
          <a:xfrm>
            <a:off x="8450392" y="1848410"/>
            <a:ext cx="196600" cy="190127"/>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18</a:t>
            </a:r>
            <a:endParaRPr lang="en-US" sz="1000" dirty="0">
              <a:solidFill>
                <a:srgbClr val="FFFFFF"/>
              </a:solidFill>
            </a:endParaRPr>
          </a:p>
        </p:txBody>
      </p:sp>
      <p:sp>
        <p:nvSpPr>
          <p:cNvPr id="315" name="Oval 245"/>
          <p:cNvSpPr>
            <a:spLocks noChangeArrowheads="1"/>
          </p:cNvSpPr>
          <p:nvPr/>
        </p:nvSpPr>
        <p:spPr bwMode="auto">
          <a:xfrm>
            <a:off x="8357178" y="1969005"/>
            <a:ext cx="171682" cy="155074"/>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000" dirty="0" smtClean="0">
                <a:solidFill>
                  <a:srgbClr val="FFFFFF"/>
                </a:solidFill>
                <a:effectLst>
                  <a:outerShdw blurRad="38100" dist="38100" dir="2700000" algn="tl">
                    <a:srgbClr val="000000">
                      <a:alpha val="43137"/>
                    </a:srgbClr>
                  </a:outerShdw>
                </a:effectLst>
              </a:rPr>
              <a:t>15</a:t>
            </a:r>
            <a:endParaRPr lang="en-US" sz="1000" dirty="0">
              <a:solidFill>
                <a:srgbClr val="FFFFFF"/>
              </a:solidFill>
              <a:effectLst>
                <a:outerShdw blurRad="38100" dist="38100" dir="2700000" algn="tl">
                  <a:srgbClr val="000000">
                    <a:alpha val="43137"/>
                  </a:srgbClr>
                </a:outerShdw>
              </a:effectLst>
            </a:endParaRPr>
          </a:p>
        </p:txBody>
      </p:sp>
      <p:sp>
        <p:nvSpPr>
          <p:cNvPr id="316" name="Text Box 257"/>
          <p:cNvSpPr txBox="1">
            <a:spLocks noChangeArrowheads="1"/>
          </p:cNvSpPr>
          <p:nvPr/>
        </p:nvSpPr>
        <p:spPr bwMode="auto">
          <a:xfrm>
            <a:off x="6939761" y="1935013"/>
            <a:ext cx="1500184" cy="198452"/>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sv-SE" sz="900" dirty="0" smtClean="0">
                <a:solidFill>
                  <a:srgbClr val="CC0000"/>
                </a:solidFill>
                <a:latin typeface="Arial Narrow" panose="020B0606020202030204" pitchFamily="34" charset="0"/>
              </a:rPr>
              <a:t>Muddy </a:t>
            </a:r>
            <a:r>
              <a:rPr lang="sv-SE" sz="1000" dirty="0" smtClean="0">
                <a:solidFill>
                  <a:srgbClr val="CC0000"/>
                </a:solidFill>
                <a:latin typeface="Arial Narrow" panose="020B0606020202030204" pitchFamily="34" charset="0"/>
              </a:rPr>
              <a:t>R.</a:t>
            </a:r>
            <a:endParaRPr lang="en-US" sz="900" dirty="0">
              <a:solidFill>
                <a:srgbClr val="CC0000"/>
              </a:solidFill>
              <a:latin typeface="Arial Narrow" panose="020B0606020202030204" pitchFamily="34" charset="0"/>
            </a:endParaRPr>
          </a:p>
        </p:txBody>
      </p:sp>
      <p:sp>
        <p:nvSpPr>
          <p:cNvPr id="317" name="Oval 176"/>
          <p:cNvSpPr>
            <a:spLocks noChangeArrowheads="1"/>
          </p:cNvSpPr>
          <p:nvPr/>
        </p:nvSpPr>
        <p:spPr bwMode="auto">
          <a:xfrm>
            <a:off x="5016846" y="3065622"/>
            <a:ext cx="174602" cy="199312"/>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17</a:t>
            </a:r>
            <a:endParaRPr lang="en-US" sz="900" dirty="0">
              <a:solidFill>
                <a:srgbClr val="FFFFFF"/>
              </a:solidFill>
            </a:endParaRPr>
          </a:p>
        </p:txBody>
      </p:sp>
      <p:sp>
        <p:nvSpPr>
          <p:cNvPr id="318" name="Oval 176"/>
          <p:cNvSpPr>
            <a:spLocks noChangeArrowheads="1"/>
          </p:cNvSpPr>
          <p:nvPr/>
        </p:nvSpPr>
        <p:spPr bwMode="auto">
          <a:xfrm>
            <a:off x="5016846" y="3208057"/>
            <a:ext cx="174602" cy="199312"/>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22</a:t>
            </a:r>
            <a:endParaRPr lang="en-US" sz="1000" dirty="0">
              <a:solidFill>
                <a:srgbClr val="FFFFFF"/>
              </a:solidFill>
            </a:endParaRPr>
          </a:p>
        </p:txBody>
      </p:sp>
      <p:sp>
        <p:nvSpPr>
          <p:cNvPr id="319" name="Text Box 185"/>
          <p:cNvSpPr txBox="1">
            <a:spLocks noChangeArrowheads="1"/>
          </p:cNvSpPr>
          <p:nvPr/>
        </p:nvSpPr>
        <p:spPr bwMode="auto">
          <a:xfrm>
            <a:off x="5147405" y="3060615"/>
            <a:ext cx="652743" cy="369332"/>
          </a:xfrm>
          <a:prstGeom prst="rect">
            <a:avLst/>
          </a:prstGeom>
          <a:noFill/>
          <a:ln w="9525" algn="ctr">
            <a:noFill/>
            <a:miter lim="800000"/>
            <a:headEnd/>
            <a:tailEnd/>
          </a:ln>
          <a:effectLst/>
        </p:spPr>
        <p:txBody>
          <a:bodyPr wrap="none">
            <a:spAutoFit/>
          </a:bodyPr>
          <a:lstStyle/>
          <a:p>
            <a:pPr algn="l">
              <a:spcBef>
                <a:spcPts val="0"/>
              </a:spcBef>
              <a:buSzPct val="100000"/>
            </a:pPr>
            <a:r>
              <a:rPr lang="en-US" sz="900" dirty="0" smtClean="0">
                <a:solidFill>
                  <a:srgbClr val="CC0000"/>
                </a:solidFill>
                <a:latin typeface="Arial Narrow" panose="020B0606020202030204" pitchFamily="34" charset="0"/>
              </a:rPr>
              <a:t>Blue R.</a:t>
            </a:r>
          </a:p>
          <a:p>
            <a:pPr algn="l">
              <a:spcBef>
                <a:spcPts val="0"/>
              </a:spcBef>
              <a:buSzPct val="100000"/>
            </a:pPr>
            <a:r>
              <a:rPr lang="en-US" sz="900" dirty="0" smtClean="0">
                <a:solidFill>
                  <a:srgbClr val="CC0000"/>
                </a:solidFill>
                <a:latin typeface="Arial Narrow" panose="020B0606020202030204" pitchFamily="34" charset="0"/>
              </a:rPr>
              <a:t>Turkey Cr.</a:t>
            </a:r>
            <a:endParaRPr lang="en-US" sz="900" dirty="0">
              <a:solidFill>
                <a:srgbClr val="CC0000"/>
              </a:solidFill>
              <a:latin typeface="Arial Narrow" panose="020B0606020202030204" pitchFamily="34" charset="0"/>
            </a:endParaRPr>
          </a:p>
        </p:txBody>
      </p:sp>
      <p:sp>
        <p:nvSpPr>
          <p:cNvPr id="320" name="Oval 176"/>
          <p:cNvSpPr>
            <a:spLocks noChangeArrowheads="1"/>
          </p:cNvSpPr>
          <p:nvPr/>
        </p:nvSpPr>
        <p:spPr bwMode="auto">
          <a:xfrm>
            <a:off x="7831080" y="3699794"/>
            <a:ext cx="181563" cy="177388"/>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12</a:t>
            </a:r>
            <a:endParaRPr lang="en-US" sz="900" dirty="0">
              <a:solidFill>
                <a:srgbClr val="FFFFFF"/>
              </a:solidFill>
            </a:endParaRPr>
          </a:p>
        </p:txBody>
      </p:sp>
      <p:sp>
        <p:nvSpPr>
          <p:cNvPr id="321" name="Text Box 205"/>
          <p:cNvSpPr txBox="1">
            <a:spLocks noChangeArrowheads="1"/>
          </p:cNvSpPr>
          <p:nvPr/>
        </p:nvSpPr>
        <p:spPr bwMode="auto">
          <a:xfrm>
            <a:off x="7919326" y="3657750"/>
            <a:ext cx="1024639" cy="230832"/>
          </a:xfrm>
          <a:prstGeom prst="rect">
            <a:avLst/>
          </a:prstGeom>
          <a:noFill/>
          <a:ln w="9525" algn="ctr">
            <a:noFill/>
            <a:miter lim="800000"/>
            <a:headEnd/>
            <a:tailEnd/>
          </a:ln>
          <a:effectLst/>
        </p:spPr>
        <p:txBody>
          <a:bodyPr wrap="none">
            <a:spAutoFit/>
          </a:bodyPr>
          <a:lstStyle/>
          <a:p>
            <a:pPr algn="l">
              <a:spcBef>
                <a:spcPts val="0"/>
              </a:spcBef>
              <a:buSzPct val="100000"/>
            </a:pPr>
            <a:r>
              <a:rPr lang="sv-SE" sz="900" dirty="0" smtClean="0">
                <a:solidFill>
                  <a:srgbClr val="CC0000"/>
                </a:solidFill>
              </a:rPr>
              <a:t>Carolina Beach</a:t>
            </a:r>
            <a:endParaRPr lang="en-US" sz="900" dirty="0">
              <a:solidFill>
                <a:srgbClr val="CC0000"/>
              </a:solidFill>
            </a:endParaRPr>
          </a:p>
        </p:txBody>
      </p:sp>
      <p:sp>
        <p:nvSpPr>
          <p:cNvPr id="322" name="Oval 176"/>
          <p:cNvSpPr>
            <a:spLocks noChangeArrowheads="1"/>
          </p:cNvSpPr>
          <p:nvPr/>
        </p:nvSpPr>
        <p:spPr bwMode="auto">
          <a:xfrm>
            <a:off x="4626979" y="1436418"/>
            <a:ext cx="194261" cy="20971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20</a:t>
            </a:r>
            <a:endParaRPr lang="en-US" sz="1100" dirty="0">
              <a:solidFill>
                <a:srgbClr val="FFFFFF"/>
              </a:solidFill>
            </a:endParaRPr>
          </a:p>
        </p:txBody>
      </p:sp>
      <p:sp>
        <p:nvSpPr>
          <p:cNvPr id="323" name="Text Box 185"/>
          <p:cNvSpPr txBox="1">
            <a:spLocks noChangeArrowheads="1"/>
          </p:cNvSpPr>
          <p:nvPr/>
        </p:nvSpPr>
        <p:spPr bwMode="auto">
          <a:xfrm>
            <a:off x="3619512" y="1405896"/>
            <a:ext cx="1095173"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smtClean="0">
                <a:solidFill>
                  <a:srgbClr val="CC0000"/>
                </a:solidFill>
              </a:rPr>
              <a:t>Fargo-Moorhead</a:t>
            </a:r>
            <a:endParaRPr lang="en-US" sz="900" dirty="0">
              <a:solidFill>
                <a:srgbClr val="CC0000"/>
              </a:solidFill>
            </a:endParaRPr>
          </a:p>
        </p:txBody>
      </p:sp>
      <p:sp>
        <p:nvSpPr>
          <p:cNvPr id="324" name="Oval 176"/>
          <p:cNvSpPr>
            <a:spLocks noChangeArrowheads="1"/>
          </p:cNvSpPr>
          <p:nvPr/>
        </p:nvSpPr>
        <p:spPr bwMode="auto">
          <a:xfrm>
            <a:off x="7840825" y="2416174"/>
            <a:ext cx="262570" cy="288961"/>
          </a:xfrm>
          <a:prstGeom prst="ellipse">
            <a:avLst/>
          </a:prstGeom>
          <a:solidFill>
            <a:srgbClr val="0070C0"/>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62</a:t>
            </a:r>
            <a:endParaRPr lang="en-US" sz="1200" dirty="0">
              <a:solidFill>
                <a:srgbClr val="FFFFFF"/>
              </a:solidFill>
            </a:endParaRPr>
          </a:p>
        </p:txBody>
      </p:sp>
      <p:sp>
        <p:nvSpPr>
          <p:cNvPr id="325" name="Text Box 207"/>
          <p:cNvSpPr txBox="1">
            <a:spLocks noChangeArrowheads="1"/>
          </p:cNvSpPr>
          <p:nvPr/>
        </p:nvSpPr>
        <p:spPr bwMode="auto">
          <a:xfrm>
            <a:off x="7518401" y="910250"/>
            <a:ext cx="1399456" cy="220573"/>
          </a:xfrm>
          <a:prstGeom prst="rect">
            <a:avLst/>
          </a:prstGeom>
          <a:noFill/>
          <a:ln w="9525" algn="ctr">
            <a:noFill/>
            <a:miter lim="800000"/>
            <a:headEnd/>
            <a:tailEnd/>
          </a:ln>
          <a:effectLst/>
        </p:spPr>
        <p:txBody>
          <a:bodyPr wrap="square">
            <a:spAutoFit/>
          </a:bodyPr>
          <a:lstStyle/>
          <a:p>
            <a:pPr algn="r">
              <a:lnSpc>
                <a:spcPts val="1000"/>
              </a:lnSpc>
              <a:spcBef>
                <a:spcPts val="0"/>
              </a:spcBef>
              <a:buSzPct val="100000"/>
            </a:pPr>
            <a:r>
              <a:rPr lang="en-US" sz="900" dirty="0" smtClean="0">
                <a:solidFill>
                  <a:srgbClr val="000099"/>
                </a:solidFill>
                <a:latin typeface="Arial Narrow" panose="020B0606020202030204" pitchFamily="34" charset="0"/>
              </a:rPr>
              <a:t>Delaware R.</a:t>
            </a:r>
            <a:endParaRPr lang="en-US" sz="900" dirty="0">
              <a:solidFill>
                <a:srgbClr val="000099"/>
              </a:solidFill>
              <a:latin typeface="Arial Narrow" panose="020B0606020202030204" pitchFamily="34" charset="0"/>
            </a:endParaRPr>
          </a:p>
        </p:txBody>
      </p:sp>
      <p:sp>
        <p:nvSpPr>
          <p:cNvPr id="326" name="Oval 176"/>
          <p:cNvSpPr>
            <a:spLocks noChangeArrowheads="1"/>
          </p:cNvSpPr>
          <p:nvPr/>
        </p:nvSpPr>
        <p:spPr bwMode="auto">
          <a:xfrm>
            <a:off x="8114062" y="2615878"/>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327" name="Text Box 203"/>
          <p:cNvSpPr txBox="1">
            <a:spLocks noChangeArrowheads="1"/>
          </p:cNvSpPr>
          <p:nvPr/>
        </p:nvSpPr>
        <p:spPr bwMode="auto">
          <a:xfrm>
            <a:off x="8184916" y="2562551"/>
            <a:ext cx="1097754" cy="220573"/>
          </a:xfrm>
          <a:prstGeom prst="rect">
            <a:avLst/>
          </a:prstGeom>
          <a:noFill/>
          <a:ln w="9525" algn="ctr">
            <a:noFill/>
            <a:miter lim="800000"/>
            <a:headEnd/>
            <a:tailEnd/>
          </a:ln>
          <a:effectLst/>
        </p:spPr>
        <p:txBody>
          <a:bodyPr wrap="square">
            <a:spAutoFit/>
          </a:bodyPr>
          <a:lstStyle/>
          <a:p>
            <a:pPr algn="l">
              <a:lnSpc>
                <a:spcPts val="1000"/>
              </a:lnSpc>
              <a:spcBef>
                <a:spcPts val="0"/>
              </a:spcBef>
              <a:buSzPct val="100000"/>
            </a:pPr>
            <a:r>
              <a:rPr lang="sv-SE" sz="900" dirty="0" smtClean="0">
                <a:solidFill>
                  <a:srgbClr val="C00000"/>
                </a:solidFill>
                <a:latin typeface="Arial Narrow" panose="020B0606020202030204" pitchFamily="34" charset="0"/>
              </a:rPr>
              <a:t>Great Egg Hbr.</a:t>
            </a:r>
          </a:p>
        </p:txBody>
      </p:sp>
      <p:sp>
        <p:nvSpPr>
          <p:cNvPr id="328" name="Oval 176"/>
          <p:cNvSpPr>
            <a:spLocks noChangeArrowheads="1"/>
          </p:cNvSpPr>
          <p:nvPr/>
        </p:nvSpPr>
        <p:spPr bwMode="auto">
          <a:xfrm>
            <a:off x="6980005" y="2549530"/>
            <a:ext cx="123127" cy="139705"/>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5</a:t>
            </a:r>
            <a:endParaRPr lang="en-US" sz="800" dirty="0">
              <a:solidFill>
                <a:srgbClr val="FFFFFF"/>
              </a:solidFill>
            </a:endParaRPr>
          </a:p>
        </p:txBody>
      </p:sp>
      <p:sp>
        <p:nvSpPr>
          <p:cNvPr id="330" name="Text Box 257"/>
          <p:cNvSpPr txBox="1">
            <a:spLocks noChangeArrowheads="1"/>
          </p:cNvSpPr>
          <p:nvPr/>
        </p:nvSpPr>
        <p:spPr bwMode="auto">
          <a:xfrm>
            <a:off x="6437316" y="2657558"/>
            <a:ext cx="742727"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sv-SE" sz="900" dirty="0" smtClean="0">
                <a:solidFill>
                  <a:srgbClr val="CC0000"/>
                </a:solidFill>
                <a:latin typeface="Arial Narrow" panose="020B0606020202030204" pitchFamily="34" charset="0"/>
              </a:rPr>
              <a:t>Bolivar Dam</a:t>
            </a:r>
            <a:endParaRPr lang="en-US" sz="900" dirty="0">
              <a:solidFill>
                <a:srgbClr val="CC0000"/>
              </a:solidFill>
              <a:latin typeface="Arial Narrow" panose="020B0606020202030204" pitchFamily="34" charset="0"/>
            </a:endParaRPr>
          </a:p>
        </p:txBody>
      </p:sp>
      <p:sp>
        <p:nvSpPr>
          <p:cNvPr id="291" name="Oval 245"/>
          <p:cNvSpPr>
            <a:spLocks noChangeArrowheads="1"/>
          </p:cNvSpPr>
          <p:nvPr/>
        </p:nvSpPr>
        <p:spPr bwMode="auto">
          <a:xfrm>
            <a:off x="7895736" y="2665573"/>
            <a:ext cx="154897" cy="126976"/>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800" dirty="0" smtClean="0">
                <a:solidFill>
                  <a:srgbClr val="FFFFFF"/>
                </a:solidFill>
                <a:effectLst>
                  <a:outerShdw blurRad="38100" dist="38100" dir="2700000" algn="tl">
                    <a:srgbClr val="000000">
                      <a:alpha val="43137"/>
                    </a:srgbClr>
                  </a:outerShdw>
                </a:effectLst>
              </a:rPr>
              <a:t>9</a:t>
            </a:r>
            <a:endParaRPr lang="en-US" sz="800" dirty="0">
              <a:solidFill>
                <a:srgbClr val="FFFFFF"/>
              </a:solidFill>
              <a:effectLst>
                <a:outerShdw blurRad="38100" dist="38100" dir="2700000" algn="tl">
                  <a:srgbClr val="000000">
                    <a:alpha val="43137"/>
                  </a:srgbClr>
                </a:outerShdw>
              </a:effectLst>
            </a:endParaRPr>
          </a:p>
        </p:txBody>
      </p:sp>
      <p:sp>
        <p:nvSpPr>
          <p:cNvPr id="332" name="Oval 176"/>
          <p:cNvSpPr>
            <a:spLocks noChangeArrowheads="1"/>
          </p:cNvSpPr>
          <p:nvPr/>
        </p:nvSpPr>
        <p:spPr bwMode="auto">
          <a:xfrm>
            <a:off x="7220298" y="2662223"/>
            <a:ext cx="298103" cy="284212"/>
          </a:xfrm>
          <a:prstGeom prst="ellipse">
            <a:avLst/>
          </a:prstGeom>
          <a:solidFill>
            <a:srgbClr val="0070C0"/>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82</a:t>
            </a:r>
            <a:endParaRPr lang="en-US" sz="1200" dirty="0">
              <a:solidFill>
                <a:srgbClr val="FFFFFF"/>
              </a:solidFill>
            </a:endParaRPr>
          </a:p>
        </p:txBody>
      </p:sp>
      <p:sp>
        <p:nvSpPr>
          <p:cNvPr id="333" name="Text Box 189"/>
          <p:cNvSpPr txBox="1">
            <a:spLocks noChangeArrowheads="1"/>
          </p:cNvSpPr>
          <p:nvPr/>
        </p:nvSpPr>
        <p:spPr bwMode="auto">
          <a:xfrm>
            <a:off x="6365529" y="2739625"/>
            <a:ext cx="934322" cy="507831"/>
          </a:xfrm>
          <a:prstGeom prst="rect">
            <a:avLst/>
          </a:prstGeom>
          <a:noFill/>
          <a:ln w="9525" algn="ctr">
            <a:noFill/>
            <a:miter lim="800000"/>
            <a:headEnd/>
            <a:tailEnd/>
          </a:ln>
          <a:effectLst/>
        </p:spPr>
        <p:txBody>
          <a:bodyPr wrap="square">
            <a:spAutoFit/>
          </a:bodyPr>
          <a:lstStyle/>
          <a:p>
            <a:pPr algn="r">
              <a:spcBef>
                <a:spcPts val="0"/>
              </a:spcBef>
              <a:buSzPct val="100000"/>
            </a:pPr>
            <a:r>
              <a:rPr lang="en-US" sz="900" dirty="0" smtClean="0">
                <a:solidFill>
                  <a:srgbClr val="000099"/>
                </a:solidFill>
                <a:latin typeface="Arial Narrow" panose="020B0606020202030204" pitchFamily="34" charset="0"/>
              </a:rPr>
              <a:t>Monongahela Locks/Dams 2,3,4</a:t>
            </a:r>
            <a:endParaRPr lang="en-US" sz="800" dirty="0">
              <a:solidFill>
                <a:srgbClr val="000099"/>
              </a:solidFill>
              <a:latin typeface="Arial Narrow" panose="020B0606020202030204" pitchFamily="34" charset="0"/>
            </a:endParaRPr>
          </a:p>
        </p:txBody>
      </p:sp>
      <p:sp>
        <p:nvSpPr>
          <p:cNvPr id="334" name="Oval 182"/>
          <p:cNvSpPr>
            <a:spLocks noChangeArrowheads="1"/>
          </p:cNvSpPr>
          <p:nvPr/>
        </p:nvSpPr>
        <p:spPr bwMode="auto">
          <a:xfrm>
            <a:off x="7507586" y="4077242"/>
            <a:ext cx="196600" cy="190127"/>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18</a:t>
            </a:r>
            <a:endParaRPr lang="en-US" sz="1000" dirty="0">
              <a:solidFill>
                <a:srgbClr val="FFFFFF"/>
              </a:solidFill>
            </a:endParaRPr>
          </a:p>
        </p:txBody>
      </p:sp>
      <p:sp>
        <p:nvSpPr>
          <p:cNvPr id="335" name="Text Box 189"/>
          <p:cNvSpPr txBox="1">
            <a:spLocks noChangeArrowheads="1"/>
          </p:cNvSpPr>
          <p:nvPr/>
        </p:nvSpPr>
        <p:spPr bwMode="auto">
          <a:xfrm>
            <a:off x="7659690" y="4076662"/>
            <a:ext cx="1050288" cy="230832"/>
          </a:xfrm>
          <a:prstGeom prst="rect">
            <a:avLst/>
          </a:prstGeom>
          <a:noFill/>
          <a:ln w="9525" algn="ctr">
            <a:noFill/>
            <a:miter lim="800000"/>
            <a:headEnd/>
            <a:tailEnd/>
          </a:ln>
          <a:effectLst/>
        </p:spPr>
        <p:txBody>
          <a:bodyPr wrap="none">
            <a:spAutoFit/>
          </a:bodyPr>
          <a:lstStyle/>
          <a:p>
            <a:pPr algn="l">
              <a:spcBef>
                <a:spcPts val="0"/>
              </a:spcBef>
              <a:buSzPct val="100000"/>
            </a:pPr>
            <a:r>
              <a:rPr lang="en-US" sz="900" dirty="0" smtClean="0">
                <a:solidFill>
                  <a:srgbClr val="000099"/>
                </a:solidFill>
              </a:rPr>
              <a:t>Charleston </a:t>
            </a:r>
            <a:r>
              <a:rPr lang="en-US" sz="900" dirty="0" err="1" smtClean="0">
                <a:solidFill>
                  <a:srgbClr val="000099"/>
                </a:solidFill>
              </a:rPr>
              <a:t>Hbr</a:t>
            </a:r>
            <a:r>
              <a:rPr lang="en-US" sz="900" dirty="0" smtClean="0">
                <a:solidFill>
                  <a:srgbClr val="000099"/>
                </a:solidFill>
              </a:rPr>
              <a:t>.</a:t>
            </a:r>
            <a:endParaRPr lang="en-US" sz="900" dirty="0">
              <a:solidFill>
                <a:srgbClr val="000099"/>
              </a:solidFill>
            </a:endParaRPr>
          </a:p>
        </p:txBody>
      </p:sp>
      <p:sp>
        <p:nvSpPr>
          <p:cNvPr id="336" name="Oval 176"/>
          <p:cNvSpPr>
            <a:spLocks noChangeArrowheads="1"/>
          </p:cNvSpPr>
          <p:nvPr/>
        </p:nvSpPr>
        <p:spPr bwMode="auto">
          <a:xfrm>
            <a:off x="7674519" y="3930931"/>
            <a:ext cx="101602" cy="137090"/>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337" name="Text Box 205"/>
          <p:cNvSpPr txBox="1">
            <a:spLocks noChangeArrowheads="1"/>
          </p:cNvSpPr>
          <p:nvPr/>
        </p:nvSpPr>
        <p:spPr bwMode="auto">
          <a:xfrm>
            <a:off x="7692469" y="3933174"/>
            <a:ext cx="902811" cy="230832"/>
          </a:xfrm>
          <a:prstGeom prst="rect">
            <a:avLst/>
          </a:prstGeom>
          <a:noFill/>
          <a:ln w="9525" algn="ctr">
            <a:noFill/>
            <a:miter lim="800000"/>
            <a:headEnd/>
            <a:tailEnd/>
          </a:ln>
          <a:effectLst/>
        </p:spPr>
        <p:txBody>
          <a:bodyPr wrap="none">
            <a:spAutoFit/>
          </a:bodyPr>
          <a:lstStyle/>
          <a:p>
            <a:pPr algn="l">
              <a:spcBef>
                <a:spcPts val="0"/>
              </a:spcBef>
              <a:buSzPct val="100000"/>
            </a:pPr>
            <a:r>
              <a:rPr lang="sv-SE" sz="900" dirty="0" smtClean="0">
                <a:solidFill>
                  <a:srgbClr val="CC0000"/>
                </a:solidFill>
              </a:rPr>
              <a:t>Myrtle Beach</a:t>
            </a:r>
            <a:endParaRPr lang="en-US" sz="900" dirty="0">
              <a:solidFill>
                <a:srgbClr val="CC0000"/>
              </a:solidFill>
            </a:endParaRPr>
          </a:p>
        </p:txBody>
      </p:sp>
      <p:sp>
        <p:nvSpPr>
          <p:cNvPr id="339" name="Oval 182"/>
          <p:cNvSpPr>
            <a:spLocks noChangeArrowheads="1"/>
          </p:cNvSpPr>
          <p:nvPr/>
        </p:nvSpPr>
        <p:spPr bwMode="auto">
          <a:xfrm>
            <a:off x="6561573" y="3747789"/>
            <a:ext cx="250825" cy="250825"/>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37</a:t>
            </a:r>
            <a:endParaRPr lang="en-US" sz="1200" dirty="0">
              <a:solidFill>
                <a:srgbClr val="FFFFFF"/>
              </a:solidFill>
            </a:endParaRPr>
          </a:p>
        </p:txBody>
      </p:sp>
      <p:sp>
        <p:nvSpPr>
          <p:cNvPr id="340" name="Text Box 189"/>
          <p:cNvSpPr txBox="1">
            <a:spLocks noChangeArrowheads="1"/>
          </p:cNvSpPr>
          <p:nvPr/>
        </p:nvSpPr>
        <p:spPr bwMode="auto">
          <a:xfrm>
            <a:off x="5358818" y="3747306"/>
            <a:ext cx="1268296" cy="230832"/>
          </a:xfrm>
          <a:prstGeom prst="rect">
            <a:avLst/>
          </a:prstGeom>
          <a:noFill/>
          <a:ln w="9525" algn="ctr">
            <a:noFill/>
            <a:miter lim="800000"/>
            <a:headEnd/>
            <a:tailEnd/>
          </a:ln>
          <a:effectLst/>
        </p:spPr>
        <p:txBody>
          <a:bodyPr wrap="none">
            <a:spAutoFit/>
          </a:bodyPr>
          <a:lstStyle/>
          <a:p>
            <a:pPr algn="l">
              <a:spcBef>
                <a:spcPts val="0"/>
              </a:spcBef>
              <a:buSzPct val="100000"/>
            </a:pPr>
            <a:r>
              <a:rPr lang="en-US" sz="900" dirty="0" smtClean="0">
                <a:solidFill>
                  <a:srgbClr val="000099"/>
                </a:solidFill>
              </a:rPr>
              <a:t>Chickamauga Lock</a:t>
            </a:r>
            <a:endParaRPr lang="en-US" sz="900" dirty="0">
              <a:solidFill>
                <a:srgbClr val="000099"/>
              </a:solidFill>
            </a:endParaRPr>
          </a:p>
        </p:txBody>
      </p:sp>
      <p:sp>
        <p:nvSpPr>
          <p:cNvPr id="341" name="Oval 176"/>
          <p:cNvSpPr>
            <a:spLocks noChangeArrowheads="1"/>
          </p:cNvSpPr>
          <p:nvPr/>
        </p:nvSpPr>
        <p:spPr bwMode="auto">
          <a:xfrm>
            <a:off x="4869836" y="4872528"/>
            <a:ext cx="156783" cy="17429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13</a:t>
            </a:r>
            <a:endParaRPr lang="en-US" sz="900" dirty="0">
              <a:solidFill>
                <a:srgbClr val="FFFFFF"/>
              </a:solidFill>
            </a:endParaRPr>
          </a:p>
        </p:txBody>
      </p:sp>
      <p:sp>
        <p:nvSpPr>
          <p:cNvPr id="342" name="Text Box 255"/>
          <p:cNvSpPr txBox="1">
            <a:spLocks noChangeArrowheads="1"/>
          </p:cNvSpPr>
          <p:nvPr/>
        </p:nvSpPr>
        <p:spPr bwMode="auto">
          <a:xfrm>
            <a:off x="3204377" y="5020131"/>
            <a:ext cx="1666576"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CC0000"/>
                </a:solidFill>
              </a:rPr>
              <a:t>Brays Bayou</a:t>
            </a:r>
            <a:endParaRPr lang="en-US" sz="900" dirty="0">
              <a:solidFill>
                <a:srgbClr val="CC0000"/>
              </a:solidFill>
            </a:endParaRPr>
          </a:p>
        </p:txBody>
      </p:sp>
      <p:sp>
        <p:nvSpPr>
          <p:cNvPr id="343" name="Oval 176"/>
          <p:cNvSpPr>
            <a:spLocks noChangeArrowheads="1"/>
          </p:cNvSpPr>
          <p:nvPr/>
        </p:nvSpPr>
        <p:spPr bwMode="auto">
          <a:xfrm>
            <a:off x="4994277" y="5034754"/>
            <a:ext cx="108195" cy="100969"/>
          </a:xfrm>
          <a:prstGeom prst="ellipse">
            <a:avLst/>
          </a:prstGeom>
          <a:solidFill>
            <a:schemeClr val="accent1">
              <a:lumMod val="75000"/>
            </a:schemeClr>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5</a:t>
            </a:r>
            <a:endParaRPr lang="en-US" sz="800" dirty="0">
              <a:solidFill>
                <a:srgbClr val="FFFFFF"/>
              </a:solidFill>
            </a:endParaRPr>
          </a:p>
        </p:txBody>
      </p:sp>
      <p:sp>
        <p:nvSpPr>
          <p:cNvPr id="344" name="Text Box 189"/>
          <p:cNvSpPr txBox="1">
            <a:spLocks noChangeArrowheads="1"/>
          </p:cNvSpPr>
          <p:nvPr/>
        </p:nvSpPr>
        <p:spPr bwMode="auto">
          <a:xfrm>
            <a:off x="5023118" y="5027790"/>
            <a:ext cx="1216911" cy="369332"/>
          </a:xfrm>
          <a:prstGeom prst="rect">
            <a:avLst/>
          </a:prstGeom>
          <a:noFill/>
          <a:ln w="9525" algn="ctr">
            <a:noFill/>
            <a:miter lim="800000"/>
            <a:headEnd/>
            <a:tailEnd/>
          </a:ln>
          <a:effectLst/>
        </p:spPr>
        <p:txBody>
          <a:bodyPr wrap="square">
            <a:spAutoFit/>
          </a:bodyPr>
          <a:lstStyle/>
          <a:p>
            <a:pPr algn="l">
              <a:spcBef>
                <a:spcPts val="0"/>
              </a:spcBef>
              <a:buSzPct val="100000"/>
            </a:pPr>
            <a:r>
              <a:rPr lang="en-US" sz="900" dirty="0" smtClean="0">
                <a:solidFill>
                  <a:srgbClr val="000099"/>
                </a:solidFill>
                <a:latin typeface="Arial Narrow" panose="020B0606020202030204" pitchFamily="34" charset="0"/>
              </a:rPr>
              <a:t>Houston-Galveston Ship Channel</a:t>
            </a:r>
            <a:endParaRPr lang="en-US" sz="900" dirty="0">
              <a:solidFill>
                <a:srgbClr val="000099"/>
              </a:solidFill>
              <a:latin typeface="Arial Narrow" panose="020B0606020202030204" pitchFamily="34" charset="0"/>
            </a:endParaRPr>
          </a:p>
        </p:txBody>
      </p:sp>
      <p:sp>
        <p:nvSpPr>
          <p:cNvPr id="345" name="Oval 176"/>
          <p:cNvSpPr>
            <a:spLocks noChangeArrowheads="1"/>
          </p:cNvSpPr>
          <p:nvPr/>
        </p:nvSpPr>
        <p:spPr bwMode="auto">
          <a:xfrm>
            <a:off x="4319393" y="5269525"/>
            <a:ext cx="145393" cy="160114"/>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10</a:t>
            </a:r>
            <a:endParaRPr lang="en-US" sz="900" dirty="0">
              <a:solidFill>
                <a:srgbClr val="FFFFFF"/>
              </a:solidFill>
            </a:endParaRPr>
          </a:p>
        </p:txBody>
      </p:sp>
      <p:sp>
        <p:nvSpPr>
          <p:cNvPr id="347" name="Text Box 228"/>
          <p:cNvSpPr txBox="1">
            <a:spLocks noChangeArrowheads="1"/>
          </p:cNvSpPr>
          <p:nvPr/>
        </p:nvSpPr>
        <p:spPr bwMode="auto">
          <a:xfrm>
            <a:off x="3030754" y="5240427"/>
            <a:ext cx="1351652" cy="220573"/>
          </a:xfrm>
          <a:prstGeom prst="rect">
            <a:avLst/>
          </a:prstGeom>
          <a:noFill/>
          <a:ln w="9525" algn="ctr">
            <a:noFill/>
            <a:miter lim="800000"/>
            <a:headEnd/>
            <a:tailEnd/>
          </a:ln>
          <a:effectLst/>
        </p:spPr>
        <p:txBody>
          <a:bodyPr wrap="none">
            <a:spAutoFit/>
          </a:bodyPr>
          <a:lstStyle/>
          <a:p>
            <a:pPr algn="l">
              <a:lnSpc>
                <a:spcPts val="1000"/>
              </a:lnSpc>
              <a:spcBef>
                <a:spcPts val="0"/>
              </a:spcBef>
              <a:buSzPct val="100000"/>
            </a:pPr>
            <a:r>
              <a:rPr lang="en-US" sz="900" dirty="0" smtClean="0">
                <a:solidFill>
                  <a:srgbClr val="006600"/>
                </a:solidFill>
              </a:rPr>
              <a:t>San Antonio Channel</a:t>
            </a:r>
            <a:endParaRPr lang="en-US" sz="900" dirty="0">
              <a:solidFill>
                <a:srgbClr val="006600"/>
              </a:solidFill>
            </a:endParaRPr>
          </a:p>
        </p:txBody>
      </p:sp>
      <p:sp>
        <p:nvSpPr>
          <p:cNvPr id="348" name="Oval 176"/>
          <p:cNvSpPr>
            <a:spLocks noChangeArrowheads="1"/>
          </p:cNvSpPr>
          <p:nvPr/>
        </p:nvSpPr>
        <p:spPr bwMode="auto">
          <a:xfrm>
            <a:off x="4704915" y="4353439"/>
            <a:ext cx="101602" cy="137090"/>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6</a:t>
            </a:r>
            <a:endParaRPr lang="en-US" sz="800" dirty="0">
              <a:solidFill>
                <a:srgbClr val="FFFFFF"/>
              </a:solidFill>
            </a:endParaRPr>
          </a:p>
        </p:txBody>
      </p:sp>
      <p:sp>
        <p:nvSpPr>
          <p:cNvPr id="349" name="Text Box 255"/>
          <p:cNvSpPr txBox="1">
            <a:spLocks noChangeArrowheads="1"/>
          </p:cNvSpPr>
          <p:nvPr/>
        </p:nvSpPr>
        <p:spPr bwMode="auto">
          <a:xfrm>
            <a:off x="3098604" y="4312632"/>
            <a:ext cx="1666576"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CC0000"/>
                </a:solidFill>
              </a:rPr>
              <a:t>Central City, Ft. Worth</a:t>
            </a:r>
            <a:endParaRPr lang="en-US" sz="900" dirty="0">
              <a:solidFill>
                <a:srgbClr val="CC0000"/>
              </a:solidFill>
            </a:endParaRPr>
          </a:p>
        </p:txBody>
      </p:sp>
      <p:sp>
        <p:nvSpPr>
          <p:cNvPr id="350" name="Oval 176"/>
          <p:cNvSpPr>
            <a:spLocks noChangeArrowheads="1"/>
          </p:cNvSpPr>
          <p:nvPr/>
        </p:nvSpPr>
        <p:spPr bwMode="auto">
          <a:xfrm>
            <a:off x="7907509" y="3147296"/>
            <a:ext cx="156783" cy="174293"/>
          </a:xfrm>
          <a:prstGeom prst="ellipse">
            <a:avLst/>
          </a:prstGeom>
          <a:solidFill>
            <a:srgbClr val="0070C0"/>
          </a:solidFill>
          <a:ln w="9525" algn="ctr">
            <a:noFill/>
            <a:round/>
            <a:headEnd/>
            <a:tailEnd/>
          </a:ln>
          <a:effectLst/>
        </p:spPr>
        <p:txBody>
          <a:bodyPr wrap="none" anchor="ctr"/>
          <a:lstStyle/>
          <a:p>
            <a:pPr>
              <a:spcBef>
                <a:spcPct val="20000"/>
              </a:spcBef>
              <a:buSzPct val="100000"/>
            </a:pPr>
            <a:r>
              <a:rPr lang="en-US" sz="900" dirty="0" smtClean="0">
                <a:solidFill>
                  <a:srgbClr val="FFFFFF"/>
                </a:solidFill>
              </a:rPr>
              <a:t>12</a:t>
            </a:r>
            <a:endParaRPr lang="en-US" sz="900" dirty="0">
              <a:solidFill>
                <a:srgbClr val="FFFFFF"/>
              </a:solidFill>
            </a:endParaRPr>
          </a:p>
        </p:txBody>
      </p:sp>
      <p:sp>
        <p:nvSpPr>
          <p:cNvPr id="351" name="Text Box 189"/>
          <p:cNvSpPr txBox="1">
            <a:spLocks noChangeArrowheads="1"/>
          </p:cNvSpPr>
          <p:nvPr/>
        </p:nvSpPr>
        <p:spPr bwMode="auto">
          <a:xfrm>
            <a:off x="8012643" y="3116893"/>
            <a:ext cx="988484" cy="369332"/>
          </a:xfrm>
          <a:prstGeom prst="rect">
            <a:avLst/>
          </a:prstGeom>
          <a:noFill/>
          <a:ln w="9525" algn="ctr">
            <a:noFill/>
            <a:miter lim="800000"/>
            <a:headEnd/>
            <a:tailEnd/>
          </a:ln>
          <a:effectLst/>
        </p:spPr>
        <p:txBody>
          <a:bodyPr wrap="square">
            <a:spAutoFit/>
          </a:bodyPr>
          <a:lstStyle/>
          <a:p>
            <a:pPr algn="l">
              <a:spcBef>
                <a:spcPts val="0"/>
              </a:spcBef>
              <a:buSzPct val="100000"/>
            </a:pPr>
            <a:r>
              <a:rPr lang="en-US" sz="900" dirty="0" smtClean="0">
                <a:solidFill>
                  <a:srgbClr val="000099"/>
                </a:solidFill>
              </a:rPr>
              <a:t>AIWW Bridges</a:t>
            </a:r>
          </a:p>
          <a:p>
            <a:pPr algn="l">
              <a:spcBef>
                <a:spcPts val="0"/>
              </a:spcBef>
              <a:buSzPct val="100000"/>
            </a:pPr>
            <a:r>
              <a:rPr lang="en-US" sz="900" dirty="0" smtClean="0">
                <a:solidFill>
                  <a:srgbClr val="000099"/>
                </a:solidFill>
              </a:rPr>
              <a:t>   at Deep Cr.</a:t>
            </a:r>
            <a:endParaRPr lang="en-US" sz="900" dirty="0">
              <a:solidFill>
                <a:srgbClr val="000099"/>
              </a:solidFill>
            </a:endParaRPr>
          </a:p>
        </p:txBody>
      </p:sp>
      <p:sp>
        <p:nvSpPr>
          <p:cNvPr id="352" name="Oval 176"/>
          <p:cNvSpPr>
            <a:spLocks noChangeArrowheads="1"/>
          </p:cNvSpPr>
          <p:nvPr/>
        </p:nvSpPr>
        <p:spPr bwMode="auto">
          <a:xfrm>
            <a:off x="6762750" y="3114275"/>
            <a:ext cx="226277" cy="21605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26</a:t>
            </a:r>
            <a:endParaRPr lang="en-US" sz="1000" dirty="0">
              <a:solidFill>
                <a:srgbClr val="FFFFFF"/>
              </a:solidFill>
            </a:endParaRPr>
          </a:p>
        </p:txBody>
      </p:sp>
      <p:sp>
        <p:nvSpPr>
          <p:cNvPr id="353" name="Text Box 205"/>
          <p:cNvSpPr txBox="1">
            <a:spLocks noChangeArrowheads="1"/>
          </p:cNvSpPr>
          <p:nvPr/>
        </p:nvSpPr>
        <p:spPr bwMode="auto">
          <a:xfrm>
            <a:off x="6915558" y="3139977"/>
            <a:ext cx="1234667" cy="230832"/>
          </a:xfrm>
          <a:prstGeom prst="rect">
            <a:avLst/>
          </a:prstGeom>
          <a:noFill/>
          <a:ln w="9525" algn="ctr">
            <a:noFill/>
            <a:miter lim="800000"/>
            <a:headEnd/>
            <a:tailEnd/>
          </a:ln>
          <a:effectLst/>
        </p:spPr>
        <p:txBody>
          <a:bodyPr wrap="square">
            <a:spAutoFit/>
          </a:bodyPr>
          <a:lstStyle/>
          <a:p>
            <a:pPr algn="l">
              <a:spcBef>
                <a:spcPts val="0"/>
              </a:spcBef>
              <a:buSzPct val="100000"/>
            </a:pPr>
            <a:r>
              <a:rPr lang="sv-SE" sz="900" dirty="0" smtClean="0">
                <a:solidFill>
                  <a:srgbClr val="CC0000"/>
                </a:solidFill>
                <a:latin typeface="Arial Narrow" panose="020B0606020202030204" pitchFamily="34" charset="0"/>
              </a:rPr>
              <a:t>Levisa &amp; Tug Forks</a:t>
            </a:r>
            <a:endParaRPr lang="en-US" sz="900" dirty="0">
              <a:solidFill>
                <a:srgbClr val="CC0000"/>
              </a:solidFill>
              <a:latin typeface="Arial Narrow" panose="020B0606020202030204" pitchFamily="34" charset="0"/>
            </a:endParaRPr>
          </a:p>
        </p:txBody>
      </p:sp>
      <p:sp>
        <p:nvSpPr>
          <p:cNvPr id="354" name="Oval 245"/>
          <p:cNvSpPr>
            <a:spLocks noChangeArrowheads="1"/>
          </p:cNvSpPr>
          <p:nvPr/>
        </p:nvSpPr>
        <p:spPr bwMode="auto">
          <a:xfrm>
            <a:off x="5724528" y="4125916"/>
            <a:ext cx="195258" cy="201571"/>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1000" dirty="0" smtClean="0">
                <a:solidFill>
                  <a:srgbClr val="FFFFFF"/>
                </a:solidFill>
              </a:rPr>
              <a:t>28</a:t>
            </a:r>
            <a:endParaRPr lang="en-US" sz="1000" dirty="0">
              <a:solidFill>
                <a:srgbClr val="FFFFFF"/>
              </a:solidFill>
            </a:endParaRPr>
          </a:p>
        </p:txBody>
      </p:sp>
      <p:sp>
        <p:nvSpPr>
          <p:cNvPr id="355" name="Text Box 246"/>
          <p:cNvSpPr txBox="1">
            <a:spLocks noChangeArrowheads="1"/>
          </p:cNvSpPr>
          <p:nvPr/>
        </p:nvSpPr>
        <p:spPr bwMode="auto">
          <a:xfrm>
            <a:off x="5873693" y="4093262"/>
            <a:ext cx="1343307" cy="230832"/>
          </a:xfrm>
          <a:prstGeom prst="rect">
            <a:avLst/>
          </a:prstGeom>
          <a:noFill/>
          <a:ln w="9525" algn="ctr">
            <a:noFill/>
            <a:miter lim="800000"/>
            <a:headEnd/>
            <a:tailEnd/>
          </a:ln>
          <a:effectLst/>
        </p:spPr>
        <p:txBody>
          <a:bodyPr wrap="square">
            <a:spAutoFit/>
          </a:bodyPr>
          <a:lstStyle/>
          <a:p>
            <a:pPr algn="l">
              <a:spcBef>
                <a:spcPct val="20000"/>
              </a:spcBef>
              <a:buSzPct val="100000"/>
            </a:pPr>
            <a:r>
              <a:rPr lang="en-US" sz="900" dirty="0" smtClean="0">
                <a:solidFill>
                  <a:srgbClr val="000000"/>
                </a:solidFill>
              </a:rPr>
              <a:t>Yazoo Basin (MR&amp;T)</a:t>
            </a:r>
            <a:endParaRPr lang="en-US" sz="900" dirty="0">
              <a:solidFill>
                <a:srgbClr val="000000"/>
              </a:solidFill>
            </a:endParaRPr>
          </a:p>
        </p:txBody>
      </p:sp>
      <p:sp>
        <p:nvSpPr>
          <p:cNvPr id="356" name="Oval 176"/>
          <p:cNvSpPr>
            <a:spLocks noChangeArrowheads="1"/>
          </p:cNvSpPr>
          <p:nvPr/>
        </p:nvSpPr>
        <p:spPr bwMode="auto">
          <a:xfrm>
            <a:off x="5464173" y="4797533"/>
            <a:ext cx="150653" cy="162141"/>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11</a:t>
            </a:r>
            <a:endParaRPr lang="en-US" sz="800" dirty="0">
              <a:solidFill>
                <a:srgbClr val="FFFFFF"/>
              </a:solidFill>
            </a:endParaRPr>
          </a:p>
        </p:txBody>
      </p:sp>
      <p:sp>
        <p:nvSpPr>
          <p:cNvPr id="357" name="Text Box 246"/>
          <p:cNvSpPr txBox="1">
            <a:spLocks noChangeArrowheads="1"/>
          </p:cNvSpPr>
          <p:nvPr/>
        </p:nvSpPr>
        <p:spPr bwMode="auto">
          <a:xfrm>
            <a:off x="3950275" y="4676044"/>
            <a:ext cx="1659057" cy="230832"/>
          </a:xfrm>
          <a:prstGeom prst="rect">
            <a:avLst/>
          </a:prstGeom>
          <a:noFill/>
          <a:ln w="9525" algn="ctr">
            <a:noFill/>
            <a:miter lim="800000"/>
            <a:headEnd/>
            <a:tailEnd/>
          </a:ln>
          <a:effectLst/>
        </p:spPr>
        <p:txBody>
          <a:bodyPr wrap="square">
            <a:spAutoFit/>
          </a:bodyPr>
          <a:lstStyle/>
          <a:p>
            <a:pPr algn="l">
              <a:spcBef>
                <a:spcPct val="20000"/>
              </a:spcBef>
              <a:buSzPct val="100000"/>
            </a:pPr>
            <a:r>
              <a:rPr lang="en-US" sz="900" dirty="0" smtClean="0">
                <a:solidFill>
                  <a:srgbClr val="000000"/>
                </a:solidFill>
              </a:rPr>
              <a:t>Atchafalaya Basin (MR&amp;T)</a:t>
            </a:r>
            <a:endParaRPr lang="en-US" sz="900" dirty="0">
              <a:solidFill>
                <a:srgbClr val="000000"/>
              </a:solidFill>
            </a:endParaRPr>
          </a:p>
        </p:txBody>
      </p:sp>
      <p:sp>
        <p:nvSpPr>
          <p:cNvPr id="358" name="Oval 245"/>
          <p:cNvSpPr>
            <a:spLocks noChangeArrowheads="1"/>
          </p:cNvSpPr>
          <p:nvPr/>
        </p:nvSpPr>
        <p:spPr bwMode="auto">
          <a:xfrm>
            <a:off x="5589478" y="4277229"/>
            <a:ext cx="296861" cy="298583"/>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1200" dirty="0" smtClean="0">
                <a:solidFill>
                  <a:srgbClr val="FFFFFF"/>
                </a:solidFill>
              </a:rPr>
              <a:t>60</a:t>
            </a:r>
            <a:endParaRPr lang="en-US" sz="1200" dirty="0">
              <a:solidFill>
                <a:srgbClr val="FFFFFF"/>
              </a:solidFill>
            </a:endParaRPr>
          </a:p>
        </p:txBody>
      </p:sp>
      <p:sp>
        <p:nvSpPr>
          <p:cNvPr id="359" name="Text Box 246"/>
          <p:cNvSpPr txBox="1">
            <a:spLocks noChangeArrowheads="1"/>
          </p:cNvSpPr>
          <p:nvPr/>
        </p:nvSpPr>
        <p:spPr bwMode="auto">
          <a:xfrm>
            <a:off x="5797561" y="4337918"/>
            <a:ext cx="1604951" cy="230832"/>
          </a:xfrm>
          <a:prstGeom prst="rect">
            <a:avLst/>
          </a:prstGeom>
          <a:noFill/>
          <a:ln w="9525" algn="ctr">
            <a:noFill/>
            <a:miter lim="800000"/>
            <a:headEnd/>
            <a:tailEnd/>
          </a:ln>
          <a:effectLst/>
        </p:spPr>
        <p:txBody>
          <a:bodyPr wrap="square">
            <a:spAutoFit/>
          </a:bodyPr>
          <a:lstStyle/>
          <a:p>
            <a:pPr algn="l">
              <a:spcBef>
                <a:spcPct val="20000"/>
              </a:spcBef>
              <a:buSzPct val="100000"/>
            </a:pPr>
            <a:r>
              <a:rPr lang="en-US" sz="900" dirty="0" smtClean="0">
                <a:solidFill>
                  <a:srgbClr val="000000"/>
                </a:solidFill>
              </a:rPr>
              <a:t>Miss. R. Channel (MRT)</a:t>
            </a:r>
            <a:endParaRPr lang="en-US" sz="900" dirty="0">
              <a:solidFill>
                <a:srgbClr val="000000"/>
              </a:solidFill>
            </a:endParaRPr>
          </a:p>
        </p:txBody>
      </p:sp>
      <p:sp>
        <p:nvSpPr>
          <p:cNvPr id="360" name="Oval 176"/>
          <p:cNvSpPr>
            <a:spLocks noChangeArrowheads="1"/>
          </p:cNvSpPr>
          <p:nvPr/>
        </p:nvSpPr>
        <p:spPr bwMode="auto">
          <a:xfrm>
            <a:off x="5582090" y="4488523"/>
            <a:ext cx="218275" cy="237603"/>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1100" dirty="0" smtClean="0">
                <a:solidFill>
                  <a:srgbClr val="FFFFFF"/>
                </a:solidFill>
              </a:rPr>
              <a:t>44</a:t>
            </a:r>
            <a:endParaRPr lang="en-US" sz="1100" dirty="0">
              <a:solidFill>
                <a:srgbClr val="FFFFFF"/>
              </a:solidFill>
            </a:endParaRPr>
          </a:p>
        </p:txBody>
      </p:sp>
      <p:sp>
        <p:nvSpPr>
          <p:cNvPr id="361" name="Text Box 185"/>
          <p:cNvSpPr txBox="1">
            <a:spLocks noChangeArrowheads="1"/>
          </p:cNvSpPr>
          <p:nvPr/>
        </p:nvSpPr>
        <p:spPr bwMode="auto">
          <a:xfrm>
            <a:off x="5741648" y="4502151"/>
            <a:ext cx="1486304"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smtClean="0">
                <a:solidFill>
                  <a:srgbClr val="CC0000"/>
                </a:solidFill>
              </a:rPr>
              <a:t>Miss. R. Levees (MR&amp;T)</a:t>
            </a:r>
            <a:endParaRPr lang="en-US" sz="900" dirty="0">
              <a:solidFill>
                <a:srgbClr val="CC0000"/>
              </a:solidFill>
            </a:endParaRPr>
          </a:p>
        </p:txBody>
      </p:sp>
      <p:sp>
        <p:nvSpPr>
          <p:cNvPr id="365" name="Text Box 246"/>
          <p:cNvSpPr txBox="1">
            <a:spLocks noChangeArrowheads="1"/>
          </p:cNvSpPr>
          <p:nvPr/>
        </p:nvSpPr>
        <p:spPr bwMode="auto">
          <a:xfrm>
            <a:off x="5723034" y="2961286"/>
            <a:ext cx="627096" cy="246221"/>
          </a:xfrm>
          <a:prstGeom prst="rect">
            <a:avLst/>
          </a:prstGeom>
          <a:noFill/>
          <a:ln w="9525" algn="ctr">
            <a:noFill/>
            <a:miter lim="800000"/>
            <a:headEnd/>
            <a:tailEnd/>
          </a:ln>
          <a:effectLst/>
        </p:spPr>
        <p:txBody>
          <a:bodyPr wrap="none">
            <a:spAutoFit/>
          </a:bodyPr>
          <a:lstStyle/>
          <a:p>
            <a:pPr algn="r">
              <a:spcBef>
                <a:spcPct val="20000"/>
              </a:spcBef>
              <a:buSzPct val="100000"/>
            </a:pPr>
            <a:r>
              <a:rPr lang="en-US" sz="1000" dirty="0" smtClean="0">
                <a:solidFill>
                  <a:srgbClr val="996633"/>
                </a:solidFill>
                <a:latin typeface="Arial Narrow" panose="020B0606020202030204" pitchFamily="34" charset="0"/>
              </a:rPr>
              <a:t>St. Louis</a:t>
            </a:r>
            <a:endParaRPr lang="en-US" sz="1000" dirty="0">
              <a:solidFill>
                <a:srgbClr val="996633"/>
              </a:solidFill>
              <a:latin typeface="Arial Narrow" panose="020B0606020202030204" pitchFamily="34" charset="0"/>
            </a:endParaRPr>
          </a:p>
        </p:txBody>
      </p:sp>
      <p:sp>
        <p:nvSpPr>
          <p:cNvPr id="305" name="Oval 176"/>
          <p:cNvSpPr>
            <a:spLocks noChangeArrowheads="1"/>
          </p:cNvSpPr>
          <p:nvPr/>
        </p:nvSpPr>
        <p:spPr bwMode="auto">
          <a:xfrm>
            <a:off x="7170503" y="2540002"/>
            <a:ext cx="123127" cy="139705"/>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5</a:t>
            </a:r>
            <a:endParaRPr lang="en-US" sz="800" dirty="0">
              <a:solidFill>
                <a:srgbClr val="FFFFFF"/>
              </a:solidFill>
            </a:endParaRPr>
          </a:p>
        </p:txBody>
      </p:sp>
      <p:sp>
        <p:nvSpPr>
          <p:cNvPr id="310" name="Text Box 246"/>
          <p:cNvSpPr txBox="1">
            <a:spLocks noChangeArrowheads="1"/>
          </p:cNvSpPr>
          <p:nvPr/>
        </p:nvSpPr>
        <p:spPr bwMode="auto">
          <a:xfrm>
            <a:off x="7001802" y="2398294"/>
            <a:ext cx="870752"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smtClean="0">
                <a:solidFill>
                  <a:srgbClr val="996633"/>
                </a:solidFill>
                <a:latin typeface="Arial Narrow" panose="020B0606020202030204" pitchFamily="34" charset="0"/>
              </a:rPr>
              <a:t>Shallow </a:t>
            </a:r>
            <a:r>
              <a:rPr lang="en-US" sz="900" dirty="0" err="1" smtClean="0">
                <a:solidFill>
                  <a:srgbClr val="996633"/>
                </a:solidFill>
                <a:latin typeface="Arial Narrow" panose="020B0606020202030204" pitchFamily="34" charset="0"/>
              </a:rPr>
              <a:t>Lamds</a:t>
            </a:r>
            <a:endParaRPr lang="en-US" sz="900" dirty="0">
              <a:solidFill>
                <a:srgbClr val="996633"/>
              </a:solidFill>
              <a:latin typeface="Arial Narrow" panose="020B0606020202030204" pitchFamily="34" charset="0"/>
            </a:endParaRPr>
          </a:p>
        </p:txBody>
      </p:sp>
      <p:sp>
        <p:nvSpPr>
          <p:cNvPr id="329" name="Oval 176"/>
          <p:cNvSpPr>
            <a:spLocks noChangeArrowheads="1"/>
          </p:cNvSpPr>
          <p:nvPr/>
        </p:nvSpPr>
        <p:spPr bwMode="auto">
          <a:xfrm>
            <a:off x="7776557" y="3844614"/>
            <a:ext cx="101602" cy="137090"/>
          </a:xfrm>
          <a:prstGeom prst="ellipse">
            <a:avLst/>
          </a:prstGeom>
          <a:solidFill>
            <a:srgbClr val="C000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5</a:t>
            </a:r>
            <a:endParaRPr lang="en-US" sz="800" dirty="0">
              <a:solidFill>
                <a:srgbClr val="FFFFFF"/>
              </a:solidFill>
            </a:endParaRPr>
          </a:p>
        </p:txBody>
      </p:sp>
      <p:sp>
        <p:nvSpPr>
          <p:cNvPr id="338" name="Text Box 205"/>
          <p:cNvSpPr txBox="1">
            <a:spLocks noChangeArrowheads="1"/>
          </p:cNvSpPr>
          <p:nvPr/>
        </p:nvSpPr>
        <p:spPr bwMode="auto">
          <a:xfrm>
            <a:off x="7833264" y="3818671"/>
            <a:ext cx="986167" cy="230832"/>
          </a:xfrm>
          <a:prstGeom prst="rect">
            <a:avLst/>
          </a:prstGeom>
          <a:noFill/>
          <a:ln w="9525" algn="ctr">
            <a:noFill/>
            <a:miter lim="800000"/>
            <a:headEnd/>
            <a:tailEnd/>
          </a:ln>
          <a:effectLst/>
        </p:spPr>
        <p:txBody>
          <a:bodyPr wrap="none">
            <a:spAutoFit/>
          </a:bodyPr>
          <a:lstStyle/>
          <a:p>
            <a:pPr algn="l">
              <a:spcBef>
                <a:spcPts val="0"/>
              </a:spcBef>
              <a:buSzPct val="100000"/>
            </a:pPr>
            <a:r>
              <a:rPr lang="sv-SE" sz="900" dirty="0" smtClean="0">
                <a:solidFill>
                  <a:srgbClr val="CC0000"/>
                </a:solidFill>
              </a:rPr>
              <a:t>Brunswick Co.</a:t>
            </a:r>
            <a:endParaRPr lang="en-US" sz="900" dirty="0">
              <a:solidFill>
                <a:srgbClr val="CC0000"/>
              </a:solidFill>
            </a:endParaRPr>
          </a:p>
        </p:txBody>
      </p:sp>
      <p:sp>
        <p:nvSpPr>
          <p:cNvPr id="346" name="Oval 176"/>
          <p:cNvSpPr>
            <a:spLocks noChangeArrowheads="1"/>
          </p:cNvSpPr>
          <p:nvPr/>
        </p:nvSpPr>
        <p:spPr bwMode="auto">
          <a:xfrm>
            <a:off x="5464173" y="3968432"/>
            <a:ext cx="150653" cy="162141"/>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12</a:t>
            </a:r>
            <a:endParaRPr lang="en-US" sz="800" dirty="0">
              <a:solidFill>
                <a:srgbClr val="FFFFFF"/>
              </a:solidFill>
            </a:endParaRPr>
          </a:p>
        </p:txBody>
      </p:sp>
      <p:sp>
        <p:nvSpPr>
          <p:cNvPr id="362" name="Text Box 246"/>
          <p:cNvSpPr txBox="1">
            <a:spLocks noChangeArrowheads="1"/>
          </p:cNvSpPr>
          <p:nvPr/>
        </p:nvSpPr>
        <p:spPr bwMode="auto">
          <a:xfrm>
            <a:off x="4153485" y="3933925"/>
            <a:ext cx="1359902" cy="230832"/>
          </a:xfrm>
          <a:prstGeom prst="rect">
            <a:avLst/>
          </a:prstGeom>
          <a:noFill/>
          <a:ln w="9525" algn="ctr">
            <a:noFill/>
            <a:miter lim="800000"/>
            <a:headEnd/>
            <a:tailEnd/>
          </a:ln>
          <a:effectLst/>
        </p:spPr>
        <p:txBody>
          <a:bodyPr wrap="square">
            <a:spAutoFit/>
          </a:bodyPr>
          <a:lstStyle/>
          <a:p>
            <a:pPr algn="r">
              <a:spcBef>
                <a:spcPct val="20000"/>
              </a:spcBef>
              <a:buSzPct val="100000"/>
            </a:pPr>
            <a:r>
              <a:rPr lang="en-US" sz="900" dirty="0" smtClean="0">
                <a:solidFill>
                  <a:srgbClr val="000000"/>
                </a:solidFill>
              </a:rPr>
              <a:t>Bayou </a:t>
            </a:r>
            <a:r>
              <a:rPr lang="en-US" sz="900" dirty="0" err="1" smtClean="0">
                <a:solidFill>
                  <a:srgbClr val="000000"/>
                </a:solidFill>
              </a:rPr>
              <a:t>Meto</a:t>
            </a:r>
            <a:r>
              <a:rPr lang="en-US" sz="900" dirty="0" smtClean="0">
                <a:solidFill>
                  <a:srgbClr val="000000"/>
                </a:solidFill>
              </a:rPr>
              <a:t> (MR&amp;T)</a:t>
            </a:r>
            <a:endParaRPr lang="en-US" sz="900" dirty="0">
              <a:solidFill>
                <a:srgbClr val="000000"/>
              </a:solidFill>
            </a:endParaRPr>
          </a:p>
        </p:txBody>
      </p:sp>
      <p:sp>
        <p:nvSpPr>
          <p:cNvPr id="363" name="Rectangle 4"/>
          <p:cNvSpPr txBox="1">
            <a:spLocks noChangeArrowheads="1"/>
          </p:cNvSpPr>
          <p:nvPr/>
        </p:nvSpPr>
        <p:spPr>
          <a:xfrm>
            <a:off x="3657600" y="6410325"/>
            <a:ext cx="1837058" cy="447675"/>
          </a:xfrm>
          <a:prstGeom prst="rect">
            <a:avLst/>
          </a:prstGeom>
          <a:noFill/>
        </p:spPr>
        <p:txBody>
          <a:bodyPr wrap="square" lIns="91440" tIns="45720" rIns="91440" bIns="45720" anchor="t"/>
          <a:lstStyle/>
          <a:p>
            <a:pPr defTabSz="914186" fontAlgn="auto">
              <a:lnSpc>
                <a:spcPct val="120000"/>
              </a:lnSpc>
              <a:spcBef>
                <a:spcPts val="0"/>
              </a:spcBef>
              <a:spcAft>
                <a:spcPts val="0"/>
              </a:spcAft>
              <a:defRPr/>
            </a:pPr>
            <a:r>
              <a:rPr lang="en-US" sz="1000" b="0" dirty="0" smtClean="0">
                <a:solidFill>
                  <a:srgbClr val="000000"/>
                </a:solidFill>
                <a:latin typeface="Arial" pitchFamily="34" charset="0"/>
                <a:cs typeface="Arial" panose="020B0604020202020204" pitchFamily="34" charset="0"/>
              </a:rPr>
              <a:t>9</a:t>
            </a:r>
          </a:p>
        </p:txBody>
      </p:sp>
      <p:sp>
        <p:nvSpPr>
          <p:cNvPr id="364" name="Oval 176"/>
          <p:cNvSpPr>
            <a:spLocks noChangeArrowheads="1"/>
          </p:cNvSpPr>
          <p:nvPr/>
        </p:nvSpPr>
        <p:spPr bwMode="auto">
          <a:xfrm>
            <a:off x="6459328" y="2486764"/>
            <a:ext cx="101602" cy="137090"/>
          </a:xfrm>
          <a:prstGeom prst="ellipse">
            <a:avLst/>
          </a:prstGeom>
          <a:solidFill>
            <a:schemeClr val="accent2"/>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6</a:t>
            </a:r>
            <a:endParaRPr lang="en-US" sz="800" dirty="0">
              <a:solidFill>
                <a:srgbClr val="FFFFFF"/>
              </a:solidFill>
            </a:endParaRPr>
          </a:p>
        </p:txBody>
      </p:sp>
      <p:sp>
        <p:nvSpPr>
          <p:cNvPr id="366" name="Text Box 228"/>
          <p:cNvSpPr txBox="1">
            <a:spLocks noChangeArrowheads="1"/>
          </p:cNvSpPr>
          <p:nvPr/>
        </p:nvSpPr>
        <p:spPr bwMode="auto">
          <a:xfrm>
            <a:off x="6096518" y="1954374"/>
            <a:ext cx="979755" cy="348813"/>
          </a:xfrm>
          <a:prstGeom prst="rect">
            <a:avLst/>
          </a:prstGeom>
          <a:noFill/>
          <a:ln w="9525" algn="ctr">
            <a:noFill/>
            <a:miter lim="800000"/>
            <a:headEnd/>
            <a:tailEnd/>
          </a:ln>
          <a:effectLst/>
        </p:spPr>
        <p:txBody>
          <a:bodyPr wrap="none">
            <a:spAutoFit/>
          </a:bodyPr>
          <a:lstStyle/>
          <a:p>
            <a:pPr algn="l">
              <a:lnSpc>
                <a:spcPts val="1000"/>
              </a:lnSpc>
              <a:spcBef>
                <a:spcPts val="0"/>
              </a:spcBef>
              <a:buSzPct val="100000"/>
            </a:pPr>
            <a:r>
              <a:rPr lang="en-US" sz="900" dirty="0" smtClean="0">
                <a:solidFill>
                  <a:srgbClr val="006600"/>
                </a:solidFill>
              </a:rPr>
              <a:t>OH &amp; ND </a:t>
            </a:r>
            <a:r>
              <a:rPr lang="en-US" sz="900" dirty="0" err="1" smtClean="0">
                <a:solidFill>
                  <a:srgbClr val="006600"/>
                </a:solidFill>
              </a:rPr>
              <a:t>Envi</a:t>
            </a:r>
            <a:r>
              <a:rPr lang="en-US" sz="900" dirty="0" smtClean="0">
                <a:solidFill>
                  <a:srgbClr val="006600"/>
                </a:solidFill>
              </a:rPr>
              <a:t>.</a:t>
            </a:r>
          </a:p>
          <a:p>
            <a:pPr algn="l">
              <a:lnSpc>
                <a:spcPts val="1000"/>
              </a:lnSpc>
              <a:spcBef>
                <a:spcPts val="0"/>
              </a:spcBef>
              <a:buSzPct val="100000"/>
            </a:pPr>
            <a:r>
              <a:rPr lang="en-US" sz="900" dirty="0" smtClean="0">
                <a:solidFill>
                  <a:srgbClr val="006600"/>
                </a:solidFill>
              </a:rPr>
              <a:t>Infrastructure</a:t>
            </a:r>
            <a:endParaRPr lang="en-US" sz="900" dirty="0">
              <a:solidFill>
                <a:srgbClr val="006600"/>
              </a:solidFill>
            </a:endParaRPr>
          </a:p>
        </p:txBody>
      </p:sp>
      <p:cxnSp>
        <p:nvCxnSpPr>
          <p:cNvPr id="4" name="Straight Connector 3"/>
          <p:cNvCxnSpPr>
            <a:stCxn id="366" idx="2"/>
          </p:cNvCxnSpPr>
          <p:nvPr/>
        </p:nvCxnSpPr>
        <p:spPr bwMode="auto">
          <a:xfrm>
            <a:off x="6517656" y="2234513"/>
            <a:ext cx="914400" cy="914400"/>
          </a:xfrm>
          <a:prstGeom prst="line">
            <a:avLst/>
          </a:prstGeom>
          <a:noFill/>
          <a:ln w="9525" cap="flat" cmpd="sng" algn="ctr">
            <a:noFill/>
            <a:prstDash val="solid"/>
            <a:round/>
            <a:headEnd type="none" w="med" len="med"/>
            <a:tailEnd type="none" w="med" len="med"/>
          </a:ln>
          <a:effectLst>
            <a:outerShdw dist="35921" dir="2700000" algn="ctr" rotWithShape="0">
              <a:schemeClr val="bg2"/>
            </a:outerShdw>
          </a:effectLst>
        </p:spPr>
      </p:cxnSp>
      <p:cxnSp>
        <p:nvCxnSpPr>
          <p:cNvPr id="9" name="Straight Connector 8"/>
          <p:cNvCxnSpPr/>
          <p:nvPr/>
        </p:nvCxnSpPr>
        <p:spPr bwMode="auto">
          <a:xfrm>
            <a:off x="6497619" y="2269864"/>
            <a:ext cx="10757" cy="204395"/>
          </a:xfrm>
          <a:prstGeom prst="line">
            <a:avLst/>
          </a:prstGeom>
          <a:no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bg2"/>
            </a:outerShdw>
          </a:effectLst>
        </p:spPr>
      </p:cxnSp>
    </p:spTree>
    <p:extLst>
      <p:ext uri="{BB962C8B-B14F-4D97-AF65-F5344CB8AC3E}">
        <p14:creationId xmlns:p14="http://schemas.microsoft.com/office/powerpoint/2010/main" val="10426026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0"/>
            <a:ext cx="9144000" cy="838200"/>
          </a:xfrm>
        </p:spPr>
        <p:txBody>
          <a:bodyPr/>
          <a:lstStyle/>
          <a:p>
            <a:pPr algn="ctr" eaLnBrk="1" hangingPunct="1"/>
            <a:r>
              <a:rPr lang="en-US" sz="3600" b="1" dirty="0" smtClean="0">
                <a:solidFill>
                  <a:schemeClr val="tx1"/>
                </a:solidFill>
                <a:cs typeface="Arial" charset="0"/>
              </a:rPr>
              <a:t>FY 2017 – New Starts</a:t>
            </a:r>
            <a:endParaRPr lang="en-US" sz="3600" dirty="0" smtClean="0">
              <a:solidFill>
                <a:schemeClr val="tx1"/>
              </a:solidFill>
              <a:cs typeface="Times New Roman" pitchFamily="18" charset="0"/>
            </a:endParaRPr>
          </a:p>
        </p:txBody>
      </p:sp>
      <p:sp>
        <p:nvSpPr>
          <p:cNvPr id="13316" name="Text Box 3"/>
          <p:cNvSpPr txBox="1">
            <a:spLocks noChangeArrowheads="1"/>
          </p:cNvSpPr>
          <p:nvPr/>
        </p:nvSpPr>
        <p:spPr bwMode="auto">
          <a:xfrm>
            <a:off x="443028" y="1143000"/>
            <a:ext cx="8257944" cy="4416594"/>
          </a:xfrm>
          <a:prstGeom prst="rect">
            <a:avLst/>
          </a:prstGeom>
          <a:solidFill>
            <a:srgbClr val="FFFF99"/>
          </a:solidFill>
          <a:ln w="12700">
            <a:noFill/>
            <a:miter lim="800000"/>
            <a:headEnd/>
            <a:tailEnd/>
          </a:ln>
        </p:spPr>
        <p:txBody>
          <a:bodyPr wrap="square">
            <a:spAutoFit/>
          </a:bodyPr>
          <a:lstStyle/>
          <a:p>
            <a:pPr algn="l" eaLnBrk="0" hangingPunct="0">
              <a:spcAft>
                <a:spcPct val="50000"/>
              </a:spcAft>
              <a:buFont typeface="Arial" pitchFamily="34" charset="0"/>
              <a:buChar char="•"/>
              <a:tabLst>
                <a:tab pos="457200" algn="l"/>
              </a:tabLst>
              <a:defRPr/>
            </a:pPr>
            <a:r>
              <a:rPr lang="en-US" sz="2000" dirty="0">
                <a:solidFill>
                  <a:srgbClr val="000000"/>
                </a:solidFill>
              </a:rPr>
              <a:t> </a:t>
            </a:r>
            <a:r>
              <a:rPr lang="en-US" sz="2000" dirty="0" smtClean="0">
                <a:solidFill>
                  <a:srgbClr val="000000"/>
                </a:solidFill>
              </a:rPr>
              <a:t> Investigations</a:t>
            </a:r>
          </a:p>
          <a:p>
            <a:pPr marL="1257300" lvl="2" indent="-342900" algn="l" eaLnBrk="0" hangingPunct="0">
              <a:spcAft>
                <a:spcPct val="50000"/>
              </a:spcAft>
              <a:buFont typeface="Wingdings" panose="05000000000000000000" pitchFamily="2" charset="2"/>
              <a:buChar char="Ø"/>
              <a:tabLst>
                <a:tab pos="457200" algn="l"/>
              </a:tabLst>
              <a:defRPr/>
            </a:pPr>
            <a:r>
              <a:rPr lang="en-US" sz="2000" dirty="0" smtClean="0">
                <a:solidFill>
                  <a:srgbClr val="000000"/>
                </a:solidFill>
              </a:rPr>
              <a:t>Atlantic Intracoastal Waterway Bridge Replacement at North Landing, VA (NAV) </a:t>
            </a:r>
          </a:p>
          <a:p>
            <a:pPr algn="l" eaLnBrk="0" hangingPunct="0">
              <a:spcAft>
                <a:spcPct val="50000"/>
              </a:spcAft>
              <a:buFont typeface="Arial" pitchFamily="34" charset="0"/>
              <a:buChar char="•"/>
              <a:tabLst>
                <a:tab pos="457200" algn="l"/>
              </a:tabLst>
              <a:defRPr/>
            </a:pPr>
            <a:r>
              <a:rPr lang="en-US" sz="2000" dirty="0" smtClean="0">
                <a:solidFill>
                  <a:srgbClr val="000000"/>
                </a:solidFill>
              </a:rPr>
              <a:t>  Construction</a:t>
            </a:r>
          </a:p>
          <a:p>
            <a:pPr marL="1200150" lvl="2" indent="-285750" algn="l" eaLnBrk="0" hangingPunct="0">
              <a:spcAft>
                <a:spcPct val="50000"/>
              </a:spcAft>
              <a:buFont typeface="Wingdings" panose="05000000000000000000" pitchFamily="2" charset="2"/>
              <a:buChar char="Ø"/>
              <a:tabLst>
                <a:tab pos="457200" algn="l"/>
              </a:tabLst>
              <a:defRPr/>
            </a:pPr>
            <a:r>
              <a:rPr lang="en-US" dirty="0" smtClean="0">
                <a:solidFill>
                  <a:srgbClr val="000000"/>
                </a:solidFill>
              </a:rPr>
              <a:t>Boston Harbor Deep Draft Improvements, MA (NAV)</a:t>
            </a:r>
          </a:p>
          <a:p>
            <a:pPr marL="1200150" lvl="2" indent="-285750" algn="l" eaLnBrk="0" hangingPunct="0">
              <a:spcAft>
                <a:spcPct val="50000"/>
              </a:spcAft>
              <a:buFont typeface="Wingdings" panose="05000000000000000000" pitchFamily="2" charset="2"/>
              <a:buChar char="Ø"/>
              <a:tabLst>
                <a:tab pos="457200" algn="l"/>
              </a:tabLst>
              <a:defRPr/>
            </a:pPr>
            <a:r>
              <a:rPr lang="en-US" dirty="0" smtClean="0">
                <a:solidFill>
                  <a:srgbClr val="000000"/>
                </a:solidFill>
              </a:rPr>
              <a:t>Charleston Harbor Deep Draft Navigation Improvements, SC (NAV)</a:t>
            </a:r>
          </a:p>
          <a:p>
            <a:pPr marL="1200150" lvl="2" indent="-285750" algn="l" eaLnBrk="0" hangingPunct="0">
              <a:spcAft>
                <a:spcPct val="50000"/>
              </a:spcAft>
              <a:buFont typeface="Wingdings" panose="05000000000000000000" pitchFamily="2" charset="2"/>
              <a:buChar char="Ø"/>
              <a:tabLst>
                <a:tab pos="457200" algn="l"/>
              </a:tabLst>
              <a:defRPr/>
            </a:pPr>
            <a:r>
              <a:rPr lang="en-US" dirty="0" smtClean="0">
                <a:solidFill>
                  <a:srgbClr val="000000"/>
                </a:solidFill>
              </a:rPr>
              <a:t>Jacksonville Harbor Deepening, FL (NAV)</a:t>
            </a:r>
          </a:p>
          <a:p>
            <a:pPr marL="1200150" lvl="2" indent="-285750" algn="l" eaLnBrk="0" hangingPunct="0">
              <a:spcAft>
                <a:spcPct val="50000"/>
              </a:spcAft>
              <a:buFont typeface="Wingdings" panose="05000000000000000000" pitchFamily="2" charset="2"/>
              <a:buChar char="Ø"/>
              <a:tabLst>
                <a:tab pos="457200" algn="l"/>
              </a:tabLst>
              <a:defRPr/>
            </a:pPr>
            <a:r>
              <a:rPr lang="en-US" dirty="0" smtClean="0">
                <a:solidFill>
                  <a:srgbClr val="000000"/>
                </a:solidFill>
              </a:rPr>
              <a:t>Tampa Harbor, Big Bend, FL (NAV)</a:t>
            </a:r>
          </a:p>
          <a:p>
            <a:pPr marL="1200150" lvl="2" indent="-285750" algn="l" eaLnBrk="0" hangingPunct="0">
              <a:spcAft>
                <a:spcPct val="50000"/>
              </a:spcAft>
              <a:buFont typeface="Wingdings" panose="05000000000000000000" pitchFamily="2" charset="2"/>
              <a:buChar char="Ø"/>
              <a:tabLst>
                <a:tab pos="457200" algn="l"/>
              </a:tabLst>
              <a:defRPr/>
            </a:pPr>
            <a:r>
              <a:rPr lang="en-US" dirty="0" smtClean="0">
                <a:solidFill>
                  <a:srgbClr val="000000"/>
                </a:solidFill>
              </a:rPr>
              <a:t>Ohio River Shoreline, Paducah, KY (FRM)</a:t>
            </a:r>
          </a:p>
          <a:p>
            <a:pPr marL="1200150" lvl="2" indent="-285750" algn="l" eaLnBrk="0" hangingPunct="0">
              <a:spcAft>
                <a:spcPct val="50000"/>
              </a:spcAft>
              <a:buFont typeface="Wingdings" panose="05000000000000000000" pitchFamily="2" charset="2"/>
              <a:buChar char="Ø"/>
              <a:tabLst>
                <a:tab pos="457200" algn="l"/>
              </a:tabLst>
              <a:defRPr/>
            </a:pPr>
            <a:r>
              <a:rPr lang="en-US" dirty="0" smtClean="0">
                <a:solidFill>
                  <a:srgbClr val="000000"/>
                </a:solidFill>
              </a:rPr>
              <a:t>Mud Mountain Dam, WA (ENR)</a:t>
            </a:r>
            <a:endParaRPr lang="en-US" dirty="0">
              <a:solidFill>
                <a:srgbClr val="000000"/>
              </a:solidFill>
            </a:endParaRPr>
          </a:p>
        </p:txBody>
      </p:sp>
      <p:sp>
        <p:nvSpPr>
          <p:cNvPr id="7" name="Slide Number Placeholder 3"/>
          <p:cNvSpPr txBox="1">
            <a:spLocks/>
          </p:cNvSpPr>
          <p:nvPr/>
        </p:nvSpPr>
        <p:spPr>
          <a:xfrm>
            <a:off x="3657600" y="6381750"/>
            <a:ext cx="1828800" cy="476250"/>
          </a:xfrm>
          <a:prstGeom prst="rect">
            <a:avLst/>
          </a:prstGeom>
        </p:spPr>
        <p:txBody>
          <a:bodyPr/>
          <a:lstStyle/>
          <a:p>
            <a:pPr algn="ctr" fontAlgn="base">
              <a:spcBef>
                <a:spcPct val="0"/>
              </a:spcBef>
              <a:spcAft>
                <a:spcPct val="0"/>
              </a:spcAft>
              <a:defRPr/>
            </a:pPr>
            <a:fld id="{E21BBAB8-125D-4CA1-8E9E-814F07C54C86}" type="slidenum">
              <a:rPr lang="en-US" sz="1000" smtClean="0">
                <a:solidFill>
                  <a:srgbClr val="000000"/>
                </a:solidFill>
                <a:cs typeface="Arial" charset="0"/>
              </a:rPr>
              <a:pPr algn="ctr" fontAlgn="base">
                <a:spcBef>
                  <a:spcPct val="0"/>
                </a:spcBef>
                <a:spcAft>
                  <a:spcPct val="0"/>
                </a:spcAft>
                <a:defRPr/>
              </a:pPr>
              <a:t>7</a:t>
            </a:fld>
            <a:endParaRPr lang="en-US" sz="1000" dirty="0">
              <a:solidFill>
                <a:srgbClr val="000000"/>
              </a:solidFill>
              <a:cs typeface="Arial" charset="0"/>
            </a:endParaRPr>
          </a:p>
        </p:txBody>
      </p:sp>
    </p:spTree>
    <p:extLst>
      <p:ext uri="{BB962C8B-B14F-4D97-AF65-F5344CB8AC3E}">
        <p14:creationId xmlns:p14="http://schemas.microsoft.com/office/powerpoint/2010/main" val="250608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8"/>
          <p:cNvGrpSpPr>
            <a:grpSpLocks/>
          </p:cNvGrpSpPr>
          <p:nvPr/>
        </p:nvGrpSpPr>
        <p:grpSpPr bwMode="auto">
          <a:xfrm>
            <a:off x="8285165" y="4648200"/>
            <a:ext cx="858837" cy="223838"/>
            <a:chOff x="5027" y="3926"/>
            <a:chExt cx="541" cy="141"/>
          </a:xfrm>
        </p:grpSpPr>
        <p:sp>
          <p:nvSpPr>
            <p:cNvPr id="2685187" name="Freeform 259"/>
            <p:cNvSpPr>
              <a:spLocks/>
            </p:cNvSpPr>
            <p:nvPr/>
          </p:nvSpPr>
          <p:spPr bwMode="auto">
            <a:xfrm>
              <a:off x="5145" y="3926"/>
              <a:ext cx="341" cy="141"/>
            </a:xfrm>
            <a:custGeom>
              <a:avLst/>
              <a:gdLst/>
              <a:ahLst/>
              <a:cxnLst>
                <a:cxn ang="0">
                  <a:pos x="23" y="0"/>
                </a:cxn>
                <a:cxn ang="0">
                  <a:pos x="53" y="10"/>
                </a:cxn>
                <a:cxn ang="0">
                  <a:pos x="115" y="16"/>
                </a:cxn>
                <a:cxn ang="0">
                  <a:pos x="257" y="22"/>
                </a:cxn>
                <a:cxn ang="0">
                  <a:pos x="303" y="30"/>
                </a:cxn>
                <a:cxn ang="0">
                  <a:pos x="305" y="36"/>
                </a:cxn>
                <a:cxn ang="0">
                  <a:pos x="319" y="38"/>
                </a:cxn>
                <a:cxn ang="0">
                  <a:pos x="341" y="34"/>
                </a:cxn>
                <a:cxn ang="0">
                  <a:pos x="341" y="64"/>
                </a:cxn>
                <a:cxn ang="0">
                  <a:pos x="329" y="72"/>
                </a:cxn>
                <a:cxn ang="0">
                  <a:pos x="327" y="80"/>
                </a:cxn>
                <a:cxn ang="0">
                  <a:pos x="309" y="84"/>
                </a:cxn>
                <a:cxn ang="0">
                  <a:pos x="297" y="100"/>
                </a:cxn>
                <a:cxn ang="0">
                  <a:pos x="289" y="122"/>
                </a:cxn>
                <a:cxn ang="0">
                  <a:pos x="271" y="130"/>
                </a:cxn>
                <a:cxn ang="0">
                  <a:pos x="229" y="132"/>
                </a:cxn>
                <a:cxn ang="0">
                  <a:pos x="211" y="134"/>
                </a:cxn>
                <a:cxn ang="0">
                  <a:pos x="193" y="128"/>
                </a:cxn>
                <a:cxn ang="0">
                  <a:pos x="177" y="136"/>
                </a:cxn>
                <a:cxn ang="0">
                  <a:pos x="159" y="124"/>
                </a:cxn>
                <a:cxn ang="0">
                  <a:pos x="127" y="124"/>
                </a:cxn>
                <a:cxn ang="0">
                  <a:pos x="115" y="116"/>
                </a:cxn>
                <a:cxn ang="0">
                  <a:pos x="61" y="128"/>
                </a:cxn>
                <a:cxn ang="0">
                  <a:pos x="39" y="132"/>
                </a:cxn>
                <a:cxn ang="0">
                  <a:pos x="9" y="134"/>
                </a:cxn>
                <a:cxn ang="0">
                  <a:pos x="15" y="116"/>
                </a:cxn>
                <a:cxn ang="0">
                  <a:pos x="19" y="110"/>
                </a:cxn>
                <a:cxn ang="0">
                  <a:pos x="9" y="54"/>
                </a:cxn>
                <a:cxn ang="0">
                  <a:pos x="5" y="28"/>
                </a:cxn>
                <a:cxn ang="0">
                  <a:pos x="23" y="0"/>
                </a:cxn>
              </a:cxnLst>
              <a:rect l="0" t="0" r="r" b="b"/>
              <a:pathLst>
                <a:path w="341" h="141">
                  <a:moveTo>
                    <a:pt x="23" y="0"/>
                  </a:moveTo>
                  <a:cubicBezTo>
                    <a:pt x="34" y="4"/>
                    <a:pt x="41" y="8"/>
                    <a:pt x="53" y="10"/>
                  </a:cubicBezTo>
                  <a:cubicBezTo>
                    <a:pt x="79" y="27"/>
                    <a:pt x="60" y="18"/>
                    <a:pt x="115" y="16"/>
                  </a:cubicBezTo>
                  <a:cubicBezTo>
                    <a:pt x="149" y="5"/>
                    <a:pt x="218" y="20"/>
                    <a:pt x="257" y="22"/>
                  </a:cubicBezTo>
                  <a:cubicBezTo>
                    <a:pt x="270" y="41"/>
                    <a:pt x="254" y="21"/>
                    <a:pt x="303" y="30"/>
                  </a:cubicBezTo>
                  <a:cubicBezTo>
                    <a:pt x="305" y="30"/>
                    <a:pt x="303" y="35"/>
                    <a:pt x="305" y="36"/>
                  </a:cubicBezTo>
                  <a:cubicBezTo>
                    <a:pt x="309" y="38"/>
                    <a:pt x="314" y="37"/>
                    <a:pt x="319" y="38"/>
                  </a:cubicBezTo>
                  <a:cubicBezTo>
                    <a:pt x="338" y="44"/>
                    <a:pt x="325" y="45"/>
                    <a:pt x="341" y="34"/>
                  </a:cubicBezTo>
                  <a:cubicBezTo>
                    <a:pt x="339" y="48"/>
                    <a:pt x="333" y="52"/>
                    <a:pt x="341" y="64"/>
                  </a:cubicBezTo>
                  <a:cubicBezTo>
                    <a:pt x="337" y="67"/>
                    <a:pt x="330" y="67"/>
                    <a:pt x="329" y="72"/>
                  </a:cubicBezTo>
                  <a:cubicBezTo>
                    <a:pt x="328" y="75"/>
                    <a:pt x="329" y="78"/>
                    <a:pt x="327" y="80"/>
                  </a:cubicBezTo>
                  <a:cubicBezTo>
                    <a:pt x="322" y="84"/>
                    <a:pt x="315" y="82"/>
                    <a:pt x="309" y="84"/>
                  </a:cubicBezTo>
                  <a:cubicBezTo>
                    <a:pt x="306" y="92"/>
                    <a:pt x="301" y="93"/>
                    <a:pt x="297" y="100"/>
                  </a:cubicBezTo>
                  <a:cubicBezTo>
                    <a:pt x="296" y="106"/>
                    <a:pt x="293" y="117"/>
                    <a:pt x="289" y="122"/>
                  </a:cubicBezTo>
                  <a:cubicBezTo>
                    <a:pt x="285" y="127"/>
                    <a:pt x="271" y="130"/>
                    <a:pt x="271" y="130"/>
                  </a:cubicBezTo>
                  <a:cubicBezTo>
                    <a:pt x="257" y="127"/>
                    <a:pt x="243" y="131"/>
                    <a:pt x="229" y="132"/>
                  </a:cubicBezTo>
                  <a:cubicBezTo>
                    <a:pt x="220" y="138"/>
                    <a:pt x="224" y="137"/>
                    <a:pt x="211" y="134"/>
                  </a:cubicBezTo>
                  <a:cubicBezTo>
                    <a:pt x="205" y="132"/>
                    <a:pt x="193" y="128"/>
                    <a:pt x="193" y="128"/>
                  </a:cubicBezTo>
                  <a:cubicBezTo>
                    <a:pt x="181" y="132"/>
                    <a:pt x="192" y="140"/>
                    <a:pt x="177" y="136"/>
                  </a:cubicBezTo>
                  <a:cubicBezTo>
                    <a:pt x="170" y="132"/>
                    <a:pt x="167" y="127"/>
                    <a:pt x="159" y="124"/>
                  </a:cubicBezTo>
                  <a:cubicBezTo>
                    <a:pt x="147" y="126"/>
                    <a:pt x="140" y="128"/>
                    <a:pt x="127" y="124"/>
                  </a:cubicBezTo>
                  <a:cubicBezTo>
                    <a:pt x="122" y="123"/>
                    <a:pt x="115" y="116"/>
                    <a:pt x="115" y="116"/>
                  </a:cubicBezTo>
                  <a:cubicBezTo>
                    <a:pt x="86" y="123"/>
                    <a:pt x="100" y="126"/>
                    <a:pt x="61" y="128"/>
                  </a:cubicBezTo>
                  <a:cubicBezTo>
                    <a:pt x="53" y="133"/>
                    <a:pt x="49" y="130"/>
                    <a:pt x="39" y="132"/>
                  </a:cubicBezTo>
                  <a:cubicBezTo>
                    <a:pt x="29" y="139"/>
                    <a:pt x="19" y="141"/>
                    <a:pt x="9" y="134"/>
                  </a:cubicBezTo>
                  <a:cubicBezTo>
                    <a:pt x="5" y="123"/>
                    <a:pt x="6" y="130"/>
                    <a:pt x="15" y="116"/>
                  </a:cubicBezTo>
                  <a:cubicBezTo>
                    <a:pt x="16" y="114"/>
                    <a:pt x="19" y="110"/>
                    <a:pt x="19" y="110"/>
                  </a:cubicBezTo>
                  <a:cubicBezTo>
                    <a:pt x="18" y="90"/>
                    <a:pt x="26" y="66"/>
                    <a:pt x="9" y="54"/>
                  </a:cubicBezTo>
                  <a:cubicBezTo>
                    <a:pt x="0" y="40"/>
                    <a:pt x="0" y="43"/>
                    <a:pt x="5" y="28"/>
                  </a:cubicBezTo>
                  <a:cubicBezTo>
                    <a:pt x="7" y="14"/>
                    <a:pt x="11" y="8"/>
                    <a:pt x="23" y="0"/>
                  </a:cubicBezTo>
                  <a:close/>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188" name="Freeform 260"/>
            <p:cNvSpPr>
              <a:spLocks/>
            </p:cNvSpPr>
            <p:nvPr/>
          </p:nvSpPr>
          <p:spPr bwMode="auto">
            <a:xfrm>
              <a:off x="5529" y="3963"/>
              <a:ext cx="39" cy="23"/>
            </a:xfrm>
            <a:custGeom>
              <a:avLst/>
              <a:gdLst/>
              <a:ahLst/>
              <a:cxnLst>
                <a:cxn ang="0">
                  <a:pos x="7" y="3"/>
                </a:cxn>
                <a:cxn ang="0">
                  <a:pos x="33" y="5"/>
                </a:cxn>
                <a:cxn ang="0">
                  <a:pos x="29" y="23"/>
                </a:cxn>
                <a:cxn ang="0">
                  <a:pos x="7" y="3"/>
                </a:cxn>
              </a:cxnLst>
              <a:rect l="0" t="0" r="r" b="b"/>
              <a:pathLst>
                <a:path w="39" h="23">
                  <a:moveTo>
                    <a:pt x="7" y="3"/>
                  </a:moveTo>
                  <a:cubicBezTo>
                    <a:pt x="16" y="0"/>
                    <a:pt x="24" y="3"/>
                    <a:pt x="33" y="5"/>
                  </a:cubicBezTo>
                  <a:cubicBezTo>
                    <a:pt x="38" y="13"/>
                    <a:pt x="39" y="20"/>
                    <a:pt x="29" y="23"/>
                  </a:cubicBezTo>
                  <a:cubicBezTo>
                    <a:pt x="6" y="21"/>
                    <a:pt x="0" y="23"/>
                    <a:pt x="7" y="3"/>
                  </a:cubicBezTo>
                  <a:close/>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189" name="Freeform 261"/>
            <p:cNvSpPr>
              <a:spLocks/>
            </p:cNvSpPr>
            <p:nvPr/>
          </p:nvSpPr>
          <p:spPr bwMode="auto">
            <a:xfrm>
              <a:off x="5478" y="4008"/>
              <a:ext cx="78" cy="39"/>
            </a:xfrm>
            <a:custGeom>
              <a:avLst/>
              <a:gdLst/>
              <a:ahLst/>
              <a:cxnLst>
                <a:cxn ang="0">
                  <a:pos x="0" y="14"/>
                </a:cxn>
                <a:cxn ang="0">
                  <a:pos x="36" y="0"/>
                </a:cxn>
                <a:cxn ang="0">
                  <a:pos x="64" y="2"/>
                </a:cxn>
                <a:cxn ang="0">
                  <a:pos x="74" y="4"/>
                </a:cxn>
                <a:cxn ang="0">
                  <a:pos x="56" y="14"/>
                </a:cxn>
                <a:cxn ang="0">
                  <a:pos x="44" y="20"/>
                </a:cxn>
                <a:cxn ang="0">
                  <a:pos x="36" y="28"/>
                </a:cxn>
                <a:cxn ang="0">
                  <a:pos x="4" y="20"/>
                </a:cxn>
                <a:cxn ang="0">
                  <a:pos x="12" y="10"/>
                </a:cxn>
              </a:cxnLst>
              <a:rect l="0" t="0" r="r" b="b"/>
              <a:pathLst>
                <a:path w="78" h="31">
                  <a:moveTo>
                    <a:pt x="0" y="14"/>
                  </a:moveTo>
                  <a:cubicBezTo>
                    <a:pt x="11" y="6"/>
                    <a:pt x="25" y="8"/>
                    <a:pt x="36" y="0"/>
                  </a:cubicBezTo>
                  <a:cubicBezTo>
                    <a:pt x="45" y="1"/>
                    <a:pt x="55" y="1"/>
                    <a:pt x="64" y="2"/>
                  </a:cubicBezTo>
                  <a:cubicBezTo>
                    <a:pt x="67" y="2"/>
                    <a:pt x="72" y="1"/>
                    <a:pt x="74" y="4"/>
                  </a:cubicBezTo>
                  <a:cubicBezTo>
                    <a:pt x="78" y="10"/>
                    <a:pt x="57" y="14"/>
                    <a:pt x="56" y="14"/>
                  </a:cubicBezTo>
                  <a:cubicBezTo>
                    <a:pt x="52" y="16"/>
                    <a:pt x="47" y="17"/>
                    <a:pt x="44" y="20"/>
                  </a:cubicBezTo>
                  <a:cubicBezTo>
                    <a:pt x="33" y="31"/>
                    <a:pt x="52" y="23"/>
                    <a:pt x="36" y="28"/>
                  </a:cubicBezTo>
                  <a:cubicBezTo>
                    <a:pt x="25" y="12"/>
                    <a:pt x="40" y="31"/>
                    <a:pt x="4" y="20"/>
                  </a:cubicBezTo>
                  <a:cubicBezTo>
                    <a:pt x="0" y="19"/>
                    <a:pt x="12" y="10"/>
                    <a:pt x="12" y="10"/>
                  </a:cubicBezTo>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190" name="Freeform 262"/>
            <p:cNvSpPr>
              <a:spLocks/>
            </p:cNvSpPr>
            <p:nvPr/>
          </p:nvSpPr>
          <p:spPr bwMode="auto">
            <a:xfrm>
              <a:off x="5027" y="4004"/>
              <a:ext cx="41" cy="28"/>
            </a:xfrm>
            <a:custGeom>
              <a:avLst/>
              <a:gdLst/>
              <a:ahLst/>
              <a:cxnLst>
                <a:cxn ang="0">
                  <a:pos x="35" y="2"/>
                </a:cxn>
                <a:cxn ang="0">
                  <a:pos x="39" y="22"/>
                </a:cxn>
                <a:cxn ang="0">
                  <a:pos x="7" y="18"/>
                </a:cxn>
                <a:cxn ang="0">
                  <a:pos x="35" y="2"/>
                </a:cxn>
              </a:cxnLst>
              <a:rect l="0" t="0" r="r" b="b"/>
              <a:pathLst>
                <a:path w="41" h="28">
                  <a:moveTo>
                    <a:pt x="35" y="2"/>
                  </a:moveTo>
                  <a:cubicBezTo>
                    <a:pt x="40" y="10"/>
                    <a:pt x="41" y="12"/>
                    <a:pt x="39" y="22"/>
                  </a:cubicBezTo>
                  <a:cubicBezTo>
                    <a:pt x="28" y="21"/>
                    <a:pt x="11" y="28"/>
                    <a:pt x="7" y="18"/>
                  </a:cubicBezTo>
                  <a:cubicBezTo>
                    <a:pt x="0" y="0"/>
                    <a:pt x="29" y="2"/>
                    <a:pt x="35" y="2"/>
                  </a:cubicBezTo>
                  <a:close/>
                </a:path>
              </a:pathLst>
            </a:custGeom>
            <a:solidFill>
              <a:srgbClr val="FFDE67"/>
            </a:solidFill>
            <a:ln w="6350" cap="flat" cmpd="sng">
              <a:solidFill>
                <a:schemeClr val="tx1"/>
              </a:solidFill>
              <a:prstDash val="sysDot"/>
              <a:round/>
              <a:headEnd/>
              <a:tailEnd/>
            </a:ln>
            <a:effectLst/>
          </p:spPr>
          <p:txBody>
            <a:bodyPr wrap="none" anchor="ct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grpSp>
      <p:sp>
        <p:nvSpPr>
          <p:cNvPr id="2684930" name="Freeform 2"/>
          <p:cNvSpPr>
            <a:spLocks/>
          </p:cNvSpPr>
          <p:nvPr/>
        </p:nvSpPr>
        <p:spPr bwMode="auto">
          <a:xfrm>
            <a:off x="7261227" y="1536703"/>
            <a:ext cx="973138" cy="862013"/>
          </a:xfrm>
          <a:custGeom>
            <a:avLst/>
            <a:gdLst/>
            <a:ahLst/>
            <a:cxnLst>
              <a:cxn ang="0">
                <a:pos x="28" y="390"/>
              </a:cxn>
              <a:cxn ang="0">
                <a:pos x="63" y="348"/>
              </a:cxn>
              <a:cxn ang="0">
                <a:pos x="52" y="318"/>
              </a:cxn>
              <a:cxn ang="0">
                <a:pos x="37" y="298"/>
              </a:cxn>
              <a:cxn ang="0">
                <a:pos x="142" y="268"/>
              </a:cxn>
              <a:cxn ang="0">
                <a:pos x="211" y="259"/>
              </a:cxn>
              <a:cxn ang="0">
                <a:pos x="231" y="239"/>
              </a:cxn>
              <a:cxn ang="0">
                <a:pos x="262" y="208"/>
              </a:cxn>
              <a:cxn ang="0">
                <a:pos x="252" y="176"/>
              </a:cxn>
              <a:cxn ang="0">
                <a:pos x="249" y="159"/>
              </a:cxn>
              <a:cxn ang="0">
                <a:pos x="269" y="117"/>
              </a:cxn>
              <a:cxn ang="0">
                <a:pos x="324" y="39"/>
              </a:cxn>
              <a:cxn ang="0">
                <a:pos x="450" y="0"/>
              </a:cxn>
              <a:cxn ang="0">
                <a:pos x="451" y="17"/>
              </a:cxn>
              <a:cxn ang="0">
                <a:pos x="455" y="32"/>
              </a:cxn>
              <a:cxn ang="0">
                <a:pos x="458" y="40"/>
              </a:cxn>
              <a:cxn ang="0">
                <a:pos x="463" y="49"/>
              </a:cxn>
              <a:cxn ang="0">
                <a:pos x="470" y="64"/>
              </a:cxn>
              <a:cxn ang="0">
                <a:pos x="470" y="89"/>
              </a:cxn>
              <a:cxn ang="0">
                <a:pos x="470" y="99"/>
              </a:cxn>
              <a:cxn ang="0">
                <a:pos x="473" y="109"/>
              </a:cxn>
              <a:cxn ang="0">
                <a:pos x="480" y="124"/>
              </a:cxn>
              <a:cxn ang="0">
                <a:pos x="485" y="137"/>
              </a:cxn>
              <a:cxn ang="0">
                <a:pos x="485" y="157"/>
              </a:cxn>
              <a:cxn ang="0">
                <a:pos x="493" y="149"/>
              </a:cxn>
              <a:cxn ang="0">
                <a:pos x="497" y="156"/>
              </a:cxn>
              <a:cxn ang="0">
                <a:pos x="507" y="184"/>
              </a:cxn>
              <a:cxn ang="0">
                <a:pos x="517" y="241"/>
              </a:cxn>
              <a:cxn ang="0">
                <a:pos x="522" y="325"/>
              </a:cxn>
              <a:cxn ang="0">
                <a:pos x="537" y="387"/>
              </a:cxn>
              <a:cxn ang="0">
                <a:pos x="549" y="420"/>
              </a:cxn>
              <a:cxn ang="0">
                <a:pos x="540" y="447"/>
              </a:cxn>
              <a:cxn ang="0">
                <a:pos x="525" y="475"/>
              </a:cxn>
              <a:cxn ang="0">
                <a:pos x="518" y="477"/>
              </a:cxn>
              <a:cxn ang="0">
                <a:pos x="522" y="457"/>
              </a:cxn>
              <a:cxn ang="0">
                <a:pos x="487" y="445"/>
              </a:cxn>
              <a:cxn ang="0">
                <a:pos x="443" y="427"/>
              </a:cxn>
              <a:cxn ang="0">
                <a:pos x="436" y="423"/>
              </a:cxn>
              <a:cxn ang="0">
                <a:pos x="425" y="425"/>
              </a:cxn>
              <a:cxn ang="0">
                <a:pos x="418" y="422"/>
              </a:cxn>
              <a:cxn ang="0">
                <a:pos x="406" y="410"/>
              </a:cxn>
              <a:cxn ang="0">
                <a:pos x="403" y="398"/>
              </a:cxn>
              <a:cxn ang="0">
                <a:pos x="400" y="392"/>
              </a:cxn>
              <a:cxn ang="0">
                <a:pos x="396" y="385"/>
              </a:cxn>
              <a:cxn ang="0">
                <a:pos x="390" y="383"/>
              </a:cxn>
              <a:cxn ang="0">
                <a:pos x="376" y="375"/>
              </a:cxn>
              <a:cxn ang="0">
                <a:pos x="361" y="375"/>
              </a:cxn>
              <a:cxn ang="0">
                <a:pos x="273" y="395"/>
              </a:cxn>
              <a:cxn ang="0">
                <a:pos x="186" y="415"/>
              </a:cxn>
              <a:cxn ang="0">
                <a:pos x="127" y="427"/>
              </a:cxn>
              <a:cxn ang="0">
                <a:pos x="18" y="447"/>
              </a:cxn>
            </a:cxnLst>
            <a:rect l="0" t="0" r="r" b="b"/>
            <a:pathLst>
              <a:path w="549" h="487">
                <a:moveTo>
                  <a:pt x="0" y="420"/>
                </a:moveTo>
                <a:lnTo>
                  <a:pt x="23" y="398"/>
                </a:lnTo>
                <a:lnTo>
                  <a:pt x="28" y="390"/>
                </a:lnTo>
                <a:lnTo>
                  <a:pt x="45" y="377"/>
                </a:lnTo>
                <a:lnTo>
                  <a:pt x="50" y="362"/>
                </a:lnTo>
                <a:lnTo>
                  <a:pt x="63" y="348"/>
                </a:lnTo>
                <a:lnTo>
                  <a:pt x="53" y="330"/>
                </a:lnTo>
                <a:lnTo>
                  <a:pt x="57" y="321"/>
                </a:lnTo>
                <a:lnTo>
                  <a:pt x="52" y="318"/>
                </a:lnTo>
                <a:lnTo>
                  <a:pt x="40" y="318"/>
                </a:lnTo>
                <a:lnTo>
                  <a:pt x="40" y="311"/>
                </a:lnTo>
                <a:lnTo>
                  <a:pt x="37" y="298"/>
                </a:lnTo>
                <a:lnTo>
                  <a:pt x="82" y="276"/>
                </a:lnTo>
                <a:lnTo>
                  <a:pt x="122" y="269"/>
                </a:lnTo>
                <a:lnTo>
                  <a:pt x="142" y="268"/>
                </a:lnTo>
                <a:lnTo>
                  <a:pt x="157" y="276"/>
                </a:lnTo>
                <a:lnTo>
                  <a:pt x="174" y="268"/>
                </a:lnTo>
                <a:lnTo>
                  <a:pt x="211" y="259"/>
                </a:lnTo>
                <a:lnTo>
                  <a:pt x="224" y="249"/>
                </a:lnTo>
                <a:lnTo>
                  <a:pt x="226" y="251"/>
                </a:lnTo>
                <a:lnTo>
                  <a:pt x="231" y="239"/>
                </a:lnTo>
                <a:lnTo>
                  <a:pt x="242" y="226"/>
                </a:lnTo>
                <a:lnTo>
                  <a:pt x="261" y="216"/>
                </a:lnTo>
                <a:lnTo>
                  <a:pt x="262" y="208"/>
                </a:lnTo>
                <a:lnTo>
                  <a:pt x="259" y="203"/>
                </a:lnTo>
                <a:lnTo>
                  <a:pt x="252" y="186"/>
                </a:lnTo>
                <a:lnTo>
                  <a:pt x="252" y="176"/>
                </a:lnTo>
                <a:lnTo>
                  <a:pt x="257" y="172"/>
                </a:lnTo>
                <a:lnTo>
                  <a:pt x="256" y="164"/>
                </a:lnTo>
                <a:lnTo>
                  <a:pt x="249" y="159"/>
                </a:lnTo>
                <a:lnTo>
                  <a:pt x="241" y="164"/>
                </a:lnTo>
                <a:lnTo>
                  <a:pt x="234" y="159"/>
                </a:lnTo>
                <a:lnTo>
                  <a:pt x="269" y="117"/>
                </a:lnTo>
                <a:lnTo>
                  <a:pt x="273" y="100"/>
                </a:lnTo>
                <a:lnTo>
                  <a:pt x="299" y="60"/>
                </a:lnTo>
                <a:lnTo>
                  <a:pt x="324" y="39"/>
                </a:lnTo>
                <a:lnTo>
                  <a:pt x="339" y="29"/>
                </a:lnTo>
                <a:lnTo>
                  <a:pt x="396" y="13"/>
                </a:lnTo>
                <a:lnTo>
                  <a:pt x="450" y="0"/>
                </a:lnTo>
                <a:lnTo>
                  <a:pt x="450" y="2"/>
                </a:lnTo>
                <a:lnTo>
                  <a:pt x="453" y="7"/>
                </a:lnTo>
                <a:lnTo>
                  <a:pt x="451" y="17"/>
                </a:lnTo>
                <a:lnTo>
                  <a:pt x="453" y="20"/>
                </a:lnTo>
                <a:lnTo>
                  <a:pt x="457" y="22"/>
                </a:lnTo>
                <a:lnTo>
                  <a:pt x="455" y="32"/>
                </a:lnTo>
                <a:lnTo>
                  <a:pt x="458" y="35"/>
                </a:lnTo>
                <a:lnTo>
                  <a:pt x="457" y="37"/>
                </a:lnTo>
                <a:lnTo>
                  <a:pt x="458" y="40"/>
                </a:lnTo>
                <a:lnTo>
                  <a:pt x="457" y="42"/>
                </a:lnTo>
                <a:lnTo>
                  <a:pt x="460" y="47"/>
                </a:lnTo>
                <a:lnTo>
                  <a:pt x="463" y="49"/>
                </a:lnTo>
                <a:lnTo>
                  <a:pt x="465" y="50"/>
                </a:lnTo>
                <a:lnTo>
                  <a:pt x="470" y="62"/>
                </a:lnTo>
                <a:lnTo>
                  <a:pt x="470" y="64"/>
                </a:lnTo>
                <a:lnTo>
                  <a:pt x="468" y="69"/>
                </a:lnTo>
                <a:lnTo>
                  <a:pt x="475" y="80"/>
                </a:lnTo>
                <a:lnTo>
                  <a:pt x="470" y="89"/>
                </a:lnTo>
                <a:lnTo>
                  <a:pt x="472" y="92"/>
                </a:lnTo>
                <a:lnTo>
                  <a:pt x="470" y="95"/>
                </a:lnTo>
                <a:lnTo>
                  <a:pt x="470" y="99"/>
                </a:lnTo>
                <a:lnTo>
                  <a:pt x="470" y="106"/>
                </a:lnTo>
                <a:lnTo>
                  <a:pt x="470" y="107"/>
                </a:lnTo>
                <a:lnTo>
                  <a:pt x="473" y="109"/>
                </a:lnTo>
                <a:lnTo>
                  <a:pt x="473" y="112"/>
                </a:lnTo>
                <a:lnTo>
                  <a:pt x="475" y="121"/>
                </a:lnTo>
                <a:lnTo>
                  <a:pt x="480" y="124"/>
                </a:lnTo>
                <a:lnTo>
                  <a:pt x="482" y="132"/>
                </a:lnTo>
                <a:lnTo>
                  <a:pt x="485" y="136"/>
                </a:lnTo>
                <a:lnTo>
                  <a:pt x="485" y="137"/>
                </a:lnTo>
                <a:lnTo>
                  <a:pt x="485" y="142"/>
                </a:lnTo>
                <a:lnTo>
                  <a:pt x="483" y="152"/>
                </a:lnTo>
                <a:lnTo>
                  <a:pt x="485" y="157"/>
                </a:lnTo>
                <a:lnTo>
                  <a:pt x="487" y="159"/>
                </a:lnTo>
                <a:lnTo>
                  <a:pt x="488" y="152"/>
                </a:lnTo>
                <a:lnTo>
                  <a:pt x="493" y="149"/>
                </a:lnTo>
                <a:lnTo>
                  <a:pt x="495" y="151"/>
                </a:lnTo>
                <a:lnTo>
                  <a:pt x="497" y="154"/>
                </a:lnTo>
                <a:lnTo>
                  <a:pt x="497" y="156"/>
                </a:lnTo>
                <a:lnTo>
                  <a:pt x="498" y="157"/>
                </a:lnTo>
                <a:lnTo>
                  <a:pt x="502" y="161"/>
                </a:lnTo>
                <a:lnTo>
                  <a:pt x="507" y="184"/>
                </a:lnTo>
                <a:lnTo>
                  <a:pt x="515" y="224"/>
                </a:lnTo>
                <a:lnTo>
                  <a:pt x="517" y="236"/>
                </a:lnTo>
                <a:lnTo>
                  <a:pt x="517" y="241"/>
                </a:lnTo>
                <a:lnTo>
                  <a:pt x="522" y="246"/>
                </a:lnTo>
                <a:lnTo>
                  <a:pt x="522" y="275"/>
                </a:lnTo>
                <a:lnTo>
                  <a:pt x="522" y="325"/>
                </a:lnTo>
                <a:lnTo>
                  <a:pt x="525" y="328"/>
                </a:lnTo>
                <a:lnTo>
                  <a:pt x="532" y="372"/>
                </a:lnTo>
                <a:lnTo>
                  <a:pt x="537" y="387"/>
                </a:lnTo>
                <a:lnTo>
                  <a:pt x="538" y="403"/>
                </a:lnTo>
                <a:lnTo>
                  <a:pt x="540" y="413"/>
                </a:lnTo>
                <a:lnTo>
                  <a:pt x="549" y="420"/>
                </a:lnTo>
                <a:lnTo>
                  <a:pt x="532" y="437"/>
                </a:lnTo>
                <a:lnTo>
                  <a:pt x="540" y="447"/>
                </a:lnTo>
                <a:lnTo>
                  <a:pt x="540" y="447"/>
                </a:lnTo>
                <a:lnTo>
                  <a:pt x="533" y="462"/>
                </a:lnTo>
                <a:lnTo>
                  <a:pt x="533" y="469"/>
                </a:lnTo>
                <a:lnTo>
                  <a:pt x="525" y="475"/>
                </a:lnTo>
                <a:lnTo>
                  <a:pt x="518" y="487"/>
                </a:lnTo>
                <a:lnTo>
                  <a:pt x="518" y="484"/>
                </a:lnTo>
                <a:lnTo>
                  <a:pt x="518" y="477"/>
                </a:lnTo>
                <a:lnTo>
                  <a:pt x="522" y="465"/>
                </a:lnTo>
                <a:lnTo>
                  <a:pt x="522" y="460"/>
                </a:lnTo>
                <a:lnTo>
                  <a:pt x="522" y="457"/>
                </a:lnTo>
                <a:lnTo>
                  <a:pt x="520" y="452"/>
                </a:lnTo>
                <a:lnTo>
                  <a:pt x="490" y="447"/>
                </a:lnTo>
                <a:lnTo>
                  <a:pt x="487" y="445"/>
                </a:lnTo>
                <a:lnTo>
                  <a:pt x="475" y="440"/>
                </a:lnTo>
                <a:lnTo>
                  <a:pt x="443" y="430"/>
                </a:lnTo>
                <a:lnTo>
                  <a:pt x="443" y="427"/>
                </a:lnTo>
                <a:lnTo>
                  <a:pt x="440" y="425"/>
                </a:lnTo>
                <a:lnTo>
                  <a:pt x="438" y="423"/>
                </a:lnTo>
                <a:lnTo>
                  <a:pt x="436" y="423"/>
                </a:lnTo>
                <a:lnTo>
                  <a:pt x="433" y="425"/>
                </a:lnTo>
                <a:lnTo>
                  <a:pt x="428" y="423"/>
                </a:lnTo>
                <a:lnTo>
                  <a:pt x="425" y="425"/>
                </a:lnTo>
                <a:lnTo>
                  <a:pt x="423" y="423"/>
                </a:lnTo>
                <a:lnTo>
                  <a:pt x="421" y="420"/>
                </a:lnTo>
                <a:lnTo>
                  <a:pt x="418" y="422"/>
                </a:lnTo>
                <a:lnTo>
                  <a:pt x="411" y="415"/>
                </a:lnTo>
                <a:lnTo>
                  <a:pt x="411" y="413"/>
                </a:lnTo>
                <a:lnTo>
                  <a:pt x="406" y="410"/>
                </a:lnTo>
                <a:lnTo>
                  <a:pt x="405" y="410"/>
                </a:lnTo>
                <a:lnTo>
                  <a:pt x="406" y="405"/>
                </a:lnTo>
                <a:lnTo>
                  <a:pt x="403" y="398"/>
                </a:lnTo>
                <a:lnTo>
                  <a:pt x="403" y="397"/>
                </a:lnTo>
                <a:lnTo>
                  <a:pt x="401" y="392"/>
                </a:lnTo>
                <a:lnTo>
                  <a:pt x="400" y="392"/>
                </a:lnTo>
                <a:lnTo>
                  <a:pt x="400" y="390"/>
                </a:lnTo>
                <a:lnTo>
                  <a:pt x="400" y="387"/>
                </a:lnTo>
                <a:lnTo>
                  <a:pt x="396" y="385"/>
                </a:lnTo>
                <a:lnTo>
                  <a:pt x="395" y="383"/>
                </a:lnTo>
                <a:lnTo>
                  <a:pt x="393" y="383"/>
                </a:lnTo>
                <a:lnTo>
                  <a:pt x="390" y="383"/>
                </a:lnTo>
                <a:lnTo>
                  <a:pt x="383" y="383"/>
                </a:lnTo>
                <a:lnTo>
                  <a:pt x="380" y="377"/>
                </a:lnTo>
                <a:lnTo>
                  <a:pt x="376" y="375"/>
                </a:lnTo>
                <a:lnTo>
                  <a:pt x="373" y="372"/>
                </a:lnTo>
                <a:lnTo>
                  <a:pt x="370" y="372"/>
                </a:lnTo>
                <a:lnTo>
                  <a:pt x="361" y="375"/>
                </a:lnTo>
                <a:lnTo>
                  <a:pt x="309" y="387"/>
                </a:lnTo>
                <a:lnTo>
                  <a:pt x="306" y="387"/>
                </a:lnTo>
                <a:lnTo>
                  <a:pt x="273" y="395"/>
                </a:lnTo>
                <a:lnTo>
                  <a:pt x="241" y="402"/>
                </a:lnTo>
                <a:lnTo>
                  <a:pt x="239" y="403"/>
                </a:lnTo>
                <a:lnTo>
                  <a:pt x="186" y="415"/>
                </a:lnTo>
                <a:lnTo>
                  <a:pt x="174" y="417"/>
                </a:lnTo>
                <a:lnTo>
                  <a:pt x="135" y="425"/>
                </a:lnTo>
                <a:lnTo>
                  <a:pt x="127" y="427"/>
                </a:lnTo>
                <a:lnTo>
                  <a:pt x="77" y="437"/>
                </a:lnTo>
                <a:lnTo>
                  <a:pt x="63" y="438"/>
                </a:lnTo>
                <a:lnTo>
                  <a:pt x="18" y="447"/>
                </a:lnTo>
                <a:lnTo>
                  <a:pt x="7" y="450"/>
                </a:lnTo>
                <a:lnTo>
                  <a:pt x="0" y="42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1" name="Freeform 3"/>
          <p:cNvSpPr>
            <a:spLocks/>
          </p:cNvSpPr>
          <p:nvPr/>
        </p:nvSpPr>
        <p:spPr bwMode="auto">
          <a:xfrm>
            <a:off x="1719263" y="806452"/>
            <a:ext cx="963612" cy="1560513"/>
          </a:xfrm>
          <a:custGeom>
            <a:avLst/>
            <a:gdLst/>
            <a:ahLst/>
            <a:cxnLst>
              <a:cxn ang="0">
                <a:pos x="50" y="572"/>
              </a:cxn>
              <a:cxn ang="0">
                <a:pos x="62" y="557"/>
              </a:cxn>
              <a:cxn ang="0">
                <a:pos x="63" y="535"/>
              </a:cxn>
              <a:cxn ang="0">
                <a:pos x="55" y="525"/>
              </a:cxn>
              <a:cxn ang="0">
                <a:pos x="48" y="508"/>
              </a:cxn>
              <a:cxn ang="0">
                <a:pos x="58" y="492"/>
              </a:cxn>
              <a:cxn ang="0">
                <a:pos x="85" y="467"/>
              </a:cxn>
              <a:cxn ang="0">
                <a:pos x="93" y="452"/>
              </a:cxn>
              <a:cxn ang="0">
                <a:pos x="105" y="438"/>
              </a:cxn>
              <a:cxn ang="0">
                <a:pos x="139" y="393"/>
              </a:cxn>
              <a:cxn ang="0">
                <a:pos x="129" y="360"/>
              </a:cxn>
              <a:cxn ang="0">
                <a:pos x="115" y="328"/>
              </a:cxn>
              <a:cxn ang="0">
                <a:pos x="119" y="301"/>
              </a:cxn>
              <a:cxn ang="0">
                <a:pos x="137" y="211"/>
              </a:cxn>
              <a:cxn ang="0">
                <a:pos x="190" y="0"/>
              </a:cxn>
              <a:cxn ang="0">
                <a:pos x="239" y="139"/>
              </a:cxn>
              <a:cxn ang="0">
                <a:pos x="249" y="162"/>
              </a:cxn>
              <a:cxn ang="0">
                <a:pos x="247" y="187"/>
              </a:cxn>
              <a:cxn ang="0">
                <a:pos x="246" y="197"/>
              </a:cxn>
              <a:cxn ang="0">
                <a:pos x="257" y="217"/>
              </a:cxn>
              <a:cxn ang="0">
                <a:pos x="271" y="234"/>
              </a:cxn>
              <a:cxn ang="0">
                <a:pos x="286" y="263"/>
              </a:cxn>
              <a:cxn ang="0">
                <a:pos x="291" y="276"/>
              </a:cxn>
              <a:cxn ang="0">
                <a:pos x="299" y="296"/>
              </a:cxn>
              <a:cxn ang="0">
                <a:pos x="311" y="306"/>
              </a:cxn>
              <a:cxn ang="0">
                <a:pos x="334" y="313"/>
              </a:cxn>
              <a:cxn ang="0">
                <a:pos x="323" y="338"/>
              </a:cxn>
              <a:cxn ang="0">
                <a:pos x="314" y="361"/>
              </a:cxn>
              <a:cxn ang="0">
                <a:pos x="311" y="371"/>
              </a:cxn>
              <a:cxn ang="0">
                <a:pos x="311" y="386"/>
              </a:cxn>
              <a:cxn ang="0">
                <a:pos x="303" y="398"/>
              </a:cxn>
              <a:cxn ang="0">
                <a:pos x="298" y="413"/>
              </a:cxn>
              <a:cxn ang="0">
                <a:pos x="292" y="428"/>
              </a:cxn>
              <a:cxn ang="0">
                <a:pos x="303" y="443"/>
              </a:cxn>
              <a:cxn ang="0">
                <a:pos x="319" y="435"/>
              </a:cxn>
              <a:cxn ang="0">
                <a:pos x="334" y="426"/>
              </a:cxn>
              <a:cxn ang="0">
                <a:pos x="341" y="428"/>
              </a:cxn>
              <a:cxn ang="0">
                <a:pos x="346" y="445"/>
              </a:cxn>
              <a:cxn ang="0">
                <a:pos x="349" y="462"/>
              </a:cxn>
              <a:cxn ang="0">
                <a:pos x="356" y="488"/>
              </a:cxn>
              <a:cxn ang="0">
                <a:pos x="363" y="500"/>
              </a:cxn>
              <a:cxn ang="0">
                <a:pos x="361" y="515"/>
              </a:cxn>
              <a:cxn ang="0">
                <a:pos x="366" y="535"/>
              </a:cxn>
              <a:cxn ang="0">
                <a:pos x="386" y="547"/>
              </a:cxn>
              <a:cxn ang="0">
                <a:pos x="386" y="567"/>
              </a:cxn>
              <a:cxn ang="0">
                <a:pos x="391" y="584"/>
              </a:cxn>
              <a:cxn ang="0">
                <a:pos x="400" y="584"/>
              </a:cxn>
              <a:cxn ang="0">
                <a:pos x="425" y="582"/>
              </a:cxn>
              <a:cxn ang="0">
                <a:pos x="441" y="579"/>
              </a:cxn>
              <a:cxn ang="0">
                <a:pos x="460" y="582"/>
              </a:cxn>
              <a:cxn ang="0">
                <a:pos x="473" y="584"/>
              </a:cxn>
              <a:cxn ang="0">
                <a:pos x="495" y="585"/>
              </a:cxn>
              <a:cxn ang="0">
                <a:pos x="510" y="589"/>
              </a:cxn>
              <a:cxn ang="0">
                <a:pos x="515" y="575"/>
              </a:cxn>
              <a:cxn ang="0">
                <a:pos x="527" y="572"/>
              </a:cxn>
              <a:cxn ang="0">
                <a:pos x="533" y="584"/>
              </a:cxn>
              <a:cxn ang="0">
                <a:pos x="538" y="595"/>
              </a:cxn>
              <a:cxn ang="0">
                <a:pos x="522" y="738"/>
              </a:cxn>
              <a:cxn ang="0">
                <a:pos x="405" y="865"/>
              </a:cxn>
              <a:cxn ang="0">
                <a:pos x="3" y="778"/>
              </a:cxn>
            </a:cxnLst>
            <a:rect l="0" t="0" r="r" b="b"/>
            <a:pathLst>
              <a:path w="545" h="882">
                <a:moveTo>
                  <a:pt x="45" y="592"/>
                </a:moveTo>
                <a:lnTo>
                  <a:pt x="48" y="584"/>
                </a:lnTo>
                <a:lnTo>
                  <a:pt x="48" y="579"/>
                </a:lnTo>
                <a:lnTo>
                  <a:pt x="48" y="574"/>
                </a:lnTo>
                <a:lnTo>
                  <a:pt x="50" y="574"/>
                </a:lnTo>
                <a:lnTo>
                  <a:pt x="50" y="572"/>
                </a:lnTo>
                <a:lnTo>
                  <a:pt x="53" y="572"/>
                </a:lnTo>
                <a:lnTo>
                  <a:pt x="55" y="572"/>
                </a:lnTo>
                <a:lnTo>
                  <a:pt x="55" y="567"/>
                </a:lnTo>
                <a:lnTo>
                  <a:pt x="58" y="565"/>
                </a:lnTo>
                <a:lnTo>
                  <a:pt x="58" y="562"/>
                </a:lnTo>
                <a:lnTo>
                  <a:pt x="62" y="557"/>
                </a:lnTo>
                <a:lnTo>
                  <a:pt x="60" y="549"/>
                </a:lnTo>
                <a:lnTo>
                  <a:pt x="62" y="547"/>
                </a:lnTo>
                <a:lnTo>
                  <a:pt x="63" y="547"/>
                </a:lnTo>
                <a:lnTo>
                  <a:pt x="68" y="542"/>
                </a:lnTo>
                <a:lnTo>
                  <a:pt x="68" y="539"/>
                </a:lnTo>
                <a:lnTo>
                  <a:pt x="63" y="535"/>
                </a:lnTo>
                <a:lnTo>
                  <a:pt x="63" y="532"/>
                </a:lnTo>
                <a:lnTo>
                  <a:pt x="63" y="530"/>
                </a:lnTo>
                <a:lnTo>
                  <a:pt x="60" y="529"/>
                </a:lnTo>
                <a:lnTo>
                  <a:pt x="58" y="530"/>
                </a:lnTo>
                <a:lnTo>
                  <a:pt x="57" y="529"/>
                </a:lnTo>
                <a:lnTo>
                  <a:pt x="55" y="525"/>
                </a:lnTo>
                <a:lnTo>
                  <a:pt x="52" y="527"/>
                </a:lnTo>
                <a:lnTo>
                  <a:pt x="48" y="525"/>
                </a:lnTo>
                <a:lnTo>
                  <a:pt x="47" y="520"/>
                </a:lnTo>
                <a:lnTo>
                  <a:pt x="48" y="520"/>
                </a:lnTo>
                <a:lnTo>
                  <a:pt x="48" y="515"/>
                </a:lnTo>
                <a:lnTo>
                  <a:pt x="48" y="508"/>
                </a:lnTo>
                <a:lnTo>
                  <a:pt x="50" y="505"/>
                </a:lnTo>
                <a:lnTo>
                  <a:pt x="50" y="498"/>
                </a:lnTo>
                <a:lnTo>
                  <a:pt x="53" y="498"/>
                </a:lnTo>
                <a:lnTo>
                  <a:pt x="55" y="497"/>
                </a:lnTo>
                <a:lnTo>
                  <a:pt x="58" y="495"/>
                </a:lnTo>
                <a:lnTo>
                  <a:pt x="58" y="492"/>
                </a:lnTo>
                <a:lnTo>
                  <a:pt x="60" y="490"/>
                </a:lnTo>
                <a:lnTo>
                  <a:pt x="68" y="478"/>
                </a:lnTo>
                <a:lnTo>
                  <a:pt x="68" y="477"/>
                </a:lnTo>
                <a:lnTo>
                  <a:pt x="73" y="473"/>
                </a:lnTo>
                <a:lnTo>
                  <a:pt x="80" y="472"/>
                </a:lnTo>
                <a:lnTo>
                  <a:pt x="85" y="467"/>
                </a:lnTo>
                <a:lnTo>
                  <a:pt x="87" y="465"/>
                </a:lnTo>
                <a:lnTo>
                  <a:pt x="90" y="463"/>
                </a:lnTo>
                <a:lnTo>
                  <a:pt x="93" y="457"/>
                </a:lnTo>
                <a:lnTo>
                  <a:pt x="93" y="455"/>
                </a:lnTo>
                <a:lnTo>
                  <a:pt x="95" y="452"/>
                </a:lnTo>
                <a:lnTo>
                  <a:pt x="93" y="452"/>
                </a:lnTo>
                <a:lnTo>
                  <a:pt x="95" y="448"/>
                </a:lnTo>
                <a:lnTo>
                  <a:pt x="95" y="447"/>
                </a:lnTo>
                <a:lnTo>
                  <a:pt x="100" y="445"/>
                </a:lnTo>
                <a:lnTo>
                  <a:pt x="102" y="442"/>
                </a:lnTo>
                <a:lnTo>
                  <a:pt x="103" y="438"/>
                </a:lnTo>
                <a:lnTo>
                  <a:pt x="105" y="438"/>
                </a:lnTo>
                <a:lnTo>
                  <a:pt x="108" y="435"/>
                </a:lnTo>
                <a:lnTo>
                  <a:pt x="114" y="423"/>
                </a:lnTo>
                <a:lnTo>
                  <a:pt x="119" y="415"/>
                </a:lnTo>
                <a:lnTo>
                  <a:pt x="130" y="403"/>
                </a:lnTo>
                <a:lnTo>
                  <a:pt x="132" y="400"/>
                </a:lnTo>
                <a:lnTo>
                  <a:pt x="139" y="393"/>
                </a:lnTo>
                <a:lnTo>
                  <a:pt x="142" y="390"/>
                </a:lnTo>
                <a:lnTo>
                  <a:pt x="139" y="381"/>
                </a:lnTo>
                <a:lnTo>
                  <a:pt x="139" y="376"/>
                </a:lnTo>
                <a:lnTo>
                  <a:pt x="137" y="371"/>
                </a:lnTo>
                <a:lnTo>
                  <a:pt x="132" y="366"/>
                </a:lnTo>
                <a:lnTo>
                  <a:pt x="129" y="360"/>
                </a:lnTo>
                <a:lnTo>
                  <a:pt x="122" y="360"/>
                </a:lnTo>
                <a:lnTo>
                  <a:pt x="122" y="356"/>
                </a:lnTo>
                <a:lnTo>
                  <a:pt x="119" y="350"/>
                </a:lnTo>
                <a:lnTo>
                  <a:pt x="119" y="339"/>
                </a:lnTo>
                <a:lnTo>
                  <a:pt x="117" y="338"/>
                </a:lnTo>
                <a:lnTo>
                  <a:pt x="115" y="328"/>
                </a:lnTo>
                <a:lnTo>
                  <a:pt x="114" y="326"/>
                </a:lnTo>
                <a:lnTo>
                  <a:pt x="115" y="324"/>
                </a:lnTo>
                <a:lnTo>
                  <a:pt x="120" y="318"/>
                </a:lnTo>
                <a:lnTo>
                  <a:pt x="119" y="314"/>
                </a:lnTo>
                <a:lnTo>
                  <a:pt x="120" y="308"/>
                </a:lnTo>
                <a:lnTo>
                  <a:pt x="119" y="301"/>
                </a:lnTo>
                <a:lnTo>
                  <a:pt x="117" y="296"/>
                </a:lnTo>
                <a:lnTo>
                  <a:pt x="115" y="296"/>
                </a:lnTo>
                <a:lnTo>
                  <a:pt x="117" y="291"/>
                </a:lnTo>
                <a:lnTo>
                  <a:pt x="120" y="286"/>
                </a:lnTo>
                <a:lnTo>
                  <a:pt x="122" y="274"/>
                </a:lnTo>
                <a:lnTo>
                  <a:pt x="137" y="211"/>
                </a:lnTo>
                <a:lnTo>
                  <a:pt x="142" y="194"/>
                </a:lnTo>
                <a:lnTo>
                  <a:pt x="144" y="182"/>
                </a:lnTo>
                <a:lnTo>
                  <a:pt x="162" y="115"/>
                </a:lnTo>
                <a:lnTo>
                  <a:pt x="164" y="105"/>
                </a:lnTo>
                <a:lnTo>
                  <a:pt x="185" y="18"/>
                </a:lnTo>
                <a:lnTo>
                  <a:pt x="190" y="0"/>
                </a:lnTo>
                <a:lnTo>
                  <a:pt x="261" y="18"/>
                </a:lnTo>
                <a:lnTo>
                  <a:pt x="249" y="73"/>
                </a:lnTo>
                <a:lnTo>
                  <a:pt x="241" y="105"/>
                </a:lnTo>
                <a:lnTo>
                  <a:pt x="236" y="132"/>
                </a:lnTo>
                <a:lnTo>
                  <a:pt x="237" y="134"/>
                </a:lnTo>
                <a:lnTo>
                  <a:pt x="239" y="139"/>
                </a:lnTo>
                <a:lnTo>
                  <a:pt x="241" y="147"/>
                </a:lnTo>
                <a:lnTo>
                  <a:pt x="242" y="149"/>
                </a:lnTo>
                <a:lnTo>
                  <a:pt x="246" y="152"/>
                </a:lnTo>
                <a:lnTo>
                  <a:pt x="247" y="155"/>
                </a:lnTo>
                <a:lnTo>
                  <a:pt x="246" y="160"/>
                </a:lnTo>
                <a:lnTo>
                  <a:pt x="249" y="162"/>
                </a:lnTo>
                <a:lnTo>
                  <a:pt x="249" y="167"/>
                </a:lnTo>
                <a:lnTo>
                  <a:pt x="252" y="169"/>
                </a:lnTo>
                <a:lnTo>
                  <a:pt x="251" y="176"/>
                </a:lnTo>
                <a:lnTo>
                  <a:pt x="252" y="179"/>
                </a:lnTo>
                <a:lnTo>
                  <a:pt x="252" y="181"/>
                </a:lnTo>
                <a:lnTo>
                  <a:pt x="247" y="187"/>
                </a:lnTo>
                <a:lnTo>
                  <a:pt x="249" y="189"/>
                </a:lnTo>
                <a:lnTo>
                  <a:pt x="249" y="192"/>
                </a:lnTo>
                <a:lnTo>
                  <a:pt x="254" y="196"/>
                </a:lnTo>
                <a:lnTo>
                  <a:pt x="252" y="197"/>
                </a:lnTo>
                <a:lnTo>
                  <a:pt x="251" y="199"/>
                </a:lnTo>
                <a:lnTo>
                  <a:pt x="246" y="197"/>
                </a:lnTo>
                <a:lnTo>
                  <a:pt x="244" y="199"/>
                </a:lnTo>
                <a:lnTo>
                  <a:pt x="249" y="202"/>
                </a:lnTo>
                <a:lnTo>
                  <a:pt x="251" y="206"/>
                </a:lnTo>
                <a:lnTo>
                  <a:pt x="254" y="207"/>
                </a:lnTo>
                <a:lnTo>
                  <a:pt x="257" y="212"/>
                </a:lnTo>
                <a:lnTo>
                  <a:pt x="257" y="217"/>
                </a:lnTo>
                <a:lnTo>
                  <a:pt x="259" y="219"/>
                </a:lnTo>
                <a:lnTo>
                  <a:pt x="264" y="222"/>
                </a:lnTo>
                <a:lnTo>
                  <a:pt x="266" y="222"/>
                </a:lnTo>
                <a:lnTo>
                  <a:pt x="271" y="224"/>
                </a:lnTo>
                <a:lnTo>
                  <a:pt x="271" y="226"/>
                </a:lnTo>
                <a:lnTo>
                  <a:pt x="271" y="234"/>
                </a:lnTo>
                <a:lnTo>
                  <a:pt x="279" y="242"/>
                </a:lnTo>
                <a:lnTo>
                  <a:pt x="281" y="246"/>
                </a:lnTo>
                <a:lnTo>
                  <a:pt x="282" y="246"/>
                </a:lnTo>
                <a:lnTo>
                  <a:pt x="282" y="251"/>
                </a:lnTo>
                <a:lnTo>
                  <a:pt x="284" y="254"/>
                </a:lnTo>
                <a:lnTo>
                  <a:pt x="286" y="263"/>
                </a:lnTo>
                <a:lnTo>
                  <a:pt x="286" y="264"/>
                </a:lnTo>
                <a:lnTo>
                  <a:pt x="289" y="264"/>
                </a:lnTo>
                <a:lnTo>
                  <a:pt x="292" y="268"/>
                </a:lnTo>
                <a:lnTo>
                  <a:pt x="292" y="271"/>
                </a:lnTo>
                <a:lnTo>
                  <a:pt x="292" y="273"/>
                </a:lnTo>
                <a:lnTo>
                  <a:pt x="291" y="276"/>
                </a:lnTo>
                <a:lnTo>
                  <a:pt x="292" y="284"/>
                </a:lnTo>
                <a:lnTo>
                  <a:pt x="296" y="284"/>
                </a:lnTo>
                <a:lnTo>
                  <a:pt x="298" y="286"/>
                </a:lnTo>
                <a:lnTo>
                  <a:pt x="301" y="289"/>
                </a:lnTo>
                <a:lnTo>
                  <a:pt x="303" y="291"/>
                </a:lnTo>
                <a:lnTo>
                  <a:pt x="299" y="296"/>
                </a:lnTo>
                <a:lnTo>
                  <a:pt x="303" y="298"/>
                </a:lnTo>
                <a:lnTo>
                  <a:pt x="308" y="294"/>
                </a:lnTo>
                <a:lnTo>
                  <a:pt x="309" y="294"/>
                </a:lnTo>
                <a:lnTo>
                  <a:pt x="313" y="301"/>
                </a:lnTo>
                <a:lnTo>
                  <a:pt x="309" y="303"/>
                </a:lnTo>
                <a:lnTo>
                  <a:pt x="311" y="306"/>
                </a:lnTo>
                <a:lnTo>
                  <a:pt x="316" y="306"/>
                </a:lnTo>
                <a:lnTo>
                  <a:pt x="321" y="309"/>
                </a:lnTo>
                <a:lnTo>
                  <a:pt x="324" y="308"/>
                </a:lnTo>
                <a:lnTo>
                  <a:pt x="329" y="306"/>
                </a:lnTo>
                <a:lnTo>
                  <a:pt x="334" y="309"/>
                </a:lnTo>
                <a:lnTo>
                  <a:pt x="334" y="313"/>
                </a:lnTo>
                <a:lnTo>
                  <a:pt x="331" y="318"/>
                </a:lnTo>
                <a:lnTo>
                  <a:pt x="328" y="324"/>
                </a:lnTo>
                <a:lnTo>
                  <a:pt x="328" y="326"/>
                </a:lnTo>
                <a:lnTo>
                  <a:pt x="324" y="328"/>
                </a:lnTo>
                <a:lnTo>
                  <a:pt x="324" y="334"/>
                </a:lnTo>
                <a:lnTo>
                  <a:pt x="323" y="338"/>
                </a:lnTo>
                <a:lnTo>
                  <a:pt x="321" y="338"/>
                </a:lnTo>
                <a:lnTo>
                  <a:pt x="316" y="350"/>
                </a:lnTo>
                <a:lnTo>
                  <a:pt x="313" y="351"/>
                </a:lnTo>
                <a:lnTo>
                  <a:pt x="313" y="353"/>
                </a:lnTo>
                <a:lnTo>
                  <a:pt x="314" y="356"/>
                </a:lnTo>
                <a:lnTo>
                  <a:pt x="314" y="361"/>
                </a:lnTo>
                <a:lnTo>
                  <a:pt x="311" y="363"/>
                </a:lnTo>
                <a:lnTo>
                  <a:pt x="308" y="361"/>
                </a:lnTo>
                <a:lnTo>
                  <a:pt x="306" y="365"/>
                </a:lnTo>
                <a:lnTo>
                  <a:pt x="306" y="366"/>
                </a:lnTo>
                <a:lnTo>
                  <a:pt x="309" y="368"/>
                </a:lnTo>
                <a:lnTo>
                  <a:pt x="311" y="371"/>
                </a:lnTo>
                <a:lnTo>
                  <a:pt x="309" y="375"/>
                </a:lnTo>
                <a:lnTo>
                  <a:pt x="306" y="378"/>
                </a:lnTo>
                <a:lnTo>
                  <a:pt x="306" y="380"/>
                </a:lnTo>
                <a:lnTo>
                  <a:pt x="306" y="381"/>
                </a:lnTo>
                <a:lnTo>
                  <a:pt x="311" y="383"/>
                </a:lnTo>
                <a:lnTo>
                  <a:pt x="311" y="386"/>
                </a:lnTo>
                <a:lnTo>
                  <a:pt x="308" y="390"/>
                </a:lnTo>
                <a:lnTo>
                  <a:pt x="309" y="391"/>
                </a:lnTo>
                <a:lnTo>
                  <a:pt x="309" y="396"/>
                </a:lnTo>
                <a:lnTo>
                  <a:pt x="308" y="398"/>
                </a:lnTo>
                <a:lnTo>
                  <a:pt x="304" y="396"/>
                </a:lnTo>
                <a:lnTo>
                  <a:pt x="303" y="398"/>
                </a:lnTo>
                <a:lnTo>
                  <a:pt x="301" y="396"/>
                </a:lnTo>
                <a:lnTo>
                  <a:pt x="299" y="401"/>
                </a:lnTo>
                <a:lnTo>
                  <a:pt x="292" y="405"/>
                </a:lnTo>
                <a:lnTo>
                  <a:pt x="294" y="406"/>
                </a:lnTo>
                <a:lnTo>
                  <a:pt x="294" y="410"/>
                </a:lnTo>
                <a:lnTo>
                  <a:pt x="298" y="413"/>
                </a:lnTo>
                <a:lnTo>
                  <a:pt x="296" y="415"/>
                </a:lnTo>
                <a:lnTo>
                  <a:pt x="296" y="418"/>
                </a:lnTo>
                <a:lnTo>
                  <a:pt x="291" y="421"/>
                </a:lnTo>
                <a:lnTo>
                  <a:pt x="292" y="423"/>
                </a:lnTo>
                <a:lnTo>
                  <a:pt x="289" y="428"/>
                </a:lnTo>
                <a:lnTo>
                  <a:pt x="292" y="428"/>
                </a:lnTo>
                <a:lnTo>
                  <a:pt x="292" y="430"/>
                </a:lnTo>
                <a:lnTo>
                  <a:pt x="296" y="432"/>
                </a:lnTo>
                <a:lnTo>
                  <a:pt x="299" y="435"/>
                </a:lnTo>
                <a:lnTo>
                  <a:pt x="299" y="437"/>
                </a:lnTo>
                <a:lnTo>
                  <a:pt x="303" y="440"/>
                </a:lnTo>
                <a:lnTo>
                  <a:pt x="303" y="443"/>
                </a:lnTo>
                <a:lnTo>
                  <a:pt x="304" y="443"/>
                </a:lnTo>
                <a:lnTo>
                  <a:pt x="311" y="442"/>
                </a:lnTo>
                <a:lnTo>
                  <a:pt x="313" y="440"/>
                </a:lnTo>
                <a:lnTo>
                  <a:pt x="314" y="435"/>
                </a:lnTo>
                <a:lnTo>
                  <a:pt x="318" y="437"/>
                </a:lnTo>
                <a:lnTo>
                  <a:pt x="319" y="435"/>
                </a:lnTo>
                <a:lnTo>
                  <a:pt x="323" y="435"/>
                </a:lnTo>
                <a:lnTo>
                  <a:pt x="324" y="435"/>
                </a:lnTo>
                <a:lnTo>
                  <a:pt x="328" y="433"/>
                </a:lnTo>
                <a:lnTo>
                  <a:pt x="331" y="428"/>
                </a:lnTo>
                <a:lnTo>
                  <a:pt x="334" y="428"/>
                </a:lnTo>
                <a:lnTo>
                  <a:pt x="334" y="426"/>
                </a:lnTo>
                <a:lnTo>
                  <a:pt x="334" y="423"/>
                </a:lnTo>
                <a:lnTo>
                  <a:pt x="334" y="423"/>
                </a:lnTo>
                <a:lnTo>
                  <a:pt x="338" y="423"/>
                </a:lnTo>
                <a:lnTo>
                  <a:pt x="339" y="423"/>
                </a:lnTo>
                <a:lnTo>
                  <a:pt x="341" y="425"/>
                </a:lnTo>
                <a:lnTo>
                  <a:pt x="341" y="428"/>
                </a:lnTo>
                <a:lnTo>
                  <a:pt x="343" y="430"/>
                </a:lnTo>
                <a:lnTo>
                  <a:pt x="343" y="433"/>
                </a:lnTo>
                <a:lnTo>
                  <a:pt x="346" y="435"/>
                </a:lnTo>
                <a:lnTo>
                  <a:pt x="348" y="435"/>
                </a:lnTo>
                <a:lnTo>
                  <a:pt x="349" y="437"/>
                </a:lnTo>
                <a:lnTo>
                  <a:pt x="346" y="445"/>
                </a:lnTo>
                <a:lnTo>
                  <a:pt x="349" y="445"/>
                </a:lnTo>
                <a:lnTo>
                  <a:pt x="349" y="447"/>
                </a:lnTo>
                <a:lnTo>
                  <a:pt x="349" y="450"/>
                </a:lnTo>
                <a:lnTo>
                  <a:pt x="346" y="453"/>
                </a:lnTo>
                <a:lnTo>
                  <a:pt x="348" y="457"/>
                </a:lnTo>
                <a:lnTo>
                  <a:pt x="349" y="462"/>
                </a:lnTo>
                <a:lnTo>
                  <a:pt x="348" y="468"/>
                </a:lnTo>
                <a:lnTo>
                  <a:pt x="351" y="473"/>
                </a:lnTo>
                <a:lnTo>
                  <a:pt x="351" y="477"/>
                </a:lnTo>
                <a:lnTo>
                  <a:pt x="353" y="482"/>
                </a:lnTo>
                <a:lnTo>
                  <a:pt x="356" y="487"/>
                </a:lnTo>
                <a:lnTo>
                  <a:pt x="356" y="488"/>
                </a:lnTo>
                <a:lnTo>
                  <a:pt x="356" y="492"/>
                </a:lnTo>
                <a:lnTo>
                  <a:pt x="356" y="493"/>
                </a:lnTo>
                <a:lnTo>
                  <a:pt x="358" y="495"/>
                </a:lnTo>
                <a:lnTo>
                  <a:pt x="361" y="497"/>
                </a:lnTo>
                <a:lnTo>
                  <a:pt x="359" y="498"/>
                </a:lnTo>
                <a:lnTo>
                  <a:pt x="363" y="500"/>
                </a:lnTo>
                <a:lnTo>
                  <a:pt x="363" y="502"/>
                </a:lnTo>
                <a:lnTo>
                  <a:pt x="364" y="503"/>
                </a:lnTo>
                <a:lnTo>
                  <a:pt x="364" y="505"/>
                </a:lnTo>
                <a:lnTo>
                  <a:pt x="364" y="508"/>
                </a:lnTo>
                <a:lnTo>
                  <a:pt x="363" y="515"/>
                </a:lnTo>
                <a:lnTo>
                  <a:pt x="361" y="515"/>
                </a:lnTo>
                <a:lnTo>
                  <a:pt x="359" y="515"/>
                </a:lnTo>
                <a:lnTo>
                  <a:pt x="358" y="515"/>
                </a:lnTo>
                <a:lnTo>
                  <a:pt x="361" y="525"/>
                </a:lnTo>
                <a:lnTo>
                  <a:pt x="363" y="529"/>
                </a:lnTo>
                <a:lnTo>
                  <a:pt x="366" y="532"/>
                </a:lnTo>
                <a:lnTo>
                  <a:pt x="366" y="535"/>
                </a:lnTo>
                <a:lnTo>
                  <a:pt x="369" y="535"/>
                </a:lnTo>
                <a:lnTo>
                  <a:pt x="374" y="532"/>
                </a:lnTo>
                <a:lnTo>
                  <a:pt x="376" y="534"/>
                </a:lnTo>
                <a:lnTo>
                  <a:pt x="383" y="540"/>
                </a:lnTo>
                <a:lnTo>
                  <a:pt x="383" y="544"/>
                </a:lnTo>
                <a:lnTo>
                  <a:pt x="386" y="547"/>
                </a:lnTo>
                <a:lnTo>
                  <a:pt x="384" y="549"/>
                </a:lnTo>
                <a:lnTo>
                  <a:pt x="388" y="552"/>
                </a:lnTo>
                <a:lnTo>
                  <a:pt x="388" y="557"/>
                </a:lnTo>
                <a:lnTo>
                  <a:pt x="384" y="562"/>
                </a:lnTo>
                <a:lnTo>
                  <a:pt x="388" y="565"/>
                </a:lnTo>
                <a:lnTo>
                  <a:pt x="386" y="567"/>
                </a:lnTo>
                <a:lnTo>
                  <a:pt x="388" y="570"/>
                </a:lnTo>
                <a:lnTo>
                  <a:pt x="386" y="574"/>
                </a:lnTo>
                <a:lnTo>
                  <a:pt x="388" y="577"/>
                </a:lnTo>
                <a:lnTo>
                  <a:pt x="386" y="579"/>
                </a:lnTo>
                <a:lnTo>
                  <a:pt x="388" y="579"/>
                </a:lnTo>
                <a:lnTo>
                  <a:pt x="391" y="584"/>
                </a:lnTo>
                <a:lnTo>
                  <a:pt x="395" y="585"/>
                </a:lnTo>
                <a:lnTo>
                  <a:pt x="396" y="589"/>
                </a:lnTo>
                <a:lnTo>
                  <a:pt x="398" y="590"/>
                </a:lnTo>
                <a:lnTo>
                  <a:pt x="400" y="590"/>
                </a:lnTo>
                <a:lnTo>
                  <a:pt x="400" y="585"/>
                </a:lnTo>
                <a:lnTo>
                  <a:pt x="400" y="584"/>
                </a:lnTo>
                <a:lnTo>
                  <a:pt x="405" y="580"/>
                </a:lnTo>
                <a:lnTo>
                  <a:pt x="406" y="579"/>
                </a:lnTo>
                <a:lnTo>
                  <a:pt x="410" y="577"/>
                </a:lnTo>
                <a:lnTo>
                  <a:pt x="411" y="577"/>
                </a:lnTo>
                <a:lnTo>
                  <a:pt x="416" y="580"/>
                </a:lnTo>
                <a:lnTo>
                  <a:pt x="425" y="582"/>
                </a:lnTo>
                <a:lnTo>
                  <a:pt x="428" y="584"/>
                </a:lnTo>
                <a:lnTo>
                  <a:pt x="430" y="584"/>
                </a:lnTo>
                <a:lnTo>
                  <a:pt x="433" y="585"/>
                </a:lnTo>
                <a:lnTo>
                  <a:pt x="438" y="587"/>
                </a:lnTo>
                <a:lnTo>
                  <a:pt x="441" y="584"/>
                </a:lnTo>
                <a:lnTo>
                  <a:pt x="441" y="579"/>
                </a:lnTo>
                <a:lnTo>
                  <a:pt x="446" y="579"/>
                </a:lnTo>
                <a:lnTo>
                  <a:pt x="450" y="577"/>
                </a:lnTo>
                <a:lnTo>
                  <a:pt x="451" y="577"/>
                </a:lnTo>
                <a:lnTo>
                  <a:pt x="451" y="580"/>
                </a:lnTo>
                <a:lnTo>
                  <a:pt x="453" y="580"/>
                </a:lnTo>
                <a:lnTo>
                  <a:pt x="460" y="582"/>
                </a:lnTo>
                <a:lnTo>
                  <a:pt x="461" y="584"/>
                </a:lnTo>
                <a:lnTo>
                  <a:pt x="463" y="584"/>
                </a:lnTo>
                <a:lnTo>
                  <a:pt x="466" y="584"/>
                </a:lnTo>
                <a:lnTo>
                  <a:pt x="468" y="584"/>
                </a:lnTo>
                <a:lnTo>
                  <a:pt x="471" y="584"/>
                </a:lnTo>
                <a:lnTo>
                  <a:pt x="473" y="584"/>
                </a:lnTo>
                <a:lnTo>
                  <a:pt x="480" y="584"/>
                </a:lnTo>
                <a:lnTo>
                  <a:pt x="483" y="590"/>
                </a:lnTo>
                <a:lnTo>
                  <a:pt x="485" y="589"/>
                </a:lnTo>
                <a:lnTo>
                  <a:pt x="488" y="589"/>
                </a:lnTo>
                <a:lnTo>
                  <a:pt x="493" y="587"/>
                </a:lnTo>
                <a:lnTo>
                  <a:pt x="495" y="585"/>
                </a:lnTo>
                <a:lnTo>
                  <a:pt x="502" y="589"/>
                </a:lnTo>
                <a:lnTo>
                  <a:pt x="505" y="587"/>
                </a:lnTo>
                <a:lnTo>
                  <a:pt x="510" y="592"/>
                </a:lnTo>
                <a:lnTo>
                  <a:pt x="512" y="590"/>
                </a:lnTo>
                <a:lnTo>
                  <a:pt x="513" y="590"/>
                </a:lnTo>
                <a:lnTo>
                  <a:pt x="510" y="589"/>
                </a:lnTo>
                <a:lnTo>
                  <a:pt x="510" y="584"/>
                </a:lnTo>
                <a:lnTo>
                  <a:pt x="512" y="582"/>
                </a:lnTo>
                <a:lnTo>
                  <a:pt x="512" y="579"/>
                </a:lnTo>
                <a:lnTo>
                  <a:pt x="515" y="579"/>
                </a:lnTo>
                <a:lnTo>
                  <a:pt x="515" y="579"/>
                </a:lnTo>
                <a:lnTo>
                  <a:pt x="515" y="575"/>
                </a:lnTo>
                <a:lnTo>
                  <a:pt x="515" y="572"/>
                </a:lnTo>
                <a:lnTo>
                  <a:pt x="517" y="572"/>
                </a:lnTo>
                <a:lnTo>
                  <a:pt x="522" y="572"/>
                </a:lnTo>
                <a:lnTo>
                  <a:pt x="523" y="570"/>
                </a:lnTo>
                <a:lnTo>
                  <a:pt x="525" y="569"/>
                </a:lnTo>
                <a:lnTo>
                  <a:pt x="527" y="572"/>
                </a:lnTo>
                <a:lnTo>
                  <a:pt x="527" y="572"/>
                </a:lnTo>
                <a:lnTo>
                  <a:pt x="527" y="574"/>
                </a:lnTo>
                <a:lnTo>
                  <a:pt x="528" y="577"/>
                </a:lnTo>
                <a:lnTo>
                  <a:pt x="530" y="579"/>
                </a:lnTo>
                <a:lnTo>
                  <a:pt x="530" y="582"/>
                </a:lnTo>
                <a:lnTo>
                  <a:pt x="533" y="584"/>
                </a:lnTo>
                <a:lnTo>
                  <a:pt x="533" y="585"/>
                </a:lnTo>
                <a:lnTo>
                  <a:pt x="532" y="587"/>
                </a:lnTo>
                <a:lnTo>
                  <a:pt x="533" y="590"/>
                </a:lnTo>
                <a:lnTo>
                  <a:pt x="537" y="592"/>
                </a:lnTo>
                <a:lnTo>
                  <a:pt x="537" y="594"/>
                </a:lnTo>
                <a:lnTo>
                  <a:pt x="538" y="595"/>
                </a:lnTo>
                <a:lnTo>
                  <a:pt x="538" y="600"/>
                </a:lnTo>
                <a:lnTo>
                  <a:pt x="542" y="602"/>
                </a:lnTo>
                <a:lnTo>
                  <a:pt x="545" y="604"/>
                </a:lnTo>
                <a:lnTo>
                  <a:pt x="535" y="659"/>
                </a:lnTo>
                <a:lnTo>
                  <a:pt x="527" y="711"/>
                </a:lnTo>
                <a:lnTo>
                  <a:pt x="522" y="738"/>
                </a:lnTo>
                <a:lnTo>
                  <a:pt x="515" y="766"/>
                </a:lnTo>
                <a:lnTo>
                  <a:pt x="505" y="826"/>
                </a:lnTo>
                <a:lnTo>
                  <a:pt x="495" y="882"/>
                </a:lnTo>
                <a:lnTo>
                  <a:pt x="460" y="875"/>
                </a:lnTo>
                <a:lnTo>
                  <a:pt x="410" y="865"/>
                </a:lnTo>
                <a:lnTo>
                  <a:pt x="405" y="865"/>
                </a:lnTo>
                <a:lnTo>
                  <a:pt x="334" y="851"/>
                </a:lnTo>
                <a:lnTo>
                  <a:pt x="247" y="835"/>
                </a:lnTo>
                <a:lnTo>
                  <a:pt x="229" y="830"/>
                </a:lnTo>
                <a:lnTo>
                  <a:pt x="165" y="816"/>
                </a:lnTo>
                <a:lnTo>
                  <a:pt x="88" y="800"/>
                </a:lnTo>
                <a:lnTo>
                  <a:pt x="3" y="778"/>
                </a:lnTo>
                <a:lnTo>
                  <a:pt x="0" y="778"/>
                </a:lnTo>
                <a:lnTo>
                  <a:pt x="45" y="592"/>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2" name="Freeform 4"/>
          <p:cNvSpPr>
            <a:spLocks/>
          </p:cNvSpPr>
          <p:nvPr/>
        </p:nvSpPr>
        <p:spPr bwMode="auto">
          <a:xfrm>
            <a:off x="3241675" y="5553075"/>
            <a:ext cx="88900" cy="65088"/>
          </a:xfrm>
          <a:custGeom>
            <a:avLst/>
            <a:gdLst/>
            <a:ahLst/>
            <a:cxnLst>
              <a:cxn ang="0">
                <a:pos x="50" y="30"/>
              </a:cxn>
              <a:cxn ang="0">
                <a:pos x="48" y="32"/>
              </a:cxn>
              <a:cxn ang="0">
                <a:pos x="45" y="32"/>
              </a:cxn>
              <a:cxn ang="0">
                <a:pos x="38" y="37"/>
              </a:cxn>
              <a:cxn ang="0">
                <a:pos x="31" y="30"/>
              </a:cxn>
              <a:cxn ang="0">
                <a:pos x="28" y="33"/>
              </a:cxn>
              <a:cxn ang="0">
                <a:pos x="16" y="35"/>
              </a:cxn>
              <a:cxn ang="0">
                <a:pos x="13" y="30"/>
              </a:cxn>
              <a:cxn ang="0">
                <a:pos x="3" y="22"/>
              </a:cxn>
              <a:cxn ang="0">
                <a:pos x="1" y="17"/>
              </a:cxn>
              <a:cxn ang="0">
                <a:pos x="0" y="12"/>
              </a:cxn>
              <a:cxn ang="0">
                <a:pos x="11" y="12"/>
              </a:cxn>
              <a:cxn ang="0">
                <a:pos x="16" y="3"/>
              </a:cxn>
              <a:cxn ang="0">
                <a:pos x="20" y="0"/>
              </a:cxn>
              <a:cxn ang="0">
                <a:pos x="26" y="5"/>
              </a:cxn>
              <a:cxn ang="0">
                <a:pos x="33" y="15"/>
              </a:cxn>
              <a:cxn ang="0">
                <a:pos x="36" y="20"/>
              </a:cxn>
              <a:cxn ang="0">
                <a:pos x="40" y="18"/>
              </a:cxn>
              <a:cxn ang="0">
                <a:pos x="45" y="23"/>
              </a:cxn>
              <a:cxn ang="0">
                <a:pos x="50" y="30"/>
              </a:cxn>
            </a:cxnLst>
            <a:rect l="0" t="0" r="r" b="b"/>
            <a:pathLst>
              <a:path w="50" h="37">
                <a:moveTo>
                  <a:pt x="50" y="30"/>
                </a:moveTo>
                <a:lnTo>
                  <a:pt x="48" y="32"/>
                </a:lnTo>
                <a:lnTo>
                  <a:pt x="45" y="32"/>
                </a:lnTo>
                <a:lnTo>
                  <a:pt x="38" y="37"/>
                </a:lnTo>
                <a:lnTo>
                  <a:pt x="31" y="30"/>
                </a:lnTo>
                <a:lnTo>
                  <a:pt x="28" y="33"/>
                </a:lnTo>
                <a:lnTo>
                  <a:pt x="16" y="35"/>
                </a:lnTo>
                <a:lnTo>
                  <a:pt x="13" y="30"/>
                </a:lnTo>
                <a:lnTo>
                  <a:pt x="3" y="22"/>
                </a:lnTo>
                <a:lnTo>
                  <a:pt x="1" y="17"/>
                </a:lnTo>
                <a:lnTo>
                  <a:pt x="0" y="12"/>
                </a:lnTo>
                <a:lnTo>
                  <a:pt x="11" y="12"/>
                </a:lnTo>
                <a:lnTo>
                  <a:pt x="16" y="3"/>
                </a:lnTo>
                <a:lnTo>
                  <a:pt x="20" y="0"/>
                </a:lnTo>
                <a:lnTo>
                  <a:pt x="26" y="5"/>
                </a:lnTo>
                <a:lnTo>
                  <a:pt x="33" y="15"/>
                </a:lnTo>
                <a:lnTo>
                  <a:pt x="36" y="20"/>
                </a:lnTo>
                <a:lnTo>
                  <a:pt x="40" y="18"/>
                </a:lnTo>
                <a:lnTo>
                  <a:pt x="45" y="23"/>
                </a:lnTo>
                <a:lnTo>
                  <a:pt x="50"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3" name="Freeform 5"/>
          <p:cNvSpPr>
            <a:spLocks/>
          </p:cNvSpPr>
          <p:nvPr/>
        </p:nvSpPr>
        <p:spPr bwMode="auto">
          <a:xfrm>
            <a:off x="8351840" y="876301"/>
            <a:ext cx="592137" cy="925513"/>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4" name="Freeform 6"/>
          <p:cNvSpPr>
            <a:spLocks/>
          </p:cNvSpPr>
          <p:nvPr/>
        </p:nvSpPr>
        <p:spPr bwMode="auto">
          <a:xfrm>
            <a:off x="8059740" y="1463675"/>
            <a:ext cx="274637" cy="509588"/>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5" name="Freeform 7"/>
          <p:cNvSpPr>
            <a:spLocks/>
          </p:cNvSpPr>
          <p:nvPr/>
        </p:nvSpPr>
        <p:spPr bwMode="auto">
          <a:xfrm>
            <a:off x="8270876"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6" name="Freeform 8"/>
          <p:cNvSpPr>
            <a:spLocks/>
          </p:cNvSpPr>
          <p:nvPr/>
        </p:nvSpPr>
        <p:spPr bwMode="auto">
          <a:xfrm>
            <a:off x="8186738" y="1851025"/>
            <a:ext cx="538162" cy="280988"/>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7" name="Freeform 9"/>
          <p:cNvSpPr>
            <a:spLocks/>
          </p:cNvSpPr>
          <p:nvPr/>
        </p:nvSpPr>
        <p:spPr bwMode="auto">
          <a:xfrm>
            <a:off x="8193090" y="2055813"/>
            <a:ext cx="276225"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8" name="Freeform 10"/>
          <p:cNvSpPr>
            <a:spLocks/>
          </p:cNvSpPr>
          <p:nvPr/>
        </p:nvSpPr>
        <p:spPr bwMode="auto">
          <a:xfrm>
            <a:off x="8535990" y="2106613"/>
            <a:ext cx="12700" cy="42862"/>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39" name="Freeform 11"/>
          <p:cNvSpPr>
            <a:spLocks/>
          </p:cNvSpPr>
          <p:nvPr/>
        </p:nvSpPr>
        <p:spPr bwMode="auto">
          <a:xfrm>
            <a:off x="8613775" y="2112967"/>
            <a:ext cx="52388" cy="41275"/>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0" name="Freeform 12"/>
          <p:cNvSpPr>
            <a:spLocks/>
          </p:cNvSpPr>
          <p:nvPr/>
        </p:nvSpPr>
        <p:spPr bwMode="auto">
          <a:xfrm>
            <a:off x="8709027" y="2105029"/>
            <a:ext cx="38100" cy="30163"/>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1" name="Freeform 13"/>
          <p:cNvSpPr>
            <a:spLocks/>
          </p:cNvSpPr>
          <p:nvPr/>
        </p:nvSpPr>
        <p:spPr bwMode="auto">
          <a:xfrm>
            <a:off x="8437563" y="2041528"/>
            <a:ext cx="98425" cy="155575"/>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2" name="Freeform 14"/>
          <p:cNvSpPr>
            <a:spLocks/>
          </p:cNvSpPr>
          <p:nvPr/>
        </p:nvSpPr>
        <p:spPr bwMode="auto">
          <a:xfrm>
            <a:off x="8540751" y="2097092"/>
            <a:ext cx="25400" cy="41275"/>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3" name="Freeform 15"/>
          <p:cNvSpPr>
            <a:spLocks/>
          </p:cNvSpPr>
          <p:nvPr/>
        </p:nvSpPr>
        <p:spPr bwMode="auto">
          <a:xfrm>
            <a:off x="8778875" y="1435100"/>
            <a:ext cx="33338"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4" name="Freeform 16"/>
          <p:cNvSpPr>
            <a:spLocks/>
          </p:cNvSpPr>
          <p:nvPr/>
        </p:nvSpPr>
        <p:spPr bwMode="auto">
          <a:xfrm>
            <a:off x="8178800" y="2243142"/>
            <a:ext cx="300038" cy="179387"/>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5" name="Freeform 17"/>
          <p:cNvSpPr>
            <a:spLocks/>
          </p:cNvSpPr>
          <p:nvPr/>
        </p:nvSpPr>
        <p:spPr bwMode="auto">
          <a:xfrm>
            <a:off x="7997827" y="2298700"/>
            <a:ext cx="211138"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6" name="Freeform 18"/>
          <p:cNvSpPr>
            <a:spLocks/>
          </p:cNvSpPr>
          <p:nvPr/>
        </p:nvSpPr>
        <p:spPr bwMode="auto">
          <a:xfrm>
            <a:off x="7400925" y="2657475"/>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7" name="Freeform 19"/>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8" name="Freeform 20"/>
          <p:cNvSpPr>
            <a:spLocks/>
          </p:cNvSpPr>
          <p:nvPr/>
        </p:nvSpPr>
        <p:spPr bwMode="auto">
          <a:xfrm>
            <a:off x="7794627" y="2843217"/>
            <a:ext cx="31751" cy="41275"/>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49" name="Freeform 21"/>
          <p:cNvSpPr>
            <a:spLocks/>
          </p:cNvSpPr>
          <p:nvPr/>
        </p:nvSpPr>
        <p:spPr bwMode="auto">
          <a:xfrm>
            <a:off x="7961315" y="2627317"/>
            <a:ext cx="174625" cy="274637"/>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0" name="Freeform 22"/>
          <p:cNvSpPr>
            <a:spLocks/>
          </p:cNvSpPr>
          <p:nvPr/>
        </p:nvSpPr>
        <p:spPr bwMode="auto">
          <a:xfrm>
            <a:off x="7910515" y="2811463"/>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1" name="Freeform 23"/>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2" name="Freeform 24"/>
          <p:cNvSpPr>
            <a:spLocks/>
          </p:cNvSpPr>
          <p:nvPr/>
        </p:nvSpPr>
        <p:spPr bwMode="auto">
          <a:xfrm>
            <a:off x="8121650" y="2908304"/>
            <a:ext cx="14288" cy="61913"/>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3" name="Freeform 25"/>
          <p:cNvSpPr>
            <a:spLocks/>
          </p:cNvSpPr>
          <p:nvPr/>
        </p:nvSpPr>
        <p:spPr bwMode="auto">
          <a:xfrm>
            <a:off x="8108952" y="2967042"/>
            <a:ext cx="15875" cy="39687"/>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4" name="Freeform 26"/>
          <p:cNvSpPr>
            <a:spLocks/>
          </p:cNvSpPr>
          <p:nvPr/>
        </p:nvSpPr>
        <p:spPr bwMode="auto">
          <a:xfrm>
            <a:off x="8132763" y="2879725"/>
            <a:ext cx="3175" cy="25400"/>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5" name="Freeform 27"/>
          <p:cNvSpPr>
            <a:spLocks/>
          </p:cNvSpPr>
          <p:nvPr/>
        </p:nvSpPr>
        <p:spPr bwMode="auto">
          <a:xfrm>
            <a:off x="7466012"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6" name="Freeform 28"/>
          <p:cNvSpPr>
            <a:spLocks/>
          </p:cNvSpPr>
          <p:nvPr/>
        </p:nvSpPr>
        <p:spPr bwMode="auto">
          <a:xfrm>
            <a:off x="668340" y="1087442"/>
            <a:ext cx="1304925" cy="1093787"/>
          </a:xfrm>
          <a:custGeom>
            <a:avLst/>
            <a:gdLst/>
            <a:ahLst/>
            <a:cxnLst>
              <a:cxn ang="0">
                <a:pos x="63" y="467"/>
              </a:cxn>
              <a:cxn ang="0">
                <a:pos x="0" y="416"/>
              </a:cxn>
              <a:cxn ang="0">
                <a:pos x="10" y="349"/>
              </a:cxn>
              <a:cxn ang="0">
                <a:pos x="57" y="289"/>
              </a:cxn>
              <a:cxn ang="0">
                <a:pos x="115" y="165"/>
              </a:cxn>
              <a:cxn ang="0">
                <a:pos x="152" y="77"/>
              </a:cxn>
              <a:cxn ang="0">
                <a:pos x="155" y="70"/>
              </a:cxn>
              <a:cxn ang="0">
                <a:pos x="166" y="28"/>
              </a:cxn>
              <a:cxn ang="0">
                <a:pos x="191" y="10"/>
              </a:cxn>
              <a:cxn ang="0">
                <a:pos x="199" y="10"/>
              </a:cxn>
              <a:cxn ang="0">
                <a:pos x="231" y="23"/>
              </a:cxn>
              <a:cxn ang="0">
                <a:pos x="246" y="28"/>
              </a:cxn>
              <a:cxn ang="0">
                <a:pos x="258" y="57"/>
              </a:cxn>
              <a:cxn ang="0">
                <a:pos x="254" y="73"/>
              </a:cxn>
              <a:cxn ang="0">
                <a:pos x="254" y="93"/>
              </a:cxn>
              <a:cxn ang="0">
                <a:pos x="279" y="109"/>
              </a:cxn>
              <a:cxn ang="0">
                <a:pos x="308" y="112"/>
              </a:cxn>
              <a:cxn ang="0">
                <a:pos x="324" y="107"/>
              </a:cxn>
              <a:cxn ang="0">
                <a:pos x="353" y="115"/>
              </a:cxn>
              <a:cxn ang="0">
                <a:pos x="366" y="122"/>
              </a:cxn>
              <a:cxn ang="0">
                <a:pos x="370" y="132"/>
              </a:cxn>
              <a:cxn ang="0">
                <a:pos x="386" y="132"/>
              </a:cxn>
              <a:cxn ang="0">
                <a:pos x="410" y="132"/>
              </a:cxn>
              <a:cxn ang="0">
                <a:pos x="425" y="137"/>
              </a:cxn>
              <a:cxn ang="0">
                <a:pos x="453" y="137"/>
              </a:cxn>
              <a:cxn ang="0">
                <a:pos x="482" y="137"/>
              </a:cxn>
              <a:cxn ang="0">
                <a:pos x="507" y="137"/>
              </a:cxn>
              <a:cxn ang="0">
                <a:pos x="535" y="140"/>
              </a:cxn>
              <a:cxn ang="0">
                <a:pos x="627" y="157"/>
              </a:cxn>
              <a:cxn ang="0">
                <a:pos x="711" y="179"/>
              </a:cxn>
              <a:cxn ang="0">
                <a:pos x="716" y="201"/>
              </a:cxn>
              <a:cxn ang="0">
                <a:pos x="733" y="217"/>
              </a:cxn>
              <a:cxn ang="0">
                <a:pos x="726" y="241"/>
              </a:cxn>
              <a:cxn ang="0">
                <a:pos x="702" y="276"/>
              </a:cxn>
              <a:cxn ang="0">
                <a:pos x="694" y="286"/>
              </a:cxn>
              <a:cxn ang="0">
                <a:pos x="689" y="293"/>
              </a:cxn>
              <a:cxn ang="0">
                <a:pos x="681" y="306"/>
              </a:cxn>
              <a:cxn ang="0">
                <a:pos x="662" y="318"/>
              </a:cxn>
              <a:cxn ang="0">
                <a:pos x="652" y="336"/>
              </a:cxn>
              <a:cxn ang="0">
                <a:pos x="644" y="346"/>
              </a:cxn>
              <a:cxn ang="0">
                <a:pos x="641" y="361"/>
              </a:cxn>
              <a:cxn ang="0">
                <a:pos x="651" y="370"/>
              </a:cxn>
              <a:cxn ang="0">
                <a:pos x="657" y="373"/>
              </a:cxn>
              <a:cxn ang="0">
                <a:pos x="657" y="388"/>
              </a:cxn>
              <a:cxn ang="0">
                <a:pos x="652" y="403"/>
              </a:cxn>
              <a:cxn ang="0">
                <a:pos x="647" y="413"/>
              </a:cxn>
              <a:cxn ang="0">
                <a:pos x="642" y="420"/>
              </a:cxn>
              <a:cxn ang="0">
                <a:pos x="498" y="594"/>
              </a:cxn>
              <a:cxn ang="0">
                <a:pos x="278" y="535"/>
              </a:cxn>
            </a:cxnLst>
            <a:rect l="0" t="0" r="r" b="b"/>
            <a:pathLst>
              <a:path w="736" h="619">
                <a:moveTo>
                  <a:pt x="231" y="520"/>
                </a:moveTo>
                <a:lnTo>
                  <a:pt x="164" y="498"/>
                </a:lnTo>
                <a:lnTo>
                  <a:pt x="89" y="475"/>
                </a:lnTo>
                <a:lnTo>
                  <a:pt x="63" y="467"/>
                </a:lnTo>
                <a:lnTo>
                  <a:pt x="38" y="460"/>
                </a:lnTo>
                <a:lnTo>
                  <a:pt x="8" y="448"/>
                </a:lnTo>
                <a:lnTo>
                  <a:pt x="0" y="435"/>
                </a:lnTo>
                <a:lnTo>
                  <a:pt x="0" y="416"/>
                </a:lnTo>
                <a:lnTo>
                  <a:pt x="5" y="396"/>
                </a:lnTo>
                <a:lnTo>
                  <a:pt x="13" y="383"/>
                </a:lnTo>
                <a:lnTo>
                  <a:pt x="15" y="376"/>
                </a:lnTo>
                <a:lnTo>
                  <a:pt x="10" y="349"/>
                </a:lnTo>
                <a:lnTo>
                  <a:pt x="20" y="338"/>
                </a:lnTo>
                <a:lnTo>
                  <a:pt x="38" y="308"/>
                </a:lnTo>
                <a:lnTo>
                  <a:pt x="38" y="303"/>
                </a:lnTo>
                <a:lnTo>
                  <a:pt x="57" y="289"/>
                </a:lnTo>
                <a:lnTo>
                  <a:pt x="65" y="276"/>
                </a:lnTo>
                <a:lnTo>
                  <a:pt x="79" y="249"/>
                </a:lnTo>
                <a:lnTo>
                  <a:pt x="97" y="206"/>
                </a:lnTo>
                <a:lnTo>
                  <a:pt x="115" y="165"/>
                </a:lnTo>
                <a:lnTo>
                  <a:pt x="120" y="147"/>
                </a:lnTo>
                <a:lnTo>
                  <a:pt x="132" y="127"/>
                </a:lnTo>
                <a:lnTo>
                  <a:pt x="145" y="98"/>
                </a:lnTo>
                <a:lnTo>
                  <a:pt x="152" y="77"/>
                </a:lnTo>
                <a:lnTo>
                  <a:pt x="155" y="75"/>
                </a:lnTo>
                <a:lnTo>
                  <a:pt x="157" y="82"/>
                </a:lnTo>
                <a:lnTo>
                  <a:pt x="162" y="78"/>
                </a:lnTo>
                <a:lnTo>
                  <a:pt x="155" y="70"/>
                </a:lnTo>
                <a:lnTo>
                  <a:pt x="164" y="55"/>
                </a:lnTo>
                <a:lnTo>
                  <a:pt x="162" y="47"/>
                </a:lnTo>
                <a:lnTo>
                  <a:pt x="167" y="37"/>
                </a:lnTo>
                <a:lnTo>
                  <a:pt x="166" y="28"/>
                </a:lnTo>
                <a:lnTo>
                  <a:pt x="174" y="22"/>
                </a:lnTo>
                <a:lnTo>
                  <a:pt x="177" y="0"/>
                </a:lnTo>
                <a:lnTo>
                  <a:pt x="187" y="15"/>
                </a:lnTo>
                <a:lnTo>
                  <a:pt x="191" y="10"/>
                </a:lnTo>
                <a:lnTo>
                  <a:pt x="189" y="5"/>
                </a:lnTo>
                <a:lnTo>
                  <a:pt x="194" y="5"/>
                </a:lnTo>
                <a:lnTo>
                  <a:pt x="196" y="10"/>
                </a:lnTo>
                <a:lnTo>
                  <a:pt x="199" y="10"/>
                </a:lnTo>
                <a:lnTo>
                  <a:pt x="214" y="8"/>
                </a:lnTo>
                <a:lnTo>
                  <a:pt x="222" y="20"/>
                </a:lnTo>
                <a:lnTo>
                  <a:pt x="227" y="22"/>
                </a:lnTo>
                <a:lnTo>
                  <a:pt x="231" y="23"/>
                </a:lnTo>
                <a:lnTo>
                  <a:pt x="234" y="22"/>
                </a:lnTo>
                <a:lnTo>
                  <a:pt x="237" y="22"/>
                </a:lnTo>
                <a:lnTo>
                  <a:pt x="241" y="23"/>
                </a:lnTo>
                <a:lnTo>
                  <a:pt x="246" y="28"/>
                </a:lnTo>
                <a:lnTo>
                  <a:pt x="249" y="35"/>
                </a:lnTo>
                <a:lnTo>
                  <a:pt x="254" y="40"/>
                </a:lnTo>
                <a:lnTo>
                  <a:pt x="254" y="47"/>
                </a:lnTo>
                <a:lnTo>
                  <a:pt x="258" y="57"/>
                </a:lnTo>
                <a:lnTo>
                  <a:pt x="256" y="62"/>
                </a:lnTo>
                <a:lnTo>
                  <a:pt x="256" y="65"/>
                </a:lnTo>
                <a:lnTo>
                  <a:pt x="256" y="67"/>
                </a:lnTo>
                <a:lnTo>
                  <a:pt x="254" y="73"/>
                </a:lnTo>
                <a:lnTo>
                  <a:pt x="254" y="77"/>
                </a:lnTo>
                <a:lnTo>
                  <a:pt x="253" y="82"/>
                </a:lnTo>
                <a:lnTo>
                  <a:pt x="249" y="90"/>
                </a:lnTo>
                <a:lnTo>
                  <a:pt x="254" y="93"/>
                </a:lnTo>
                <a:lnTo>
                  <a:pt x="258" y="97"/>
                </a:lnTo>
                <a:lnTo>
                  <a:pt x="263" y="100"/>
                </a:lnTo>
                <a:lnTo>
                  <a:pt x="271" y="107"/>
                </a:lnTo>
                <a:lnTo>
                  <a:pt x="279" y="109"/>
                </a:lnTo>
                <a:lnTo>
                  <a:pt x="281" y="114"/>
                </a:lnTo>
                <a:lnTo>
                  <a:pt x="286" y="114"/>
                </a:lnTo>
                <a:lnTo>
                  <a:pt x="301" y="114"/>
                </a:lnTo>
                <a:lnTo>
                  <a:pt x="308" y="112"/>
                </a:lnTo>
                <a:lnTo>
                  <a:pt x="311" y="110"/>
                </a:lnTo>
                <a:lnTo>
                  <a:pt x="313" y="110"/>
                </a:lnTo>
                <a:lnTo>
                  <a:pt x="318" y="107"/>
                </a:lnTo>
                <a:lnTo>
                  <a:pt x="324" y="107"/>
                </a:lnTo>
                <a:lnTo>
                  <a:pt x="328" y="109"/>
                </a:lnTo>
                <a:lnTo>
                  <a:pt x="333" y="110"/>
                </a:lnTo>
                <a:lnTo>
                  <a:pt x="346" y="112"/>
                </a:lnTo>
                <a:lnTo>
                  <a:pt x="353" y="115"/>
                </a:lnTo>
                <a:lnTo>
                  <a:pt x="355" y="117"/>
                </a:lnTo>
                <a:lnTo>
                  <a:pt x="358" y="117"/>
                </a:lnTo>
                <a:lnTo>
                  <a:pt x="363" y="119"/>
                </a:lnTo>
                <a:lnTo>
                  <a:pt x="366" y="122"/>
                </a:lnTo>
                <a:lnTo>
                  <a:pt x="370" y="125"/>
                </a:lnTo>
                <a:lnTo>
                  <a:pt x="370" y="127"/>
                </a:lnTo>
                <a:lnTo>
                  <a:pt x="370" y="130"/>
                </a:lnTo>
                <a:lnTo>
                  <a:pt x="370" y="132"/>
                </a:lnTo>
                <a:lnTo>
                  <a:pt x="375" y="134"/>
                </a:lnTo>
                <a:lnTo>
                  <a:pt x="380" y="130"/>
                </a:lnTo>
                <a:lnTo>
                  <a:pt x="383" y="130"/>
                </a:lnTo>
                <a:lnTo>
                  <a:pt x="386" y="132"/>
                </a:lnTo>
                <a:lnTo>
                  <a:pt x="390" y="132"/>
                </a:lnTo>
                <a:lnTo>
                  <a:pt x="391" y="135"/>
                </a:lnTo>
                <a:lnTo>
                  <a:pt x="396" y="132"/>
                </a:lnTo>
                <a:lnTo>
                  <a:pt x="410" y="132"/>
                </a:lnTo>
                <a:lnTo>
                  <a:pt x="415" y="129"/>
                </a:lnTo>
                <a:lnTo>
                  <a:pt x="418" y="129"/>
                </a:lnTo>
                <a:lnTo>
                  <a:pt x="421" y="130"/>
                </a:lnTo>
                <a:lnTo>
                  <a:pt x="425" y="137"/>
                </a:lnTo>
                <a:lnTo>
                  <a:pt x="430" y="139"/>
                </a:lnTo>
                <a:lnTo>
                  <a:pt x="442" y="139"/>
                </a:lnTo>
                <a:lnTo>
                  <a:pt x="448" y="140"/>
                </a:lnTo>
                <a:lnTo>
                  <a:pt x="453" y="137"/>
                </a:lnTo>
                <a:lnTo>
                  <a:pt x="462" y="137"/>
                </a:lnTo>
                <a:lnTo>
                  <a:pt x="468" y="137"/>
                </a:lnTo>
                <a:lnTo>
                  <a:pt x="478" y="137"/>
                </a:lnTo>
                <a:lnTo>
                  <a:pt x="482" y="137"/>
                </a:lnTo>
                <a:lnTo>
                  <a:pt x="493" y="137"/>
                </a:lnTo>
                <a:lnTo>
                  <a:pt x="500" y="134"/>
                </a:lnTo>
                <a:lnTo>
                  <a:pt x="503" y="134"/>
                </a:lnTo>
                <a:lnTo>
                  <a:pt x="507" y="137"/>
                </a:lnTo>
                <a:lnTo>
                  <a:pt x="515" y="137"/>
                </a:lnTo>
                <a:lnTo>
                  <a:pt x="518" y="137"/>
                </a:lnTo>
                <a:lnTo>
                  <a:pt x="525" y="137"/>
                </a:lnTo>
                <a:lnTo>
                  <a:pt x="535" y="140"/>
                </a:lnTo>
                <a:lnTo>
                  <a:pt x="537" y="140"/>
                </a:lnTo>
                <a:lnTo>
                  <a:pt x="547" y="139"/>
                </a:lnTo>
                <a:lnTo>
                  <a:pt x="552" y="137"/>
                </a:lnTo>
                <a:lnTo>
                  <a:pt x="627" y="157"/>
                </a:lnTo>
                <a:lnTo>
                  <a:pt x="629" y="157"/>
                </a:lnTo>
                <a:lnTo>
                  <a:pt x="657" y="164"/>
                </a:lnTo>
                <a:lnTo>
                  <a:pt x="667" y="167"/>
                </a:lnTo>
                <a:lnTo>
                  <a:pt x="711" y="179"/>
                </a:lnTo>
                <a:lnTo>
                  <a:pt x="713" y="180"/>
                </a:lnTo>
                <a:lnTo>
                  <a:pt x="713" y="191"/>
                </a:lnTo>
                <a:lnTo>
                  <a:pt x="716" y="197"/>
                </a:lnTo>
                <a:lnTo>
                  <a:pt x="716" y="201"/>
                </a:lnTo>
                <a:lnTo>
                  <a:pt x="723" y="201"/>
                </a:lnTo>
                <a:lnTo>
                  <a:pt x="726" y="207"/>
                </a:lnTo>
                <a:lnTo>
                  <a:pt x="731" y="212"/>
                </a:lnTo>
                <a:lnTo>
                  <a:pt x="733" y="217"/>
                </a:lnTo>
                <a:lnTo>
                  <a:pt x="733" y="222"/>
                </a:lnTo>
                <a:lnTo>
                  <a:pt x="736" y="231"/>
                </a:lnTo>
                <a:lnTo>
                  <a:pt x="733" y="234"/>
                </a:lnTo>
                <a:lnTo>
                  <a:pt x="726" y="241"/>
                </a:lnTo>
                <a:lnTo>
                  <a:pt x="724" y="244"/>
                </a:lnTo>
                <a:lnTo>
                  <a:pt x="713" y="256"/>
                </a:lnTo>
                <a:lnTo>
                  <a:pt x="708" y="264"/>
                </a:lnTo>
                <a:lnTo>
                  <a:pt x="702" y="276"/>
                </a:lnTo>
                <a:lnTo>
                  <a:pt x="699" y="279"/>
                </a:lnTo>
                <a:lnTo>
                  <a:pt x="697" y="279"/>
                </a:lnTo>
                <a:lnTo>
                  <a:pt x="696" y="283"/>
                </a:lnTo>
                <a:lnTo>
                  <a:pt x="694" y="286"/>
                </a:lnTo>
                <a:lnTo>
                  <a:pt x="689" y="288"/>
                </a:lnTo>
                <a:lnTo>
                  <a:pt x="689" y="289"/>
                </a:lnTo>
                <a:lnTo>
                  <a:pt x="687" y="293"/>
                </a:lnTo>
                <a:lnTo>
                  <a:pt x="689" y="293"/>
                </a:lnTo>
                <a:lnTo>
                  <a:pt x="687" y="296"/>
                </a:lnTo>
                <a:lnTo>
                  <a:pt x="687" y="298"/>
                </a:lnTo>
                <a:lnTo>
                  <a:pt x="684" y="304"/>
                </a:lnTo>
                <a:lnTo>
                  <a:pt x="681" y="306"/>
                </a:lnTo>
                <a:lnTo>
                  <a:pt x="679" y="308"/>
                </a:lnTo>
                <a:lnTo>
                  <a:pt x="674" y="313"/>
                </a:lnTo>
                <a:lnTo>
                  <a:pt x="667" y="314"/>
                </a:lnTo>
                <a:lnTo>
                  <a:pt x="662" y="318"/>
                </a:lnTo>
                <a:lnTo>
                  <a:pt x="662" y="319"/>
                </a:lnTo>
                <a:lnTo>
                  <a:pt x="654" y="331"/>
                </a:lnTo>
                <a:lnTo>
                  <a:pt x="652" y="333"/>
                </a:lnTo>
                <a:lnTo>
                  <a:pt x="652" y="336"/>
                </a:lnTo>
                <a:lnTo>
                  <a:pt x="649" y="338"/>
                </a:lnTo>
                <a:lnTo>
                  <a:pt x="647" y="339"/>
                </a:lnTo>
                <a:lnTo>
                  <a:pt x="644" y="339"/>
                </a:lnTo>
                <a:lnTo>
                  <a:pt x="644" y="346"/>
                </a:lnTo>
                <a:lnTo>
                  <a:pt x="642" y="349"/>
                </a:lnTo>
                <a:lnTo>
                  <a:pt x="642" y="356"/>
                </a:lnTo>
                <a:lnTo>
                  <a:pt x="642" y="361"/>
                </a:lnTo>
                <a:lnTo>
                  <a:pt x="641" y="361"/>
                </a:lnTo>
                <a:lnTo>
                  <a:pt x="642" y="366"/>
                </a:lnTo>
                <a:lnTo>
                  <a:pt x="646" y="368"/>
                </a:lnTo>
                <a:lnTo>
                  <a:pt x="649" y="366"/>
                </a:lnTo>
                <a:lnTo>
                  <a:pt x="651" y="370"/>
                </a:lnTo>
                <a:lnTo>
                  <a:pt x="652" y="371"/>
                </a:lnTo>
                <a:lnTo>
                  <a:pt x="654" y="370"/>
                </a:lnTo>
                <a:lnTo>
                  <a:pt x="657" y="371"/>
                </a:lnTo>
                <a:lnTo>
                  <a:pt x="657" y="373"/>
                </a:lnTo>
                <a:lnTo>
                  <a:pt x="657" y="376"/>
                </a:lnTo>
                <a:lnTo>
                  <a:pt x="662" y="380"/>
                </a:lnTo>
                <a:lnTo>
                  <a:pt x="662" y="383"/>
                </a:lnTo>
                <a:lnTo>
                  <a:pt x="657" y="388"/>
                </a:lnTo>
                <a:lnTo>
                  <a:pt x="656" y="388"/>
                </a:lnTo>
                <a:lnTo>
                  <a:pt x="654" y="390"/>
                </a:lnTo>
                <a:lnTo>
                  <a:pt x="656" y="398"/>
                </a:lnTo>
                <a:lnTo>
                  <a:pt x="652" y="403"/>
                </a:lnTo>
                <a:lnTo>
                  <a:pt x="652" y="406"/>
                </a:lnTo>
                <a:lnTo>
                  <a:pt x="649" y="408"/>
                </a:lnTo>
                <a:lnTo>
                  <a:pt x="649" y="413"/>
                </a:lnTo>
                <a:lnTo>
                  <a:pt x="647" y="413"/>
                </a:lnTo>
                <a:lnTo>
                  <a:pt x="644" y="413"/>
                </a:lnTo>
                <a:lnTo>
                  <a:pt x="644" y="415"/>
                </a:lnTo>
                <a:lnTo>
                  <a:pt x="642" y="415"/>
                </a:lnTo>
                <a:lnTo>
                  <a:pt x="642" y="420"/>
                </a:lnTo>
                <a:lnTo>
                  <a:pt x="642" y="425"/>
                </a:lnTo>
                <a:lnTo>
                  <a:pt x="639" y="433"/>
                </a:lnTo>
                <a:lnTo>
                  <a:pt x="594" y="619"/>
                </a:lnTo>
                <a:lnTo>
                  <a:pt x="498" y="594"/>
                </a:lnTo>
                <a:lnTo>
                  <a:pt x="406" y="572"/>
                </a:lnTo>
                <a:lnTo>
                  <a:pt x="401" y="570"/>
                </a:lnTo>
                <a:lnTo>
                  <a:pt x="350" y="555"/>
                </a:lnTo>
                <a:lnTo>
                  <a:pt x="278" y="535"/>
                </a:lnTo>
                <a:lnTo>
                  <a:pt x="231" y="520"/>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7" name="Freeform 29"/>
          <p:cNvSpPr>
            <a:spLocks/>
          </p:cNvSpPr>
          <p:nvPr/>
        </p:nvSpPr>
        <p:spPr bwMode="auto">
          <a:xfrm>
            <a:off x="1127127" y="2070100"/>
            <a:ext cx="1028700" cy="1573213"/>
          </a:xfrm>
          <a:custGeom>
            <a:avLst/>
            <a:gdLst/>
            <a:ahLst/>
            <a:cxnLst>
              <a:cxn ang="0">
                <a:pos x="1" y="322"/>
              </a:cxn>
              <a:cxn ang="0">
                <a:pos x="3" y="310"/>
              </a:cxn>
              <a:cxn ang="0">
                <a:pos x="11" y="280"/>
              </a:cxn>
              <a:cxn ang="0">
                <a:pos x="65" y="89"/>
              </a:cxn>
              <a:cxn ang="0">
                <a:pos x="143" y="15"/>
              </a:cxn>
              <a:cxn ang="0">
                <a:pos x="240" y="39"/>
              </a:cxn>
              <a:cxn ang="0">
                <a:pos x="339" y="64"/>
              </a:cxn>
              <a:cxn ang="0">
                <a:pos x="501" y="102"/>
              </a:cxn>
              <a:cxn ang="0">
                <a:pos x="583" y="121"/>
              </a:cxn>
              <a:cxn ang="0">
                <a:pos x="538" y="330"/>
              </a:cxn>
              <a:cxn ang="0">
                <a:pos x="525" y="393"/>
              </a:cxn>
              <a:cxn ang="0">
                <a:pos x="501" y="502"/>
              </a:cxn>
              <a:cxn ang="0">
                <a:pos x="480" y="611"/>
              </a:cxn>
              <a:cxn ang="0">
                <a:pos x="461" y="695"/>
              </a:cxn>
              <a:cxn ang="0">
                <a:pos x="448" y="767"/>
              </a:cxn>
              <a:cxn ang="0">
                <a:pos x="436" y="783"/>
              </a:cxn>
              <a:cxn ang="0">
                <a:pos x="426" y="783"/>
              </a:cxn>
              <a:cxn ang="0">
                <a:pos x="421" y="773"/>
              </a:cxn>
              <a:cxn ang="0">
                <a:pos x="418" y="768"/>
              </a:cxn>
              <a:cxn ang="0">
                <a:pos x="408" y="768"/>
              </a:cxn>
              <a:cxn ang="0">
                <a:pos x="401" y="762"/>
              </a:cxn>
              <a:cxn ang="0">
                <a:pos x="394" y="762"/>
              </a:cxn>
              <a:cxn ang="0">
                <a:pos x="383" y="765"/>
              </a:cxn>
              <a:cxn ang="0">
                <a:pos x="383" y="772"/>
              </a:cxn>
              <a:cxn ang="0">
                <a:pos x="381" y="785"/>
              </a:cxn>
              <a:cxn ang="0">
                <a:pos x="383" y="792"/>
              </a:cxn>
              <a:cxn ang="0">
                <a:pos x="378" y="803"/>
              </a:cxn>
              <a:cxn ang="0">
                <a:pos x="378" y="812"/>
              </a:cxn>
              <a:cxn ang="0">
                <a:pos x="378" y="815"/>
              </a:cxn>
              <a:cxn ang="0">
                <a:pos x="376" y="823"/>
              </a:cxn>
              <a:cxn ang="0">
                <a:pos x="373" y="830"/>
              </a:cxn>
              <a:cxn ang="0">
                <a:pos x="376" y="849"/>
              </a:cxn>
              <a:cxn ang="0">
                <a:pos x="376" y="867"/>
              </a:cxn>
              <a:cxn ang="0">
                <a:pos x="373" y="875"/>
              </a:cxn>
              <a:cxn ang="0">
                <a:pos x="368" y="874"/>
              </a:cxn>
              <a:cxn ang="0">
                <a:pos x="369" y="880"/>
              </a:cxn>
              <a:cxn ang="0">
                <a:pos x="364" y="890"/>
              </a:cxn>
            </a:cxnLst>
            <a:rect l="0" t="0" r="r" b="b"/>
            <a:pathLst>
              <a:path w="583" h="890">
                <a:moveTo>
                  <a:pt x="0" y="328"/>
                </a:moveTo>
                <a:lnTo>
                  <a:pt x="1" y="322"/>
                </a:lnTo>
                <a:lnTo>
                  <a:pt x="1" y="315"/>
                </a:lnTo>
                <a:lnTo>
                  <a:pt x="3" y="310"/>
                </a:lnTo>
                <a:lnTo>
                  <a:pt x="10" y="295"/>
                </a:lnTo>
                <a:lnTo>
                  <a:pt x="11" y="280"/>
                </a:lnTo>
                <a:lnTo>
                  <a:pt x="21" y="250"/>
                </a:lnTo>
                <a:lnTo>
                  <a:pt x="65" y="89"/>
                </a:lnTo>
                <a:lnTo>
                  <a:pt x="92" y="0"/>
                </a:lnTo>
                <a:lnTo>
                  <a:pt x="143" y="15"/>
                </a:lnTo>
                <a:lnTo>
                  <a:pt x="148" y="17"/>
                </a:lnTo>
                <a:lnTo>
                  <a:pt x="240" y="39"/>
                </a:lnTo>
                <a:lnTo>
                  <a:pt x="336" y="64"/>
                </a:lnTo>
                <a:lnTo>
                  <a:pt x="339" y="64"/>
                </a:lnTo>
                <a:lnTo>
                  <a:pt x="424" y="86"/>
                </a:lnTo>
                <a:lnTo>
                  <a:pt x="501" y="102"/>
                </a:lnTo>
                <a:lnTo>
                  <a:pt x="565" y="116"/>
                </a:lnTo>
                <a:lnTo>
                  <a:pt x="583" y="121"/>
                </a:lnTo>
                <a:lnTo>
                  <a:pt x="560" y="231"/>
                </a:lnTo>
                <a:lnTo>
                  <a:pt x="538" y="330"/>
                </a:lnTo>
                <a:lnTo>
                  <a:pt x="533" y="353"/>
                </a:lnTo>
                <a:lnTo>
                  <a:pt x="525" y="393"/>
                </a:lnTo>
                <a:lnTo>
                  <a:pt x="505" y="489"/>
                </a:lnTo>
                <a:lnTo>
                  <a:pt x="501" y="502"/>
                </a:lnTo>
                <a:lnTo>
                  <a:pt x="491" y="549"/>
                </a:lnTo>
                <a:lnTo>
                  <a:pt x="480" y="611"/>
                </a:lnTo>
                <a:lnTo>
                  <a:pt x="466" y="676"/>
                </a:lnTo>
                <a:lnTo>
                  <a:pt x="461" y="695"/>
                </a:lnTo>
                <a:lnTo>
                  <a:pt x="448" y="765"/>
                </a:lnTo>
                <a:lnTo>
                  <a:pt x="448" y="767"/>
                </a:lnTo>
                <a:lnTo>
                  <a:pt x="438" y="773"/>
                </a:lnTo>
                <a:lnTo>
                  <a:pt x="436" y="783"/>
                </a:lnTo>
                <a:lnTo>
                  <a:pt x="426" y="783"/>
                </a:lnTo>
                <a:lnTo>
                  <a:pt x="426" y="783"/>
                </a:lnTo>
                <a:lnTo>
                  <a:pt x="419" y="777"/>
                </a:lnTo>
                <a:lnTo>
                  <a:pt x="421" y="773"/>
                </a:lnTo>
                <a:lnTo>
                  <a:pt x="419" y="772"/>
                </a:lnTo>
                <a:lnTo>
                  <a:pt x="418" y="768"/>
                </a:lnTo>
                <a:lnTo>
                  <a:pt x="416" y="765"/>
                </a:lnTo>
                <a:lnTo>
                  <a:pt x="408" y="768"/>
                </a:lnTo>
                <a:lnTo>
                  <a:pt x="406" y="767"/>
                </a:lnTo>
                <a:lnTo>
                  <a:pt x="401" y="762"/>
                </a:lnTo>
                <a:lnTo>
                  <a:pt x="394" y="762"/>
                </a:lnTo>
                <a:lnTo>
                  <a:pt x="394" y="762"/>
                </a:lnTo>
                <a:lnTo>
                  <a:pt x="384" y="763"/>
                </a:lnTo>
                <a:lnTo>
                  <a:pt x="383" y="765"/>
                </a:lnTo>
                <a:lnTo>
                  <a:pt x="381" y="768"/>
                </a:lnTo>
                <a:lnTo>
                  <a:pt x="383" y="772"/>
                </a:lnTo>
                <a:lnTo>
                  <a:pt x="379" y="777"/>
                </a:lnTo>
                <a:lnTo>
                  <a:pt x="381" y="785"/>
                </a:lnTo>
                <a:lnTo>
                  <a:pt x="384" y="790"/>
                </a:lnTo>
                <a:lnTo>
                  <a:pt x="383" y="792"/>
                </a:lnTo>
                <a:lnTo>
                  <a:pt x="379" y="793"/>
                </a:lnTo>
                <a:lnTo>
                  <a:pt x="378" y="803"/>
                </a:lnTo>
                <a:lnTo>
                  <a:pt x="376" y="805"/>
                </a:lnTo>
                <a:lnTo>
                  <a:pt x="378" y="812"/>
                </a:lnTo>
                <a:lnTo>
                  <a:pt x="376" y="815"/>
                </a:lnTo>
                <a:lnTo>
                  <a:pt x="378" y="815"/>
                </a:lnTo>
                <a:lnTo>
                  <a:pt x="379" y="820"/>
                </a:lnTo>
                <a:lnTo>
                  <a:pt x="376" y="823"/>
                </a:lnTo>
                <a:lnTo>
                  <a:pt x="376" y="827"/>
                </a:lnTo>
                <a:lnTo>
                  <a:pt x="373" y="830"/>
                </a:lnTo>
                <a:lnTo>
                  <a:pt x="373" y="839"/>
                </a:lnTo>
                <a:lnTo>
                  <a:pt x="376" y="849"/>
                </a:lnTo>
                <a:lnTo>
                  <a:pt x="376" y="857"/>
                </a:lnTo>
                <a:lnTo>
                  <a:pt x="376" y="867"/>
                </a:lnTo>
                <a:lnTo>
                  <a:pt x="374" y="870"/>
                </a:lnTo>
                <a:lnTo>
                  <a:pt x="373" y="875"/>
                </a:lnTo>
                <a:lnTo>
                  <a:pt x="373" y="875"/>
                </a:lnTo>
                <a:lnTo>
                  <a:pt x="368" y="874"/>
                </a:lnTo>
                <a:lnTo>
                  <a:pt x="368" y="875"/>
                </a:lnTo>
                <a:lnTo>
                  <a:pt x="369" y="880"/>
                </a:lnTo>
                <a:lnTo>
                  <a:pt x="364" y="884"/>
                </a:lnTo>
                <a:lnTo>
                  <a:pt x="364" y="89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8" name="Freeform 30"/>
          <p:cNvSpPr>
            <a:spLocks/>
          </p:cNvSpPr>
          <p:nvPr/>
        </p:nvSpPr>
        <p:spPr bwMode="auto">
          <a:xfrm>
            <a:off x="552450" y="1881188"/>
            <a:ext cx="1271588" cy="2214562"/>
          </a:xfrm>
          <a:custGeom>
            <a:avLst/>
            <a:gdLst/>
            <a:ahLst/>
            <a:cxnLst>
              <a:cxn ang="0">
                <a:pos x="125" y="479"/>
              </a:cxn>
              <a:cxn ang="0">
                <a:pos x="97" y="464"/>
              </a:cxn>
              <a:cxn ang="0">
                <a:pos x="87" y="469"/>
              </a:cxn>
              <a:cxn ang="0">
                <a:pos x="77" y="477"/>
              </a:cxn>
              <a:cxn ang="0">
                <a:pos x="70" y="499"/>
              </a:cxn>
              <a:cxn ang="0">
                <a:pos x="40" y="465"/>
              </a:cxn>
              <a:cxn ang="0">
                <a:pos x="44" y="434"/>
              </a:cxn>
              <a:cxn ang="0">
                <a:pos x="15" y="370"/>
              </a:cxn>
              <a:cxn ang="0">
                <a:pos x="25" y="278"/>
              </a:cxn>
              <a:cxn ang="0">
                <a:pos x="17" y="209"/>
              </a:cxn>
              <a:cxn ang="0">
                <a:pos x="47" y="114"/>
              </a:cxn>
              <a:cxn ang="0">
                <a:pos x="70" y="32"/>
              </a:cxn>
              <a:cxn ang="0">
                <a:pos x="105" y="12"/>
              </a:cxn>
              <a:cxn ang="0">
                <a:pos x="298" y="72"/>
              </a:cxn>
              <a:cxn ang="0">
                <a:pos x="346" y="357"/>
              </a:cxn>
              <a:cxn ang="0">
                <a:pos x="326" y="422"/>
              </a:cxn>
              <a:cxn ang="0">
                <a:pos x="689" y="1002"/>
              </a:cxn>
              <a:cxn ang="0">
                <a:pos x="691" y="1024"/>
              </a:cxn>
              <a:cxn ang="0">
                <a:pos x="699" y="1044"/>
              </a:cxn>
              <a:cxn ang="0">
                <a:pos x="699" y="1059"/>
              </a:cxn>
              <a:cxn ang="0">
                <a:pos x="708" y="1069"/>
              </a:cxn>
              <a:cxn ang="0">
                <a:pos x="719" y="1081"/>
              </a:cxn>
              <a:cxn ang="0">
                <a:pos x="701" y="1094"/>
              </a:cxn>
              <a:cxn ang="0">
                <a:pos x="686" y="1108"/>
              </a:cxn>
              <a:cxn ang="0">
                <a:pos x="672" y="1125"/>
              </a:cxn>
              <a:cxn ang="0">
                <a:pos x="671" y="1140"/>
              </a:cxn>
              <a:cxn ang="0">
                <a:pos x="666" y="1153"/>
              </a:cxn>
              <a:cxn ang="0">
                <a:pos x="656" y="1166"/>
              </a:cxn>
              <a:cxn ang="0">
                <a:pos x="642" y="1171"/>
              </a:cxn>
              <a:cxn ang="0">
                <a:pos x="642" y="1192"/>
              </a:cxn>
              <a:cxn ang="0">
                <a:pos x="636" y="1208"/>
              </a:cxn>
              <a:cxn ang="0">
                <a:pos x="644" y="1218"/>
              </a:cxn>
              <a:cxn ang="0">
                <a:pos x="654" y="1230"/>
              </a:cxn>
              <a:cxn ang="0">
                <a:pos x="646" y="1248"/>
              </a:cxn>
              <a:cxn ang="0">
                <a:pos x="642" y="1250"/>
              </a:cxn>
              <a:cxn ang="0">
                <a:pos x="636" y="1252"/>
              </a:cxn>
              <a:cxn ang="0">
                <a:pos x="492" y="1230"/>
              </a:cxn>
              <a:cxn ang="0">
                <a:pos x="398" y="1202"/>
              </a:cxn>
              <a:cxn ang="0">
                <a:pos x="390" y="1175"/>
              </a:cxn>
              <a:cxn ang="0">
                <a:pos x="336" y="1059"/>
              </a:cxn>
              <a:cxn ang="0">
                <a:pos x="306" y="1049"/>
              </a:cxn>
              <a:cxn ang="0">
                <a:pos x="281" y="1012"/>
              </a:cxn>
              <a:cxn ang="0">
                <a:pos x="228" y="956"/>
              </a:cxn>
              <a:cxn ang="0">
                <a:pos x="171" y="929"/>
              </a:cxn>
              <a:cxn ang="0">
                <a:pos x="136" y="890"/>
              </a:cxn>
              <a:cxn ang="0">
                <a:pos x="141" y="860"/>
              </a:cxn>
              <a:cxn ang="0">
                <a:pos x="127" y="822"/>
              </a:cxn>
              <a:cxn ang="0">
                <a:pos x="115" y="775"/>
              </a:cxn>
              <a:cxn ang="0">
                <a:pos x="85" y="700"/>
              </a:cxn>
              <a:cxn ang="0">
                <a:pos x="84" y="648"/>
              </a:cxn>
              <a:cxn ang="0">
                <a:pos x="95" y="609"/>
              </a:cxn>
              <a:cxn ang="0">
                <a:pos x="59" y="564"/>
              </a:cxn>
              <a:cxn ang="0">
                <a:pos x="67" y="512"/>
              </a:cxn>
              <a:cxn ang="0">
                <a:pos x="79" y="516"/>
              </a:cxn>
              <a:cxn ang="0">
                <a:pos x="94" y="546"/>
              </a:cxn>
              <a:cxn ang="0">
                <a:pos x="84" y="494"/>
              </a:cxn>
              <a:cxn ang="0">
                <a:pos x="146" y="499"/>
              </a:cxn>
              <a:cxn ang="0">
                <a:pos x="161" y="497"/>
              </a:cxn>
              <a:cxn ang="0">
                <a:pos x="154" y="484"/>
              </a:cxn>
            </a:cxnLst>
            <a:rect l="0" t="0" r="r" b="b"/>
            <a:pathLst>
              <a:path w="719" h="1252">
                <a:moveTo>
                  <a:pt x="154" y="484"/>
                </a:moveTo>
                <a:lnTo>
                  <a:pt x="141" y="492"/>
                </a:lnTo>
                <a:lnTo>
                  <a:pt x="130" y="487"/>
                </a:lnTo>
                <a:lnTo>
                  <a:pt x="125" y="479"/>
                </a:lnTo>
                <a:lnTo>
                  <a:pt x="102" y="479"/>
                </a:lnTo>
                <a:lnTo>
                  <a:pt x="102" y="469"/>
                </a:lnTo>
                <a:lnTo>
                  <a:pt x="100" y="464"/>
                </a:lnTo>
                <a:lnTo>
                  <a:pt x="97" y="464"/>
                </a:lnTo>
                <a:lnTo>
                  <a:pt x="100" y="469"/>
                </a:lnTo>
                <a:lnTo>
                  <a:pt x="100" y="475"/>
                </a:lnTo>
                <a:lnTo>
                  <a:pt x="92" y="465"/>
                </a:lnTo>
                <a:lnTo>
                  <a:pt x="87" y="469"/>
                </a:lnTo>
                <a:lnTo>
                  <a:pt x="82" y="467"/>
                </a:lnTo>
                <a:lnTo>
                  <a:pt x="80" y="464"/>
                </a:lnTo>
                <a:lnTo>
                  <a:pt x="82" y="472"/>
                </a:lnTo>
                <a:lnTo>
                  <a:pt x="77" y="477"/>
                </a:lnTo>
                <a:lnTo>
                  <a:pt x="82" y="484"/>
                </a:lnTo>
                <a:lnTo>
                  <a:pt x="75" y="487"/>
                </a:lnTo>
                <a:lnTo>
                  <a:pt x="74" y="499"/>
                </a:lnTo>
                <a:lnTo>
                  <a:pt x="70" y="499"/>
                </a:lnTo>
                <a:lnTo>
                  <a:pt x="60" y="485"/>
                </a:lnTo>
                <a:lnTo>
                  <a:pt x="57" y="487"/>
                </a:lnTo>
                <a:lnTo>
                  <a:pt x="50" y="470"/>
                </a:lnTo>
                <a:lnTo>
                  <a:pt x="40" y="465"/>
                </a:lnTo>
                <a:lnTo>
                  <a:pt x="37" y="469"/>
                </a:lnTo>
                <a:lnTo>
                  <a:pt x="32" y="465"/>
                </a:lnTo>
                <a:lnTo>
                  <a:pt x="44" y="452"/>
                </a:lnTo>
                <a:lnTo>
                  <a:pt x="44" y="434"/>
                </a:lnTo>
                <a:lnTo>
                  <a:pt x="40" y="434"/>
                </a:lnTo>
                <a:lnTo>
                  <a:pt x="38" y="415"/>
                </a:lnTo>
                <a:lnTo>
                  <a:pt x="28" y="398"/>
                </a:lnTo>
                <a:lnTo>
                  <a:pt x="15" y="370"/>
                </a:lnTo>
                <a:lnTo>
                  <a:pt x="5" y="347"/>
                </a:lnTo>
                <a:lnTo>
                  <a:pt x="12" y="335"/>
                </a:lnTo>
                <a:lnTo>
                  <a:pt x="12" y="298"/>
                </a:lnTo>
                <a:lnTo>
                  <a:pt x="25" y="278"/>
                </a:lnTo>
                <a:lnTo>
                  <a:pt x="27" y="263"/>
                </a:lnTo>
                <a:lnTo>
                  <a:pt x="27" y="244"/>
                </a:lnTo>
                <a:lnTo>
                  <a:pt x="18" y="221"/>
                </a:lnTo>
                <a:lnTo>
                  <a:pt x="17" y="209"/>
                </a:lnTo>
                <a:lnTo>
                  <a:pt x="0" y="186"/>
                </a:lnTo>
                <a:lnTo>
                  <a:pt x="3" y="178"/>
                </a:lnTo>
                <a:lnTo>
                  <a:pt x="3" y="164"/>
                </a:lnTo>
                <a:lnTo>
                  <a:pt x="47" y="114"/>
                </a:lnTo>
                <a:lnTo>
                  <a:pt x="49" y="96"/>
                </a:lnTo>
                <a:lnTo>
                  <a:pt x="60" y="79"/>
                </a:lnTo>
                <a:lnTo>
                  <a:pt x="67" y="62"/>
                </a:lnTo>
                <a:lnTo>
                  <a:pt x="70" y="32"/>
                </a:lnTo>
                <a:lnTo>
                  <a:pt x="64" y="24"/>
                </a:lnTo>
                <a:lnTo>
                  <a:pt x="70" y="17"/>
                </a:lnTo>
                <a:lnTo>
                  <a:pt x="75" y="0"/>
                </a:lnTo>
                <a:lnTo>
                  <a:pt x="105" y="12"/>
                </a:lnTo>
                <a:lnTo>
                  <a:pt x="130" y="19"/>
                </a:lnTo>
                <a:lnTo>
                  <a:pt x="156" y="27"/>
                </a:lnTo>
                <a:lnTo>
                  <a:pt x="231" y="50"/>
                </a:lnTo>
                <a:lnTo>
                  <a:pt x="298" y="72"/>
                </a:lnTo>
                <a:lnTo>
                  <a:pt x="345" y="87"/>
                </a:lnTo>
                <a:lnTo>
                  <a:pt x="417" y="107"/>
                </a:lnTo>
                <a:lnTo>
                  <a:pt x="390" y="196"/>
                </a:lnTo>
                <a:lnTo>
                  <a:pt x="346" y="357"/>
                </a:lnTo>
                <a:lnTo>
                  <a:pt x="336" y="387"/>
                </a:lnTo>
                <a:lnTo>
                  <a:pt x="335" y="402"/>
                </a:lnTo>
                <a:lnTo>
                  <a:pt x="328" y="417"/>
                </a:lnTo>
                <a:lnTo>
                  <a:pt x="326" y="422"/>
                </a:lnTo>
                <a:lnTo>
                  <a:pt x="326" y="429"/>
                </a:lnTo>
                <a:lnTo>
                  <a:pt x="325" y="435"/>
                </a:lnTo>
                <a:lnTo>
                  <a:pt x="689" y="997"/>
                </a:lnTo>
                <a:lnTo>
                  <a:pt x="689" y="1002"/>
                </a:lnTo>
                <a:lnTo>
                  <a:pt x="688" y="1006"/>
                </a:lnTo>
                <a:lnTo>
                  <a:pt x="688" y="1009"/>
                </a:lnTo>
                <a:lnTo>
                  <a:pt x="691" y="1016"/>
                </a:lnTo>
                <a:lnTo>
                  <a:pt x="691" y="1024"/>
                </a:lnTo>
                <a:lnTo>
                  <a:pt x="693" y="1026"/>
                </a:lnTo>
                <a:lnTo>
                  <a:pt x="696" y="1028"/>
                </a:lnTo>
                <a:lnTo>
                  <a:pt x="698" y="1031"/>
                </a:lnTo>
                <a:lnTo>
                  <a:pt x="699" y="1044"/>
                </a:lnTo>
                <a:lnTo>
                  <a:pt x="698" y="1044"/>
                </a:lnTo>
                <a:lnTo>
                  <a:pt x="699" y="1048"/>
                </a:lnTo>
                <a:lnTo>
                  <a:pt x="701" y="1053"/>
                </a:lnTo>
                <a:lnTo>
                  <a:pt x="699" y="1059"/>
                </a:lnTo>
                <a:lnTo>
                  <a:pt x="699" y="1061"/>
                </a:lnTo>
                <a:lnTo>
                  <a:pt x="704" y="1063"/>
                </a:lnTo>
                <a:lnTo>
                  <a:pt x="706" y="1066"/>
                </a:lnTo>
                <a:lnTo>
                  <a:pt x="708" y="1069"/>
                </a:lnTo>
                <a:lnTo>
                  <a:pt x="709" y="1071"/>
                </a:lnTo>
                <a:lnTo>
                  <a:pt x="716" y="1076"/>
                </a:lnTo>
                <a:lnTo>
                  <a:pt x="718" y="1079"/>
                </a:lnTo>
                <a:lnTo>
                  <a:pt x="719" y="1081"/>
                </a:lnTo>
                <a:lnTo>
                  <a:pt x="719" y="1088"/>
                </a:lnTo>
                <a:lnTo>
                  <a:pt x="716" y="1088"/>
                </a:lnTo>
                <a:lnTo>
                  <a:pt x="708" y="1094"/>
                </a:lnTo>
                <a:lnTo>
                  <a:pt x="701" y="1094"/>
                </a:lnTo>
                <a:lnTo>
                  <a:pt x="698" y="1098"/>
                </a:lnTo>
                <a:lnTo>
                  <a:pt x="688" y="1101"/>
                </a:lnTo>
                <a:lnTo>
                  <a:pt x="688" y="1103"/>
                </a:lnTo>
                <a:lnTo>
                  <a:pt x="686" y="1108"/>
                </a:lnTo>
                <a:lnTo>
                  <a:pt x="676" y="1113"/>
                </a:lnTo>
                <a:lnTo>
                  <a:pt x="674" y="1115"/>
                </a:lnTo>
                <a:lnTo>
                  <a:pt x="676" y="1120"/>
                </a:lnTo>
                <a:lnTo>
                  <a:pt x="672" y="1125"/>
                </a:lnTo>
                <a:lnTo>
                  <a:pt x="672" y="1128"/>
                </a:lnTo>
                <a:lnTo>
                  <a:pt x="671" y="1130"/>
                </a:lnTo>
                <a:lnTo>
                  <a:pt x="671" y="1135"/>
                </a:lnTo>
                <a:lnTo>
                  <a:pt x="671" y="1140"/>
                </a:lnTo>
                <a:lnTo>
                  <a:pt x="671" y="1143"/>
                </a:lnTo>
                <a:lnTo>
                  <a:pt x="666" y="1145"/>
                </a:lnTo>
                <a:lnTo>
                  <a:pt x="666" y="1146"/>
                </a:lnTo>
                <a:lnTo>
                  <a:pt x="666" y="1153"/>
                </a:lnTo>
                <a:lnTo>
                  <a:pt x="664" y="1156"/>
                </a:lnTo>
                <a:lnTo>
                  <a:pt x="664" y="1158"/>
                </a:lnTo>
                <a:lnTo>
                  <a:pt x="657" y="1165"/>
                </a:lnTo>
                <a:lnTo>
                  <a:pt x="656" y="1166"/>
                </a:lnTo>
                <a:lnTo>
                  <a:pt x="654" y="1166"/>
                </a:lnTo>
                <a:lnTo>
                  <a:pt x="652" y="1170"/>
                </a:lnTo>
                <a:lnTo>
                  <a:pt x="649" y="1173"/>
                </a:lnTo>
                <a:lnTo>
                  <a:pt x="642" y="1171"/>
                </a:lnTo>
                <a:lnTo>
                  <a:pt x="642" y="1178"/>
                </a:lnTo>
                <a:lnTo>
                  <a:pt x="639" y="1183"/>
                </a:lnTo>
                <a:lnTo>
                  <a:pt x="644" y="1188"/>
                </a:lnTo>
                <a:lnTo>
                  <a:pt x="642" y="1192"/>
                </a:lnTo>
                <a:lnTo>
                  <a:pt x="642" y="1193"/>
                </a:lnTo>
                <a:lnTo>
                  <a:pt x="641" y="1200"/>
                </a:lnTo>
                <a:lnTo>
                  <a:pt x="636" y="1205"/>
                </a:lnTo>
                <a:lnTo>
                  <a:pt x="636" y="1208"/>
                </a:lnTo>
                <a:lnTo>
                  <a:pt x="639" y="1215"/>
                </a:lnTo>
                <a:lnTo>
                  <a:pt x="641" y="1215"/>
                </a:lnTo>
                <a:lnTo>
                  <a:pt x="642" y="1217"/>
                </a:lnTo>
                <a:lnTo>
                  <a:pt x="644" y="1218"/>
                </a:lnTo>
                <a:lnTo>
                  <a:pt x="649" y="1218"/>
                </a:lnTo>
                <a:lnTo>
                  <a:pt x="652" y="1220"/>
                </a:lnTo>
                <a:lnTo>
                  <a:pt x="656" y="1225"/>
                </a:lnTo>
                <a:lnTo>
                  <a:pt x="654" y="1230"/>
                </a:lnTo>
                <a:lnTo>
                  <a:pt x="654" y="1242"/>
                </a:lnTo>
                <a:lnTo>
                  <a:pt x="646" y="1243"/>
                </a:lnTo>
                <a:lnTo>
                  <a:pt x="646" y="1245"/>
                </a:lnTo>
                <a:lnTo>
                  <a:pt x="646" y="1248"/>
                </a:lnTo>
                <a:lnTo>
                  <a:pt x="644" y="1247"/>
                </a:lnTo>
                <a:lnTo>
                  <a:pt x="644" y="1248"/>
                </a:lnTo>
                <a:lnTo>
                  <a:pt x="642" y="1248"/>
                </a:lnTo>
                <a:lnTo>
                  <a:pt x="642" y="1250"/>
                </a:lnTo>
                <a:lnTo>
                  <a:pt x="641" y="1250"/>
                </a:lnTo>
                <a:lnTo>
                  <a:pt x="641" y="1252"/>
                </a:lnTo>
                <a:lnTo>
                  <a:pt x="637" y="1250"/>
                </a:lnTo>
                <a:lnTo>
                  <a:pt x="636" y="1252"/>
                </a:lnTo>
                <a:lnTo>
                  <a:pt x="629" y="1248"/>
                </a:lnTo>
                <a:lnTo>
                  <a:pt x="626" y="1248"/>
                </a:lnTo>
                <a:lnTo>
                  <a:pt x="626" y="1250"/>
                </a:lnTo>
                <a:lnTo>
                  <a:pt x="492" y="1230"/>
                </a:lnTo>
                <a:lnTo>
                  <a:pt x="393" y="1217"/>
                </a:lnTo>
                <a:lnTo>
                  <a:pt x="390" y="1195"/>
                </a:lnTo>
                <a:lnTo>
                  <a:pt x="395" y="1210"/>
                </a:lnTo>
                <a:lnTo>
                  <a:pt x="398" y="1202"/>
                </a:lnTo>
                <a:lnTo>
                  <a:pt x="391" y="1193"/>
                </a:lnTo>
                <a:lnTo>
                  <a:pt x="386" y="1198"/>
                </a:lnTo>
                <a:lnTo>
                  <a:pt x="386" y="1178"/>
                </a:lnTo>
                <a:lnTo>
                  <a:pt x="390" y="1175"/>
                </a:lnTo>
                <a:lnTo>
                  <a:pt x="390" y="1148"/>
                </a:lnTo>
                <a:lnTo>
                  <a:pt x="386" y="1133"/>
                </a:lnTo>
                <a:lnTo>
                  <a:pt x="373" y="1111"/>
                </a:lnTo>
                <a:lnTo>
                  <a:pt x="336" y="1059"/>
                </a:lnTo>
                <a:lnTo>
                  <a:pt x="323" y="1053"/>
                </a:lnTo>
                <a:lnTo>
                  <a:pt x="316" y="1061"/>
                </a:lnTo>
                <a:lnTo>
                  <a:pt x="308" y="1053"/>
                </a:lnTo>
                <a:lnTo>
                  <a:pt x="306" y="1049"/>
                </a:lnTo>
                <a:lnTo>
                  <a:pt x="311" y="1046"/>
                </a:lnTo>
                <a:lnTo>
                  <a:pt x="311" y="1038"/>
                </a:lnTo>
                <a:lnTo>
                  <a:pt x="304" y="1017"/>
                </a:lnTo>
                <a:lnTo>
                  <a:pt x="281" y="1012"/>
                </a:lnTo>
                <a:lnTo>
                  <a:pt x="268" y="1007"/>
                </a:lnTo>
                <a:lnTo>
                  <a:pt x="244" y="987"/>
                </a:lnTo>
                <a:lnTo>
                  <a:pt x="243" y="976"/>
                </a:lnTo>
                <a:lnTo>
                  <a:pt x="228" y="956"/>
                </a:lnTo>
                <a:lnTo>
                  <a:pt x="217" y="947"/>
                </a:lnTo>
                <a:lnTo>
                  <a:pt x="192" y="944"/>
                </a:lnTo>
                <a:lnTo>
                  <a:pt x="182" y="932"/>
                </a:lnTo>
                <a:lnTo>
                  <a:pt x="171" y="929"/>
                </a:lnTo>
                <a:lnTo>
                  <a:pt x="141" y="922"/>
                </a:lnTo>
                <a:lnTo>
                  <a:pt x="137" y="912"/>
                </a:lnTo>
                <a:lnTo>
                  <a:pt x="127" y="904"/>
                </a:lnTo>
                <a:lnTo>
                  <a:pt x="136" y="890"/>
                </a:lnTo>
                <a:lnTo>
                  <a:pt x="136" y="884"/>
                </a:lnTo>
                <a:lnTo>
                  <a:pt x="141" y="874"/>
                </a:lnTo>
                <a:lnTo>
                  <a:pt x="136" y="867"/>
                </a:lnTo>
                <a:lnTo>
                  <a:pt x="141" y="860"/>
                </a:lnTo>
                <a:lnTo>
                  <a:pt x="146" y="848"/>
                </a:lnTo>
                <a:lnTo>
                  <a:pt x="146" y="842"/>
                </a:lnTo>
                <a:lnTo>
                  <a:pt x="129" y="828"/>
                </a:lnTo>
                <a:lnTo>
                  <a:pt x="127" y="822"/>
                </a:lnTo>
                <a:lnTo>
                  <a:pt x="136" y="812"/>
                </a:lnTo>
                <a:lnTo>
                  <a:pt x="136" y="805"/>
                </a:lnTo>
                <a:lnTo>
                  <a:pt x="124" y="797"/>
                </a:lnTo>
                <a:lnTo>
                  <a:pt x="115" y="775"/>
                </a:lnTo>
                <a:lnTo>
                  <a:pt x="105" y="768"/>
                </a:lnTo>
                <a:lnTo>
                  <a:pt x="105" y="751"/>
                </a:lnTo>
                <a:lnTo>
                  <a:pt x="97" y="740"/>
                </a:lnTo>
                <a:lnTo>
                  <a:pt x="85" y="700"/>
                </a:lnTo>
                <a:lnTo>
                  <a:pt x="72" y="681"/>
                </a:lnTo>
                <a:lnTo>
                  <a:pt x="75" y="649"/>
                </a:lnTo>
                <a:lnTo>
                  <a:pt x="82" y="644"/>
                </a:lnTo>
                <a:lnTo>
                  <a:pt x="84" y="648"/>
                </a:lnTo>
                <a:lnTo>
                  <a:pt x="92" y="646"/>
                </a:lnTo>
                <a:lnTo>
                  <a:pt x="102" y="628"/>
                </a:lnTo>
                <a:lnTo>
                  <a:pt x="100" y="624"/>
                </a:lnTo>
                <a:lnTo>
                  <a:pt x="95" y="609"/>
                </a:lnTo>
                <a:lnTo>
                  <a:pt x="79" y="606"/>
                </a:lnTo>
                <a:lnTo>
                  <a:pt x="72" y="598"/>
                </a:lnTo>
                <a:lnTo>
                  <a:pt x="65" y="582"/>
                </a:lnTo>
                <a:lnTo>
                  <a:pt x="59" y="564"/>
                </a:lnTo>
                <a:lnTo>
                  <a:pt x="64" y="552"/>
                </a:lnTo>
                <a:lnTo>
                  <a:pt x="64" y="539"/>
                </a:lnTo>
                <a:lnTo>
                  <a:pt x="60" y="531"/>
                </a:lnTo>
                <a:lnTo>
                  <a:pt x="67" y="512"/>
                </a:lnTo>
                <a:lnTo>
                  <a:pt x="70" y="504"/>
                </a:lnTo>
                <a:lnTo>
                  <a:pt x="79" y="504"/>
                </a:lnTo>
                <a:lnTo>
                  <a:pt x="80" y="514"/>
                </a:lnTo>
                <a:lnTo>
                  <a:pt x="79" y="516"/>
                </a:lnTo>
                <a:lnTo>
                  <a:pt x="75" y="527"/>
                </a:lnTo>
                <a:lnTo>
                  <a:pt x="92" y="551"/>
                </a:lnTo>
                <a:lnTo>
                  <a:pt x="104" y="552"/>
                </a:lnTo>
                <a:lnTo>
                  <a:pt x="94" y="546"/>
                </a:lnTo>
                <a:lnTo>
                  <a:pt x="92" y="517"/>
                </a:lnTo>
                <a:lnTo>
                  <a:pt x="85" y="509"/>
                </a:lnTo>
                <a:lnTo>
                  <a:pt x="90" y="497"/>
                </a:lnTo>
                <a:lnTo>
                  <a:pt x="84" y="494"/>
                </a:lnTo>
                <a:lnTo>
                  <a:pt x="85" y="487"/>
                </a:lnTo>
                <a:lnTo>
                  <a:pt x="94" y="484"/>
                </a:lnTo>
                <a:lnTo>
                  <a:pt x="122" y="487"/>
                </a:lnTo>
                <a:lnTo>
                  <a:pt x="146" y="499"/>
                </a:lnTo>
                <a:lnTo>
                  <a:pt x="152" y="494"/>
                </a:lnTo>
                <a:lnTo>
                  <a:pt x="159" y="494"/>
                </a:lnTo>
                <a:lnTo>
                  <a:pt x="159" y="497"/>
                </a:lnTo>
                <a:lnTo>
                  <a:pt x="161" y="497"/>
                </a:lnTo>
                <a:lnTo>
                  <a:pt x="161" y="492"/>
                </a:lnTo>
                <a:lnTo>
                  <a:pt x="162" y="490"/>
                </a:lnTo>
                <a:lnTo>
                  <a:pt x="152" y="492"/>
                </a:lnTo>
                <a:lnTo>
                  <a:pt x="154" y="48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59" name="Freeform 31"/>
          <p:cNvSpPr>
            <a:spLocks/>
          </p:cNvSpPr>
          <p:nvPr/>
        </p:nvSpPr>
        <p:spPr bwMode="auto">
          <a:xfrm>
            <a:off x="1631950" y="3267075"/>
            <a:ext cx="1112838" cy="1277938"/>
          </a:xfrm>
          <a:custGeom>
            <a:avLst/>
            <a:gdLst/>
            <a:ahLst/>
            <a:cxnLst>
              <a:cxn ang="0">
                <a:pos x="33" y="435"/>
              </a:cxn>
              <a:cxn ang="0">
                <a:pos x="28" y="432"/>
              </a:cxn>
              <a:cxn ang="0">
                <a:pos x="30" y="417"/>
              </a:cxn>
              <a:cxn ang="0">
                <a:pos x="33" y="405"/>
              </a:cxn>
              <a:cxn ang="0">
                <a:pos x="31" y="388"/>
              </a:cxn>
              <a:cxn ang="0">
                <a:pos x="43" y="383"/>
              </a:cxn>
              <a:cxn ang="0">
                <a:pos x="53" y="375"/>
              </a:cxn>
              <a:cxn ang="0">
                <a:pos x="55" y="363"/>
              </a:cxn>
              <a:cxn ang="0">
                <a:pos x="60" y="357"/>
              </a:cxn>
              <a:cxn ang="0">
                <a:pos x="61" y="345"/>
              </a:cxn>
              <a:cxn ang="0">
                <a:pos x="63" y="332"/>
              </a:cxn>
              <a:cxn ang="0">
                <a:pos x="77" y="320"/>
              </a:cxn>
              <a:cxn ang="0">
                <a:pos x="90" y="311"/>
              </a:cxn>
              <a:cxn ang="0">
                <a:pos x="108" y="305"/>
              </a:cxn>
              <a:cxn ang="0">
                <a:pos x="105" y="293"/>
              </a:cxn>
              <a:cxn ang="0">
                <a:pos x="95" y="283"/>
              </a:cxn>
              <a:cxn ang="0">
                <a:pos x="88" y="276"/>
              </a:cxn>
              <a:cxn ang="0">
                <a:pos x="87" y="261"/>
              </a:cxn>
              <a:cxn ang="0">
                <a:pos x="85" y="245"/>
              </a:cxn>
              <a:cxn ang="0">
                <a:pos x="80" y="233"/>
              </a:cxn>
              <a:cxn ang="0">
                <a:pos x="78" y="219"/>
              </a:cxn>
              <a:cxn ang="0">
                <a:pos x="83" y="204"/>
              </a:cxn>
              <a:cxn ang="0">
                <a:pos x="87" y="199"/>
              </a:cxn>
              <a:cxn ang="0">
                <a:pos x="90" y="191"/>
              </a:cxn>
              <a:cxn ang="0">
                <a:pos x="87" y="163"/>
              </a:cxn>
              <a:cxn ang="0">
                <a:pos x="90" y="147"/>
              </a:cxn>
              <a:cxn ang="0">
                <a:pos x="90" y="139"/>
              </a:cxn>
              <a:cxn ang="0">
                <a:pos x="92" y="127"/>
              </a:cxn>
              <a:cxn ang="0">
                <a:pos x="98" y="114"/>
              </a:cxn>
              <a:cxn ang="0">
                <a:pos x="97" y="96"/>
              </a:cxn>
              <a:cxn ang="0">
                <a:pos x="98" y="87"/>
              </a:cxn>
              <a:cxn ang="0">
                <a:pos x="115" y="86"/>
              </a:cxn>
              <a:cxn ang="0">
                <a:pos x="130" y="89"/>
              </a:cxn>
              <a:cxn ang="0">
                <a:pos x="135" y="97"/>
              </a:cxn>
              <a:cxn ang="0">
                <a:pos x="140" y="107"/>
              </a:cxn>
              <a:cxn ang="0">
                <a:pos x="162" y="91"/>
              </a:cxn>
              <a:cxn ang="0">
                <a:pos x="180" y="0"/>
              </a:cxn>
              <a:cxn ang="0">
                <a:pos x="342" y="34"/>
              </a:cxn>
              <a:cxn ang="0">
                <a:pos x="500" y="60"/>
              </a:cxn>
              <a:cxn ang="0">
                <a:pos x="629" y="82"/>
              </a:cxn>
              <a:cxn ang="0">
                <a:pos x="587" y="353"/>
              </a:cxn>
              <a:cxn ang="0">
                <a:pos x="557" y="559"/>
              </a:cxn>
              <a:cxn ang="0">
                <a:pos x="396" y="703"/>
              </a:cxn>
              <a:cxn ang="0">
                <a:pos x="219" y="623"/>
              </a:cxn>
              <a:cxn ang="0">
                <a:pos x="3" y="477"/>
              </a:cxn>
              <a:cxn ang="0">
                <a:pos x="18" y="465"/>
              </a:cxn>
              <a:cxn ang="0">
                <a:pos x="30" y="469"/>
              </a:cxn>
              <a:cxn ang="0">
                <a:pos x="31" y="465"/>
              </a:cxn>
              <a:cxn ang="0">
                <a:pos x="35" y="465"/>
              </a:cxn>
              <a:cxn ang="0">
                <a:pos x="43" y="459"/>
              </a:cxn>
              <a:cxn ang="0">
                <a:pos x="41" y="437"/>
              </a:cxn>
            </a:cxnLst>
            <a:rect l="0" t="0" r="r" b="b"/>
            <a:pathLst>
              <a:path w="629" h="723">
                <a:moveTo>
                  <a:pt x="41" y="437"/>
                </a:moveTo>
                <a:lnTo>
                  <a:pt x="38" y="435"/>
                </a:lnTo>
                <a:lnTo>
                  <a:pt x="33" y="435"/>
                </a:lnTo>
                <a:lnTo>
                  <a:pt x="31" y="434"/>
                </a:lnTo>
                <a:lnTo>
                  <a:pt x="30" y="432"/>
                </a:lnTo>
                <a:lnTo>
                  <a:pt x="28" y="432"/>
                </a:lnTo>
                <a:lnTo>
                  <a:pt x="25" y="425"/>
                </a:lnTo>
                <a:lnTo>
                  <a:pt x="25" y="422"/>
                </a:lnTo>
                <a:lnTo>
                  <a:pt x="30" y="417"/>
                </a:lnTo>
                <a:lnTo>
                  <a:pt x="31" y="410"/>
                </a:lnTo>
                <a:lnTo>
                  <a:pt x="31" y="409"/>
                </a:lnTo>
                <a:lnTo>
                  <a:pt x="33" y="405"/>
                </a:lnTo>
                <a:lnTo>
                  <a:pt x="28" y="400"/>
                </a:lnTo>
                <a:lnTo>
                  <a:pt x="31" y="395"/>
                </a:lnTo>
                <a:lnTo>
                  <a:pt x="31" y="388"/>
                </a:lnTo>
                <a:lnTo>
                  <a:pt x="38" y="390"/>
                </a:lnTo>
                <a:lnTo>
                  <a:pt x="41" y="387"/>
                </a:lnTo>
                <a:lnTo>
                  <a:pt x="43" y="383"/>
                </a:lnTo>
                <a:lnTo>
                  <a:pt x="45" y="383"/>
                </a:lnTo>
                <a:lnTo>
                  <a:pt x="46" y="382"/>
                </a:lnTo>
                <a:lnTo>
                  <a:pt x="53" y="375"/>
                </a:lnTo>
                <a:lnTo>
                  <a:pt x="53" y="373"/>
                </a:lnTo>
                <a:lnTo>
                  <a:pt x="55" y="370"/>
                </a:lnTo>
                <a:lnTo>
                  <a:pt x="55" y="363"/>
                </a:lnTo>
                <a:lnTo>
                  <a:pt x="55" y="362"/>
                </a:lnTo>
                <a:lnTo>
                  <a:pt x="60" y="360"/>
                </a:lnTo>
                <a:lnTo>
                  <a:pt x="60" y="357"/>
                </a:lnTo>
                <a:lnTo>
                  <a:pt x="60" y="352"/>
                </a:lnTo>
                <a:lnTo>
                  <a:pt x="60" y="347"/>
                </a:lnTo>
                <a:lnTo>
                  <a:pt x="61" y="345"/>
                </a:lnTo>
                <a:lnTo>
                  <a:pt x="61" y="342"/>
                </a:lnTo>
                <a:lnTo>
                  <a:pt x="65" y="337"/>
                </a:lnTo>
                <a:lnTo>
                  <a:pt x="63" y="332"/>
                </a:lnTo>
                <a:lnTo>
                  <a:pt x="65" y="330"/>
                </a:lnTo>
                <a:lnTo>
                  <a:pt x="75" y="325"/>
                </a:lnTo>
                <a:lnTo>
                  <a:pt x="77" y="320"/>
                </a:lnTo>
                <a:lnTo>
                  <a:pt x="77" y="318"/>
                </a:lnTo>
                <a:lnTo>
                  <a:pt x="87" y="315"/>
                </a:lnTo>
                <a:lnTo>
                  <a:pt x="90" y="311"/>
                </a:lnTo>
                <a:lnTo>
                  <a:pt x="97" y="311"/>
                </a:lnTo>
                <a:lnTo>
                  <a:pt x="105" y="305"/>
                </a:lnTo>
                <a:lnTo>
                  <a:pt x="108" y="305"/>
                </a:lnTo>
                <a:lnTo>
                  <a:pt x="108" y="298"/>
                </a:lnTo>
                <a:lnTo>
                  <a:pt x="107" y="296"/>
                </a:lnTo>
                <a:lnTo>
                  <a:pt x="105" y="293"/>
                </a:lnTo>
                <a:lnTo>
                  <a:pt x="98" y="288"/>
                </a:lnTo>
                <a:lnTo>
                  <a:pt x="97" y="286"/>
                </a:lnTo>
                <a:lnTo>
                  <a:pt x="95" y="283"/>
                </a:lnTo>
                <a:lnTo>
                  <a:pt x="93" y="280"/>
                </a:lnTo>
                <a:lnTo>
                  <a:pt x="88" y="278"/>
                </a:lnTo>
                <a:lnTo>
                  <a:pt x="88" y="276"/>
                </a:lnTo>
                <a:lnTo>
                  <a:pt x="90" y="270"/>
                </a:lnTo>
                <a:lnTo>
                  <a:pt x="88" y="265"/>
                </a:lnTo>
                <a:lnTo>
                  <a:pt x="87" y="261"/>
                </a:lnTo>
                <a:lnTo>
                  <a:pt x="88" y="261"/>
                </a:lnTo>
                <a:lnTo>
                  <a:pt x="87" y="248"/>
                </a:lnTo>
                <a:lnTo>
                  <a:pt x="85" y="245"/>
                </a:lnTo>
                <a:lnTo>
                  <a:pt x="82" y="243"/>
                </a:lnTo>
                <a:lnTo>
                  <a:pt x="80" y="241"/>
                </a:lnTo>
                <a:lnTo>
                  <a:pt x="80" y="233"/>
                </a:lnTo>
                <a:lnTo>
                  <a:pt x="77" y="226"/>
                </a:lnTo>
                <a:lnTo>
                  <a:pt x="77" y="223"/>
                </a:lnTo>
                <a:lnTo>
                  <a:pt x="78" y="219"/>
                </a:lnTo>
                <a:lnTo>
                  <a:pt x="78" y="214"/>
                </a:lnTo>
                <a:lnTo>
                  <a:pt x="78" y="208"/>
                </a:lnTo>
                <a:lnTo>
                  <a:pt x="83" y="204"/>
                </a:lnTo>
                <a:lnTo>
                  <a:pt x="82" y="199"/>
                </a:lnTo>
                <a:lnTo>
                  <a:pt x="82" y="198"/>
                </a:lnTo>
                <a:lnTo>
                  <a:pt x="87" y="199"/>
                </a:lnTo>
                <a:lnTo>
                  <a:pt x="87" y="199"/>
                </a:lnTo>
                <a:lnTo>
                  <a:pt x="88" y="194"/>
                </a:lnTo>
                <a:lnTo>
                  <a:pt x="90" y="191"/>
                </a:lnTo>
                <a:lnTo>
                  <a:pt x="90" y="181"/>
                </a:lnTo>
                <a:lnTo>
                  <a:pt x="90" y="173"/>
                </a:lnTo>
                <a:lnTo>
                  <a:pt x="87" y="163"/>
                </a:lnTo>
                <a:lnTo>
                  <a:pt x="87" y="154"/>
                </a:lnTo>
                <a:lnTo>
                  <a:pt x="90" y="151"/>
                </a:lnTo>
                <a:lnTo>
                  <a:pt x="90" y="147"/>
                </a:lnTo>
                <a:lnTo>
                  <a:pt x="93" y="144"/>
                </a:lnTo>
                <a:lnTo>
                  <a:pt x="92" y="139"/>
                </a:lnTo>
                <a:lnTo>
                  <a:pt x="90" y="139"/>
                </a:lnTo>
                <a:lnTo>
                  <a:pt x="92" y="136"/>
                </a:lnTo>
                <a:lnTo>
                  <a:pt x="90" y="129"/>
                </a:lnTo>
                <a:lnTo>
                  <a:pt x="92" y="127"/>
                </a:lnTo>
                <a:lnTo>
                  <a:pt x="93" y="117"/>
                </a:lnTo>
                <a:lnTo>
                  <a:pt x="97" y="116"/>
                </a:lnTo>
                <a:lnTo>
                  <a:pt x="98" y="114"/>
                </a:lnTo>
                <a:lnTo>
                  <a:pt x="95" y="109"/>
                </a:lnTo>
                <a:lnTo>
                  <a:pt x="93" y="101"/>
                </a:lnTo>
                <a:lnTo>
                  <a:pt x="97" y="96"/>
                </a:lnTo>
                <a:lnTo>
                  <a:pt x="95" y="92"/>
                </a:lnTo>
                <a:lnTo>
                  <a:pt x="97" y="89"/>
                </a:lnTo>
                <a:lnTo>
                  <a:pt x="98" y="87"/>
                </a:lnTo>
                <a:lnTo>
                  <a:pt x="108" y="86"/>
                </a:lnTo>
                <a:lnTo>
                  <a:pt x="108" y="86"/>
                </a:lnTo>
                <a:lnTo>
                  <a:pt x="115" y="86"/>
                </a:lnTo>
                <a:lnTo>
                  <a:pt x="120" y="91"/>
                </a:lnTo>
                <a:lnTo>
                  <a:pt x="122" y="92"/>
                </a:lnTo>
                <a:lnTo>
                  <a:pt x="130" y="89"/>
                </a:lnTo>
                <a:lnTo>
                  <a:pt x="132" y="92"/>
                </a:lnTo>
                <a:lnTo>
                  <a:pt x="133" y="96"/>
                </a:lnTo>
                <a:lnTo>
                  <a:pt x="135" y="97"/>
                </a:lnTo>
                <a:lnTo>
                  <a:pt x="133" y="101"/>
                </a:lnTo>
                <a:lnTo>
                  <a:pt x="140" y="107"/>
                </a:lnTo>
                <a:lnTo>
                  <a:pt x="140" y="107"/>
                </a:lnTo>
                <a:lnTo>
                  <a:pt x="150" y="107"/>
                </a:lnTo>
                <a:lnTo>
                  <a:pt x="152" y="97"/>
                </a:lnTo>
                <a:lnTo>
                  <a:pt x="162" y="91"/>
                </a:lnTo>
                <a:lnTo>
                  <a:pt x="162" y="89"/>
                </a:lnTo>
                <a:lnTo>
                  <a:pt x="175" y="19"/>
                </a:lnTo>
                <a:lnTo>
                  <a:pt x="180" y="0"/>
                </a:lnTo>
                <a:lnTo>
                  <a:pt x="282" y="22"/>
                </a:lnTo>
                <a:lnTo>
                  <a:pt x="314" y="29"/>
                </a:lnTo>
                <a:lnTo>
                  <a:pt x="342" y="34"/>
                </a:lnTo>
                <a:lnTo>
                  <a:pt x="421" y="47"/>
                </a:lnTo>
                <a:lnTo>
                  <a:pt x="476" y="57"/>
                </a:lnTo>
                <a:lnTo>
                  <a:pt x="500" y="60"/>
                </a:lnTo>
                <a:lnTo>
                  <a:pt x="501" y="64"/>
                </a:lnTo>
                <a:lnTo>
                  <a:pt x="543" y="69"/>
                </a:lnTo>
                <a:lnTo>
                  <a:pt x="629" y="82"/>
                </a:lnTo>
                <a:lnTo>
                  <a:pt x="612" y="194"/>
                </a:lnTo>
                <a:lnTo>
                  <a:pt x="595" y="313"/>
                </a:lnTo>
                <a:lnTo>
                  <a:pt x="587" y="353"/>
                </a:lnTo>
                <a:lnTo>
                  <a:pt x="575" y="445"/>
                </a:lnTo>
                <a:lnTo>
                  <a:pt x="565" y="511"/>
                </a:lnTo>
                <a:lnTo>
                  <a:pt x="557" y="559"/>
                </a:lnTo>
                <a:lnTo>
                  <a:pt x="552" y="598"/>
                </a:lnTo>
                <a:lnTo>
                  <a:pt x="533" y="723"/>
                </a:lnTo>
                <a:lnTo>
                  <a:pt x="396" y="703"/>
                </a:lnTo>
                <a:lnTo>
                  <a:pt x="334" y="691"/>
                </a:lnTo>
                <a:lnTo>
                  <a:pt x="307" y="676"/>
                </a:lnTo>
                <a:lnTo>
                  <a:pt x="219" y="623"/>
                </a:lnTo>
                <a:lnTo>
                  <a:pt x="130" y="571"/>
                </a:lnTo>
                <a:lnTo>
                  <a:pt x="0" y="490"/>
                </a:lnTo>
                <a:lnTo>
                  <a:pt x="3" y="477"/>
                </a:lnTo>
                <a:lnTo>
                  <a:pt x="15" y="467"/>
                </a:lnTo>
                <a:lnTo>
                  <a:pt x="15" y="465"/>
                </a:lnTo>
                <a:lnTo>
                  <a:pt x="18" y="465"/>
                </a:lnTo>
                <a:lnTo>
                  <a:pt x="25" y="469"/>
                </a:lnTo>
                <a:lnTo>
                  <a:pt x="26" y="467"/>
                </a:lnTo>
                <a:lnTo>
                  <a:pt x="30" y="469"/>
                </a:lnTo>
                <a:lnTo>
                  <a:pt x="30" y="467"/>
                </a:lnTo>
                <a:lnTo>
                  <a:pt x="31" y="467"/>
                </a:lnTo>
                <a:lnTo>
                  <a:pt x="31" y="465"/>
                </a:lnTo>
                <a:lnTo>
                  <a:pt x="33" y="465"/>
                </a:lnTo>
                <a:lnTo>
                  <a:pt x="33" y="464"/>
                </a:lnTo>
                <a:lnTo>
                  <a:pt x="35" y="465"/>
                </a:lnTo>
                <a:lnTo>
                  <a:pt x="35" y="462"/>
                </a:lnTo>
                <a:lnTo>
                  <a:pt x="35" y="460"/>
                </a:lnTo>
                <a:lnTo>
                  <a:pt x="43" y="459"/>
                </a:lnTo>
                <a:lnTo>
                  <a:pt x="43" y="447"/>
                </a:lnTo>
                <a:lnTo>
                  <a:pt x="45" y="442"/>
                </a:lnTo>
                <a:lnTo>
                  <a:pt x="41" y="437"/>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0" name="Freeform 32"/>
          <p:cNvSpPr>
            <a:spLocks/>
          </p:cNvSpPr>
          <p:nvPr/>
        </p:nvSpPr>
        <p:spPr bwMode="auto">
          <a:xfrm>
            <a:off x="1106490" y="4521204"/>
            <a:ext cx="1776412" cy="1787525"/>
          </a:xfrm>
          <a:custGeom>
            <a:avLst/>
            <a:gdLst/>
            <a:ahLst/>
            <a:cxnLst>
              <a:cxn ang="0">
                <a:pos x="74" y="679"/>
              </a:cxn>
              <a:cxn ang="0">
                <a:pos x="87" y="599"/>
              </a:cxn>
              <a:cxn ang="0">
                <a:pos x="46" y="625"/>
              </a:cxn>
              <a:cxn ang="0">
                <a:pos x="22" y="559"/>
              </a:cxn>
              <a:cxn ang="0">
                <a:pos x="57" y="567"/>
              </a:cxn>
              <a:cxn ang="0">
                <a:pos x="24" y="537"/>
              </a:cxn>
              <a:cxn ang="0">
                <a:pos x="16" y="537"/>
              </a:cxn>
              <a:cxn ang="0">
                <a:pos x="7" y="495"/>
              </a:cxn>
              <a:cxn ang="0">
                <a:pos x="56" y="461"/>
              </a:cxn>
              <a:cxn ang="0">
                <a:pos x="108" y="451"/>
              </a:cxn>
              <a:cxn ang="0">
                <a:pos x="181" y="385"/>
              </a:cxn>
              <a:cxn ang="0">
                <a:pos x="134" y="374"/>
              </a:cxn>
              <a:cxn ang="0">
                <a:pos x="56" y="341"/>
              </a:cxn>
              <a:cxn ang="0">
                <a:pos x="32" y="271"/>
              </a:cxn>
              <a:cxn ang="0">
                <a:pos x="103" y="259"/>
              </a:cxn>
              <a:cxn ang="0">
                <a:pos x="141" y="274"/>
              </a:cxn>
              <a:cxn ang="0">
                <a:pos x="195" y="272"/>
              </a:cxn>
              <a:cxn ang="0">
                <a:pos x="215" y="279"/>
              </a:cxn>
              <a:cxn ang="0">
                <a:pos x="191" y="232"/>
              </a:cxn>
              <a:cxn ang="0">
                <a:pos x="134" y="115"/>
              </a:cxn>
              <a:cxn ang="0">
                <a:pos x="258" y="45"/>
              </a:cxn>
              <a:cxn ang="0">
                <a:pos x="303" y="40"/>
              </a:cxn>
              <a:cxn ang="0">
                <a:pos x="338" y="28"/>
              </a:cxn>
              <a:cxn ang="0">
                <a:pos x="384" y="31"/>
              </a:cxn>
              <a:cxn ang="0">
                <a:pos x="417" y="33"/>
              </a:cxn>
              <a:cxn ang="0">
                <a:pos x="471" y="72"/>
              </a:cxn>
              <a:cxn ang="0">
                <a:pos x="553" y="105"/>
              </a:cxn>
              <a:cxn ang="0">
                <a:pos x="688" y="154"/>
              </a:cxn>
              <a:cxn ang="0">
                <a:pos x="721" y="719"/>
              </a:cxn>
              <a:cxn ang="0">
                <a:pos x="839" y="756"/>
              </a:cxn>
              <a:cxn ang="0">
                <a:pos x="924" y="883"/>
              </a:cxn>
              <a:cxn ang="0">
                <a:pos x="1004" y="978"/>
              </a:cxn>
              <a:cxn ang="0">
                <a:pos x="977" y="987"/>
              </a:cxn>
              <a:cxn ang="0">
                <a:pos x="941" y="950"/>
              </a:cxn>
              <a:cxn ang="0">
                <a:pos x="939" y="933"/>
              </a:cxn>
              <a:cxn ang="0">
                <a:pos x="910" y="883"/>
              </a:cxn>
              <a:cxn ang="0">
                <a:pos x="889" y="860"/>
              </a:cxn>
              <a:cxn ang="0">
                <a:pos x="879" y="831"/>
              </a:cxn>
              <a:cxn ang="0">
                <a:pos x="844" y="791"/>
              </a:cxn>
              <a:cxn ang="0">
                <a:pos x="830" y="783"/>
              </a:cxn>
              <a:cxn ang="0">
                <a:pos x="818" y="786"/>
              </a:cxn>
              <a:cxn ang="0">
                <a:pos x="795" y="786"/>
              </a:cxn>
              <a:cxn ang="0">
                <a:pos x="803" y="799"/>
              </a:cxn>
              <a:cxn ang="0">
                <a:pos x="797" y="823"/>
              </a:cxn>
              <a:cxn ang="0">
                <a:pos x="740" y="774"/>
              </a:cxn>
              <a:cxn ang="0">
                <a:pos x="718" y="748"/>
              </a:cxn>
              <a:cxn ang="0">
                <a:pos x="650" y="724"/>
              </a:cxn>
              <a:cxn ang="0">
                <a:pos x="564" y="682"/>
              </a:cxn>
              <a:cxn ang="0">
                <a:pos x="524" y="669"/>
              </a:cxn>
              <a:cxn ang="0">
                <a:pos x="526" y="647"/>
              </a:cxn>
              <a:cxn ang="0">
                <a:pos x="494" y="649"/>
              </a:cxn>
              <a:cxn ang="0">
                <a:pos x="476" y="642"/>
              </a:cxn>
              <a:cxn ang="0">
                <a:pos x="467" y="662"/>
              </a:cxn>
              <a:cxn ang="0">
                <a:pos x="472" y="684"/>
              </a:cxn>
              <a:cxn ang="0">
                <a:pos x="461" y="704"/>
              </a:cxn>
              <a:cxn ang="0">
                <a:pos x="424" y="714"/>
              </a:cxn>
              <a:cxn ang="0">
                <a:pos x="407" y="714"/>
              </a:cxn>
              <a:cxn ang="0">
                <a:pos x="360" y="734"/>
              </a:cxn>
              <a:cxn ang="0">
                <a:pos x="379" y="682"/>
              </a:cxn>
              <a:cxn ang="0">
                <a:pos x="430" y="622"/>
              </a:cxn>
              <a:cxn ang="0">
                <a:pos x="352" y="672"/>
              </a:cxn>
              <a:cxn ang="0">
                <a:pos x="318" y="694"/>
              </a:cxn>
            </a:cxnLst>
            <a:rect l="0" t="0" r="r" b="b"/>
            <a:pathLst>
              <a:path w="1004" h="1009">
                <a:moveTo>
                  <a:pt x="84" y="701"/>
                </a:moveTo>
                <a:lnTo>
                  <a:pt x="82" y="702"/>
                </a:lnTo>
                <a:lnTo>
                  <a:pt x="82" y="704"/>
                </a:lnTo>
                <a:lnTo>
                  <a:pt x="69" y="707"/>
                </a:lnTo>
                <a:lnTo>
                  <a:pt x="71" y="704"/>
                </a:lnTo>
                <a:lnTo>
                  <a:pt x="71" y="702"/>
                </a:lnTo>
                <a:lnTo>
                  <a:pt x="69" y="704"/>
                </a:lnTo>
                <a:lnTo>
                  <a:pt x="59" y="699"/>
                </a:lnTo>
                <a:lnTo>
                  <a:pt x="67" y="701"/>
                </a:lnTo>
                <a:lnTo>
                  <a:pt x="76" y="696"/>
                </a:lnTo>
                <a:lnTo>
                  <a:pt x="72" y="696"/>
                </a:lnTo>
                <a:lnTo>
                  <a:pt x="74" y="684"/>
                </a:lnTo>
                <a:lnTo>
                  <a:pt x="72" y="681"/>
                </a:lnTo>
                <a:lnTo>
                  <a:pt x="82" y="679"/>
                </a:lnTo>
                <a:lnTo>
                  <a:pt x="74" y="677"/>
                </a:lnTo>
                <a:lnTo>
                  <a:pt x="74" y="679"/>
                </a:lnTo>
                <a:lnTo>
                  <a:pt x="72" y="674"/>
                </a:lnTo>
                <a:lnTo>
                  <a:pt x="72" y="666"/>
                </a:lnTo>
                <a:lnTo>
                  <a:pt x="74" y="664"/>
                </a:lnTo>
                <a:lnTo>
                  <a:pt x="74" y="669"/>
                </a:lnTo>
                <a:lnTo>
                  <a:pt x="76" y="661"/>
                </a:lnTo>
                <a:lnTo>
                  <a:pt x="84" y="657"/>
                </a:lnTo>
                <a:lnTo>
                  <a:pt x="79" y="622"/>
                </a:lnTo>
                <a:lnTo>
                  <a:pt x="81" y="619"/>
                </a:lnTo>
                <a:lnTo>
                  <a:pt x="81" y="615"/>
                </a:lnTo>
                <a:lnTo>
                  <a:pt x="84" y="614"/>
                </a:lnTo>
                <a:lnTo>
                  <a:pt x="81" y="612"/>
                </a:lnTo>
                <a:lnTo>
                  <a:pt x="81" y="615"/>
                </a:lnTo>
                <a:lnTo>
                  <a:pt x="77" y="617"/>
                </a:lnTo>
                <a:lnTo>
                  <a:pt x="79" y="614"/>
                </a:lnTo>
                <a:lnTo>
                  <a:pt x="77" y="607"/>
                </a:lnTo>
                <a:lnTo>
                  <a:pt x="87" y="599"/>
                </a:lnTo>
                <a:lnTo>
                  <a:pt x="87" y="594"/>
                </a:lnTo>
                <a:lnTo>
                  <a:pt x="99" y="590"/>
                </a:lnTo>
                <a:lnTo>
                  <a:pt x="93" y="590"/>
                </a:lnTo>
                <a:lnTo>
                  <a:pt x="93" y="585"/>
                </a:lnTo>
                <a:lnTo>
                  <a:pt x="91" y="592"/>
                </a:lnTo>
                <a:lnTo>
                  <a:pt x="87" y="592"/>
                </a:lnTo>
                <a:lnTo>
                  <a:pt x="79" y="600"/>
                </a:lnTo>
                <a:lnTo>
                  <a:pt x="79" y="604"/>
                </a:lnTo>
                <a:lnTo>
                  <a:pt x="74" y="605"/>
                </a:lnTo>
                <a:lnTo>
                  <a:pt x="74" y="609"/>
                </a:lnTo>
                <a:lnTo>
                  <a:pt x="71" y="607"/>
                </a:lnTo>
                <a:lnTo>
                  <a:pt x="76" y="614"/>
                </a:lnTo>
                <a:lnTo>
                  <a:pt x="71" y="622"/>
                </a:lnTo>
                <a:lnTo>
                  <a:pt x="64" y="620"/>
                </a:lnTo>
                <a:lnTo>
                  <a:pt x="61" y="624"/>
                </a:lnTo>
                <a:lnTo>
                  <a:pt x="46" y="625"/>
                </a:lnTo>
                <a:lnTo>
                  <a:pt x="26" y="619"/>
                </a:lnTo>
                <a:lnTo>
                  <a:pt x="24" y="612"/>
                </a:lnTo>
                <a:lnTo>
                  <a:pt x="27" y="610"/>
                </a:lnTo>
                <a:lnTo>
                  <a:pt x="21" y="602"/>
                </a:lnTo>
                <a:lnTo>
                  <a:pt x="17" y="592"/>
                </a:lnTo>
                <a:lnTo>
                  <a:pt x="19" y="587"/>
                </a:lnTo>
                <a:lnTo>
                  <a:pt x="14" y="589"/>
                </a:lnTo>
                <a:lnTo>
                  <a:pt x="9" y="580"/>
                </a:lnTo>
                <a:lnTo>
                  <a:pt x="7" y="577"/>
                </a:lnTo>
                <a:lnTo>
                  <a:pt x="11" y="577"/>
                </a:lnTo>
                <a:lnTo>
                  <a:pt x="14" y="574"/>
                </a:lnTo>
                <a:lnTo>
                  <a:pt x="6" y="574"/>
                </a:lnTo>
                <a:lnTo>
                  <a:pt x="2" y="569"/>
                </a:lnTo>
                <a:lnTo>
                  <a:pt x="16" y="565"/>
                </a:lnTo>
                <a:lnTo>
                  <a:pt x="17" y="560"/>
                </a:lnTo>
                <a:lnTo>
                  <a:pt x="22" y="559"/>
                </a:lnTo>
                <a:lnTo>
                  <a:pt x="22" y="554"/>
                </a:lnTo>
                <a:lnTo>
                  <a:pt x="24" y="557"/>
                </a:lnTo>
                <a:lnTo>
                  <a:pt x="29" y="557"/>
                </a:lnTo>
                <a:lnTo>
                  <a:pt x="26" y="559"/>
                </a:lnTo>
                <a:lnTo>
                  <a:pt x="27" y="560"/>
                </a:lnTo>
                <a:lnTo>
                  <a:pt x="37" y="565"/>
                </a:lnTo>
                <a:lnTo>
                  <a:pt x="37" y="572"/>
                </a:lnTo>
                <a:lnTo>
                  <a:pt x="29" y="577"/>
                </a:lnTo>
                <a:lnTo>
                  <a:pt x="46" y="569"/>
                </a:lnTo>
                <a:lnTo>
                  <a:pt x="49" y="572"/>
                </a:lnTo>
                <a:lnTo>
                  <a:pt x="46" y="580"/>
                </a:lnTo>
                <a:lnTo>
                  <a:pt x="57" y="579"/>
                </a:lnTo>
                <a:lnTo>
                  <a:pt x="57" y="575"/>
                </a:lnTo>
                <a:lnTo>
                  <a:pt x="59" y="575"/>
                </a:lnTo>
                <a:lnTo>
                  <a:pt x="47" y="565"/>
                </a:lnTo>
                <a:lnTo>
                  <a:pt x="57" y="567"/>
                </a:lnTo>
                <a:lnTo>
                  <a:pt x="52" y="562"/>
                </a:lnTo>
                <a:lnTo>
                  <a:pt x="56" y="560"/>
                </a:lnTo>
                <a:lnTo>
                  <a:pt x="46" y="565"/>
                </a:lnTo>
                <a:lnTo>
                  <a:pt x="31" y="560"/>
                </a:lnTo>
                <a:lnTo>
                  <a:pt x="29" y="555"/>
                </a:lnTo>
                <a:lnTo>
                  <a:pt x="24" y="552"/>
                </a:lnTo>
                <a:lnTo>
                  <a:pt x="22" y="552"/>
                </a:lnTo>
                <a:lnTo>
                  <a:pt x="21" y="552"/>
                </a:lnTo>
                <a:lnTo>
                  <a:pt x="17" y="554"/>
                </a:lnTo>
                <a:lnTo>
                  <a:pt x="17" y="552"/>
                </a:lnTo>
                <a:lnTo>
                  <a:pt x="16" y="548"/>
                </a:lnTo>
                <a:lnTo>
                  <a:pt x="29" y="545"/>
                </a:lnTo>
                <a:lnTo>
                  <a:pt x="24" y="542"/>
                </a:lnTo>
                <a:lnTo>
                  <a:pt x="21" y="545"/>
                </a:lnTo>
                <a:lnTo>
                  <a:pt x="19" y="540"/>
                </a:lnTo>
                <a:lnTo>
                  <a:pt x="24" y="537"/>
                </a:lnTo>
                <a:lnTo>
                  <a:pt x="22" y="533"/>
                </a:lnTo>
                <a:lnTo>
                  <a:pt x="22" y="537"/>
                </a:lnTo>
                <a:lnTo>
                  <a:pt x="21" y="538"/>
                </a:lnTo>
                <a:lnTo>
                  <a:pt x="16" y="535"/>
                </a:lnTo>
                <a:lnTo>
                  <a:pt x="21" y="532"/>
                </a:lnTo>
                <a:lnTo>
                  <a:pt x="22" y="528"/>
                </a:lnTo>
                <a:lnTo>
                  <a:pt x="21" y="528"/>
                </a:lnTo>
                <a:lnTo>
                  <a:pt x="24" y="527"/>
                </a:lnTo>
                <a:lnTo>
                  <a:pt x="24" y="525"/>
                </a:lnTo>
                <a:lnTo>
                  <a:pt x="34" y="523"/>
                </a:lnTo>
                <a:lnTo>
                  <a:pt x="39" y="517"/>
                </a:lnTo>
                <a:lnTo>
                  <a:pt x="26" y="523"/>
                </a:lnTo>
                <a:lnTo>
                  <a:pt x="21" y="528"/>
                </a:lnTo>
                <a:lnTo>
                  <a:pt x="21" y="532"/>
                </a:lnTo>
                <a:lnTo>
                  <a:pt x="14" y="533"/>
                </a:lnTo>
                <a:lnTo>
                  <a:pt x="16" y="537"/>
                </a:lnTo>
                <a:lnTo>
                  <a:pt x="12" y="542"/>
                </a:lnTo>
                <a:lnTo>
                  <a:pt x="7" y="537"/>
                </a:lnTo>
                <a:lnTo>
                  <a:pt x="9" y="530"/>
                </a:lnTo>
                <a:lnTo>
                  <a:pt x="11" y="527"/>
                </a:lnTo>
                <a:lnTo>
                  <a:pt x="4" y="523"/>
                </a:lnTo>
                <a:lnTo>
                  <a:pt x="6" y="518"/>
                </a:lnTo>
                <a:lnTo>
                  <a:pt x="9" y="517"/>
                </a:lnTo>
                <a:lnTo>
                  <a:pt x="11" y="513"/>
                </a:lnTo>
                <a:lnTo>
                  <a:pt x="9" y="510"/>
                </a:lnTo>
                <a:lnTo>
                  <a:pt x="0" y="512"/>
                </a:lnTo>
                <a:lnTo>
                  <a:pt x="0" y="505"/>
                </a:lnTo>
                <a:lnTo>
                  <a:pt x="4" y="500"/>
                </a:lnTo>
                <a:lnTo>
                  <a:pt x="4" y="503"/>
                </a:lnTo>
                <a:lnTo>
                  <a:pt x="14" y="505"/>
                </a:lnTo>
                <a:lnTo>
                  <a:pt x="9" y="500"/>
                </a:lnTo>
                <a:lnTo>
                  <a:pt x="7" y="495"/>
                </a:lnTo>
                <a:lnTo>
                  <a:pt x="21" y="497"/>
                </a:lnTo>
                <a:lnTo>
                  <a:pt x="19" y="488"/>
                </a:lnTo>
                <a:lnTo>
                  <a:pt x="22" y="482"/>
                </a:lnTo>
                <a:lnTo>
                  <a:pt x="46" y="465"/>
                </a:lnTo>
                <a:lnTo>
                  <a:pt x="52" y="465"/>
                </a:lnTo>
                <a:lnTo>
                  <a:pt x="51" y="470"/>
                </a:lnTo>
                <a:lnTo>
                  <a:pt x="57" y="473"/>
                </a:lnTo>
                <a:lnTo>
                  <a:pt x="52" y="475"/>
                </a:lnTo>
                <a:lnTo>
                  <a:pt x="57" y="475"/>
                </a:lnTo>
                <a:lnTo>
                  <a:pt x="56" y="472"/>
                </a:lnTo>
                <a:lnTo>
                  <a:pt x="57" y="468"/>
                </a:lnTo>
                <a:lnTo>
                  <a:pt x="52" y="468"/>
                </a:lnTo>
                <a:lnTo>
                  <a:pt x="54" y="466"/>
                </a:lnTo>
                <a:lnTo>
                  <a:pt x="52" y="465"/>
                </a:lnTo>
                <a:lnTo>
                  <a:pt x="66" y="458"/>
                </a:lnTo>
                <a:lnTo>
                  <a:pt x="56" y="461"/>
                </a:lnTo>
                <a:lnTo>
                  <a:pt x="56" y="451"/>
                </a:lnTo>
                <a:lnTo>
                  <a:pt x="59" y="453"/>
                </a:lnTo>
                <a:lnTo>
                  <a:pt x="57" y="450"/>
                </a:lnTo>
                <a:lnTo>
                  <a:pt x="64" y="440"/>
                </a:lnTo>
                <a:lnTo>
                  <a:pt x="74" y="445"/>
                </a:lnTo>
                <a:lnTo>
                  <a:pt x="69" y="435"/>
                </a:lnTo>
                <a:lnTo>
                  <a:pt x="76" y="433"/>
                </a:lnTo>
                <a:lnTo>
                  <a:pt x="82" y="431"/>
                </a:lnTo>
                <a:lnTo>
                  <a:pt x="93" y="438"/>
                </a:lnTo>
                <a:lnTo>
                  <a:pt x="94" y="441"/>
                </a:lnTo>
                <a:lnTo>
                  <a:pt x="93" y="443"/>
                </a:lnTo>
                <a:lnTo>
                  <a:pt x="96" y="443"/>
                </a:lnTo>
                <a:lnTo>
                  <a:pt x="86" y="450"/>
                </a:lnTo>
                <a:lnTo>
                  <a:pt x="96" y="445"/>
                </a:lnTo>
                <a:lnTo>
                  <a:pt x="99" y="451"/>
                </a:lnTo>
                <a:lnTo>
                  <a:pt x="108" y="451"/>
                </a:lnTo>
                <a:lnTo>
                  <a:pt x="119" y="445"/>
                </a:lnTo>
                <a:lnTo>
                  <a:pt x="121" y="443"/>
                </a:lnTo>
                <a:lnTo>
                  <a:pt x="134" y="433"/>
                </a:lnTo>
                <a:lnTo>
                  <a:pt x="133" y="430"/>
                </a:lnTo>
                <a:lnTo>
                  <a:pt x="139" y="436"/>
                </a:lnTo>
                <a:lnTo>
                  <a:pt x="134" y="438"/>
                </a:lnTo>
                <a:lnTo>
                  <a:pt x="161" y="440"/>
                </a:lnTo>
                <a:lnTo>
                  <a:pt x="174" y="430"/>
                </a:lnTo>
                <a:lnTo>
                  <a:pt x="176" y="423"/>
                </a:lnTo>
                <a:lnTo>
                  <a:pt x="176" y="410"/>
                </a:lnTo>
                <a:lnTo>
                  <a:pt x="178" y="400"/>
                </a:lnTo>
                <a:lnTo>
                  <a:pt x="173" y="390"/>
                </a:lnTo>
                <a:lnTo>
                  <a:pt x="174" y="388"/>
                </a:lnTo>
                <a:lnTo>
                  <a:pt x="166" y="388"/>
                </a:lnTo>
                <a:lnTo>
                  <a:pt x="171" y="381"/>
                </a:lnTo>
                <a:lnTo>
                  <a:pt x="181" y="385"/>
                </a:lnTo>
                <a:lnTo>
                  <a:pt x="179" y="381"/>
                </a:lnTo>
                <a:lnTo>
                  <a:pt x="188" y="379"/>
                </a:lnTo>
                <a:lnTo>
                  <a:pt x="190" y="374"/>
                </a:lnTo>
                <a:lnTo>
                  <a:pt x="185" y="359"/>
                </a:lnTo>
                <a:lnTo>
                  <a:pt x="188" y="361"/>
                </a:lnTo>
                <a:lnTo>
                  <a:pt x="183" y="359"/>
                </a:lnTo>
                <a:lnTo>
                  <a:pt x="176" y="366"/>
                </a:lnTo>
                <a:lnTo>
                  <a:pt x="171" y="368"/>
                </a:lnTo>
                <a:lnTo>
                  <a:pt x="168" y="361"/>
                </a:lnTo>
                <a:lnTo>
                  <a:pt x="168" y="364"/>
                </a:lnTo>
                <a:lnTo>
                  <a:pt x="163" y="368"/>
                </a:lnTo>
                <a:lnTo>
                  <a:pt x="158" y="366"/>
                </a:lnTo>
                <a:lnTo>
                  <a:pt x="143" y="373"/>
                </a:lnTo>
                <a:lnTo>
                  <a:pt x="139" y="379"/>
                </a:lnTo>
                <a:lnTo>
                  <a:pt x="134" y="381"/>
                </a:lnTo>
                <a:lnTo>
                  <a:pt x="134" y="374"/>
                </a:lnTo>
                <a:lnTo>
                  <a:pt x="136" y="373"/>
                </a:lnTo>
                <a:lnTo>
                  <a:pt x="133" y="368"/>
                </a:lnTo>
                <a:lnTo>
                  <a:pt x="131" y="361"/>
                </a:lnTo>
                <a:lnTo>
                  <a:pt x="124" y="363"/>
                </a:lnTo>
                <a:lnTo>
                  <a:pt x="131" y="369"/>
                </a:lnTo>
                <a:lnTo>
                  <a:pt x="128" y="374"/>
                </a:lnTo>
                <a:lnTo>
                  <a:pt x="121" y="363"/>
                </a:lnTo>
                <a:lnTo>
                  <a:pt x="101" y="356"/>
                </a:lnTo>
                <a:lnTo>
                  <a:pt x="91" y="359"/>
                </a:lnTo>
                <a:lnTo>
                  <a:pt x="93" y="358"/>
                </a:lnTo>
                <a:lnTo>
                  <a:pt x="86" y="358"/>
                </a:lnTo>
                <a:lnTo>
                  <a:pt x="87" y="354"/>
                </a:lnTo>
                <a:lnTo>
                  <a:pt x="86" y="359"/>
                </a:lnTo>
                <a:lnTo>
                  <a:pt x="89" y="359"/>
                </a:lnTo>
                <a:lnTo>
                  <a:pt x="82" y="359"/>
                </a:lnTo>
                <a:lnTo>
                  <a:pt x="56" y="341"/>
                </a:lnTo>
                <a:lnTo>
                  <a:pt x="52" y="331"/>
                </a:lnTo>
                <a:lnTo>
                  <a:pt x="59" y="323"/>
                </a:lnTo>
                <a:lnTo>
                  <a:pt x="54" y="314"/>
                </a:lnTo>
                <a:lnTo>
                  <a:pt x="51" y="306"/>
                </a:lnTo>
                <a:lnTo>
                  <a:pt x="51" y="301"/>
                </a:lnTo>
                <a:lnTo>
                  <a:pt x="56" y="298"/>
                </a:lnTo>
                <a:lnTo>
                  <a:pt x="51" y="304"/>
                </a:lnTo>
                <a:lnTo>
                  <a:pt x="56" y="308"/>
                </a:lnTo>
                <a:lnTo>
                  <a:pt x="59" y="308"/>
                </a:lnTo>
                <a:lnTo>
                  <a:pt x="62" y="306"/>
                </a:lnTo>
                <a:lnTo>
                  <a:pt x="62" y="303"/>
                </a:lnTo>
                <a:lnTo>
                  <a:pt x="66" y="301"/>
                </a:lnTo>
                <a:lnTo>
                  <a:pt x="72" y="306"/>
                </a:lnTo>
                <a:lnTo>
                  <a:pt x="62" y="294"/>
                </a:lnTo>
                <a:lnTo>
                  <a:pt x="44" y="284"/>
                </a:lnTo>
                <a:lnTo>
                  <a:pt x="32" y="271"/>
                </a:lnTo>
                <a:lnTo>
                  <a:pt x="34" y="266"/>
                </a:lnTo>
                <a:lnTo>
                  <a:pt x="42" y="262"/>
                </a:lnTo>
                <a:lnTo>
                  <a:pt x="36" y="264"/>
                </a:lnTo>
                <a:lnTo>
                  <a:pt x="34" y="267"/>
                </a:lnTo>
                <a:lnTo>
                  <a:pt x="42" y="266"/>
                </a:lnTo>
                <a:lnTo>
                  <a:pt x="49" y="267"/>
                </a:lnTo>
                <a:lnTo>
                  <a:pt x="49" y="262"/>
                </a:lnTo>
                <a:lnTo>
                  <a:pt x="56" y="259"/>
                </a:lnTo>
                <a:lnTo>
                  <a:pt x="62" y="262"/>
                </a:lnTo>
                <a:lnTo>
                  <a:pt x="67" y="261"/>
                </a:lnTo>
                <a:lnTo>
                  <a:pt x="66" y="257"/>
                </a:lnTo>
                <a:lnTo>
                  <a:pt x="71" y="259"/>
                </a:lnTo>
                <a:lnTo>
                  <a:pt x="74" y="254"/>
                </a:lnTo>
                <a:lnTo>
                  <a:pt x="86" y="252"/>
                </a:lnTo>
                <a:lnTo>
                  <a:pt x="94" y="259"/>
                </a:lnTo>
                <a:lnTo>
                  <a:pt x="103" y="259"/>
                </a:lnTo>
                <a:lnTo>
                  <a:pt x="96" y="252"/>
                </a:lnTo>
                <a:lnTo>
                  <a:pt x="101" y="247"/>
                </a:lnTo>
                <a:lnTo>
                  <a:pt x="116" y="244"/>
                </a:lnTo>
                <a:lnTo>
                  <a:pt x="118" y="249"/>
                </a:lnTo>
                <a:lnTo>
                  <a:pt x="129" y="242"/>
                </a:lnTo>
                <a:lnTo>
                  <a:pt x="136" y="242"/>
                </a:lnTo>
                <a:lnTo>
                  <a:pt x="138" y="242"/>
                </a:lnTo>
                <a:lnTo>
                  <a:pt x="148" y="244"/>
                </a:lnTo>
                <a:lnTo>
                  <a:pt x="154" y="249"/>
                </a:lnTo>
                <a:lnTo>
                  <a:pt x="146" y="246"/>
                </a:lnTo>
                <a:lnTo>
                  <a:pt x="149" y="251"/>
                </a:lnTo>
                <a:lnTo>
                  <a:pt x="144" y="257"/>
                </a:lnTo>
                <a:lnTo>
                  <a:pt x="144" y="264"/>
                </a:lnTo>
                <a:lnTo>
                  <a:pt x="134" y="267"/>
                </a:lnTo>
                <a:lnTo>
                  <a:pt x="141" y="267"/>
                </a:lnTo>
                <a:lnTo>
                  <a:pt x="141" y="274"/>
                </a:lnTo>
                <a:lnTo>
                  <a:pt x="144" y="277"/>
                </a:lnTo>
                <a:lnTo>
                  <a:pt x="166" y="281"/>
                </a:lnTo>
                <a:lnTo>
                  <a:pt x="166" y="289"/>
                </a:lnTo>
                <a:lnTo>
                  <a:pt x="179" y="287"/>
                </a:lnTo>
                <a:lnTo>
                  <a:pt x="185" y="296"/>
                </a:lnTo>
                <a:lnTo>
                  <a:pt x="185" y="292"/>
                </a:lnTo>
                <a:lnTo>
                  <a:pt x="190" y="291"/>
                </a:lnTo>
                <a:lnTo>
                  <a:pt x="188" y="289"/>
                </a:lnTo>
                <a:lnTo>
                  <a:pt x="196" y="281"/>
                </a:lnTo>
                <a:lnTo>
                  <a:pt x="206" y="286"/>
                </a:lnTo>
                <a:lnTo>
                  <a:pt x="205" y="291"/>
                </a:lnTo>
                <a:lnTo>
                  <a:pt x="203" y="291"/>
                </a:lnTo>
                <a:lnTo>
                  <a:pt x="205" y="291"/>
                </a:lnTo>
                <a:lnTo>
                  <a:pt x="208" y="286"/>
                </a:lnTo>
                <a:lnTo>
                  <a:pt x="208" y="279"/>
                </a:lnTo>
                <a:lnTo>
                  <a:pt x="195" y="272"/>
                </a:lnTo>
                <a:lnTo>
                  <a:pt x="190" y="272"/>
                </a:lnTo>
                <a:lnTo>
                  <a:pt x="190" y="277"/>
                </a:lnTo>
                <a:lnTo>
                  <a:pt x="188" y="277"/>
                </a:lnTo>
                <a:lnTo>
                  <a:pt x="188" y="274"/>
                </a:lnTo>
                <a:lnTo>
                  <a:pt x="191" y="269"/>
                </a:lnTo>
                <a:lnTo>
                  <a:pt x="193" y="262"/>
                </a:lnTo>
                <a:lnTo>
                  <a:pt x="188" y="251"/>
                </a:lnTo>
                <a:lnTo>
                  <a:pt x="183" y="247"/>
                </a:lnTo>
                <a:lnTo>
                  <a:pt x="181" y="239"/>
                </a:lnTo>
                <a:lnTo>
                  <a:pt x="186" y="236"/>
                </a:lnTo>
                <a:lnTo>
                  <a:pt x="190" y="236"/>
                </a:lnTo>
                <a:lnTo>
                  <a:pt x="195" y="249"/>
                </a:lnTo>
                <a:lnTo>
                  <a:pt x="191" y="256"/>
                </a:lnTo>
                <a:lnTo>
                  <a:pt x="200" y="271"/>
                </a:lnTo>
                <a:lnTo>
                  <a:pt x="210" y="267"/>
                </a:lnTo>
                <a:lnTo>
                  <a:pt x="215" y="279"/>
                </a:lnTo>
                <a:lnTo>
                  <a:pt x="230" y="281"/>
                </a:lnTo>
                <a:lnTo>
                  <a:pt x="231" y="274"/>
                </a:lnTo>
                <a:lnTo>
                  <a:pt x="230" y="269"/>
                </a:lnTo>
                <a:lnTo>
                  <a:pt x="233" y="267"/>
                </a:lnTo>
                <a:lnTo>
                  <a:pt x="225" y="269"/>
                </a:lnTo>
                <a:lnTo>
                  <a:pt x="220" y="262"/>
                </a:lnTo>
                <a:lnTo>
                  <a:pt x="213" y="261"/>
                </a:lnTo>
                <a:lnTo>
                  <a:pt x="208" y="266"/>
                </a:lnTo>
                <a:lnTo>
                  <a:pt x="203" y="266"/>
                </a:lnTo>
                <a:lnTo>
                  <a:pt x="196" y="252"/>
                </a:lnTo>
                <a:lnTo>
                  <a:pt x="201" y="242"/>
                </a:lnTo>
                <a:lnTo>
                  <a:pt x="210" y="239"/>
                </a:lnTo>
                <a:lnTo>
                  <a:pt x="203" y="234"/>
                </a:lnTo>
                <a:lnTo>
                  <a:pt x="193" y="234"/>
                </a:lnTo>
                <a:lnTo>
                  <a:pt x="193" y="229"/>
                </a:lnTo>
                <a:lnTo>
                  <a:pt x="191" y="232"/>
                </a:lnTo>
                <a:lnTo>
                  <a:pt x="188" y="232"/>
                </a:lnTo>
                <a:lnTo>
                  <a:pt x="193" y="224"/>
                </a:lnTo>
                <a:lnTo>
                  <a:pt x="193" y="222"/>
                </a:lnTo>
                <a:lnTo>
                  <a:pt x="186" y="231"/>
                </a:lnTo>
                <a:lnTo>
                  <a:pt x="161" y="217"/>
                </a:lnTo>
                <a:lnTo>
                  <a:pt x="163" y="202"/>
                </a:lnTo>
                <a:lnTo>
                  <a:pt x="163" y="190"/>
                </a:lnTo>
                <a:lnTo>
                  <a:pt x="153" y="169"/>
                </a:lnTo>
                <a:lnTo>
                  <a:pt x="143" y="154"/>
                </a:lnTo>
                <a:lnTo>
                  <a:pt x="143" y="152"/>
                </a:lnTo>
                <a:lnTo>
                  <a:pt x="133" y="142"/>
                </a:lnTo>
                <a:lnTo>
                  <a:pt x="128" y="130"/>
                </a:lnTo>
                <a:lnTo>
                  <a:pt x="116" y="123"/>
                </a:lnTo>
                <a:lnTo>
                  <a:pt x="129" y="123"/>
                </a:lnTo>
                <a:lnTo>
                  <a:pt x="129" y="122"/>
                </a:lnTo>
                <a:lnTo>
                  <a:pt x="134" y="115"/>
                </a:lnTo>
                <a:lnTo>
                  <a:pt x="138" y="107"/>
                </a:lnTo>
                <a:lnTo>
                  <a:pt x="139" y="97"/>
                </a:lnTo>
                <a:lnTo>
                  <a:pt x="181" y="107"/>
                </a:lnTo>
                <a:lnTo>
                  <a:pt x="201" y="98"/>
                </a:lnTo>
                <a:lnTo>
                  <a:pt x="215" y="85"/>
                </a:lnTo>
                <a:lnTo>
                  <a:pt x="211" y="92"/>
                </a:lnTo>
                <a:lnTo>
                  <a:pt x="215" y="88"/>
                </a:lnTo>
                <a:lnTo>
                  <a:pt x="220" y="78"/>
                </a:lnTo>
                <a:lnTo>
                  <a:pt x="218" y="75"/>
                </a:lnTo>
                <a:lnTo>
                  <a:pt x="225" y="70"/>
                </a:lnTo>
                <a:lnTo>
                  <a:pt x="223" y="68"/>
                </a:lnTo>
                <a:lnTo>
                  <a:pt x="226" y="65"/>
                </a:lnTo>
                <a:lnTo>
                  <a:pt x="256" y="40"/>
                </a:lnTo>
                <a:lnTo>
                  <a:pt x="260" y="43"/>
                </a:lnTo>
                <a:lnTo>
                  <a:pt x="256" y="43"/>
                </a:lnTo>
                <a:lnTo>
                  <a:pt x="258" y="45"/>
                </a:lnTo>
                <a:lnTo>
                  <a:pt x="253" y="47"/>
                </a:lnTo>
                <a:lnTo>
                  <a:pt x="250" y="48"/>
                </a:lnTo>
                <a:lnTo>
                  <a:pt x="260" y="48"/>
                </a:lnTo>
                <a:lnTo>
                  <a:pt x="261" y="45"/>
                </a:lnTo>
                <a:lnTo>
                  <a:pt x="277" y="47"/>
                </a:lnTo>
                <a:lnTo>
                  <a:pt x="277" y="45"/>
                </a:lnTo>
                <a:lnTo>
                  <a:pt x="298" y="31"/>
                </a:lnTo>
                <a:lnTo>
                  <a:pt x="302" y="33"/>
                </a:lnTo>
                <a:lnTo>
                  <a:pt x="302" y="36"/>
                </a:lnTo>
                <a:lnTo>
                  <a:pt x="295" y="40"/>
                </a:lnTo>
                <a:lnTo>
                  <a:pt x="300" y="40"/>
                </a:lnTo>
                <a:lnTo>
                  <a:pt x="293" y="50"/>
                </a:lnTo>
                <a:lnTo>
                  <a:pt x="298" y="47"/>
                </a:lnTo>
                <a:lnTo>
                  <a:pt x="298" y="60"/>
                </a:lnTo>
                <a:lnTo>
                  <a:pt x="300" y="47"/>
                </a:lnTo>
                <a:lnTo>
                  <a:pt x="303" y="40"/>
                </a:lnTo>
                <a:lnTo>
                  <a:pt x="305" y="43"/>
                </a:lnTo>
                <a:lnTo>
                  <a:pt x="315" y="42"/>
                </a:lnTo>
                <a:lnTo>
                  <a:pt x="305" y="42"/>
                </a:lnTo>
                <a:lnTo>
                  <a:pt x="303" y="31"/>
                </a:lnTo>
                <a:lnTo>
                  <a:pt x="298" y="31"/>
                </a:lnTo>
                <a:lnTo>
                  <a:pt x="310" y="21"/>
                </a:lnTo>
                <a:lnTo>
                  <a:pt x="322" y="20"/>
                </a:lnTo>
                <a:lnTo>
                  <a:pt x="318" y="21"/>
                </a:lnTo>
                <a:lnTo>
                  <a:pt x="322" y="23"/>
                </a:lnTo>
                <a:lnTo>
                  <a:pt x="315" y="25"/>
                </a:lnTo>
                <a:lnTo>
                  <a:pt x="318" y="31"/>
                </a:lnTo>
                <a:lnTo>
                  <a:pt x="318" y="26"/>
                </a:lnTo>
                <a:lnTo>
                  <a:pt x="323" y="28"/>
                </a:lnTo>
                <a:lnTo>
                  <a:pt x="323" y="25"/>
                </a:lnTo>
                <a:lnTo>
                  <a:pt x="330" y="28"/>
                </a:lnTo>
                <a:lnTo>
                  <a:pt x="338" y="28"/>
                </a:lnTo>
                <a:lnTo>
                  <a:pt x="335" y="25"/>
                </a:lnTo>
                <a:lnTo>
                  <a:pt x="348" y="28"/>
                </a:lnTo>
                <a:lnTo>
                  <a:pt x="363" y="20"/>
                </a:lnTo>
                <a:lnTo>
                  <a:pt x="375" y="5"/>
                </a:lnTo>
                <a:lnTo>
                  <a:pt x="384" y="0"/>
                </a:lnTo>
                <a:lnTo>
                  <a:pt x="385" y="3"/>
                </a:lnTo>
                <a:lnTo>
                  <a:pt x="380" y="3"/>
                </a:lnTo>
                <a:lnTo>
                  <a:pt x="382" y="10"/>
                </a:lnTo>
                <a:lnTo>
                  <a:pt x="390" y="11"/>
                </a:lnTo>
                <a:lnTo>
                  <a:pt x="390" y="15"/>
                </a:lnTo>
                <a:lnTo>
                  <a:pt x="389" y="16"/>
                </a:lnTo>
                <a:lnTo>
                  <a:pt x="392" y="15"/>
                </a:lnTo>
                <a:lnTo>
                  <a:pt x="397" y="18"/>
                </a:lnTo>
                <a:lnTo>
                  <a:pt x="399" y="21"/>
                </a:lnTo>
                <a:lnTo>
                  <a:pt x="394" y="28"/>
                </a:lnTo>
                <a:lnTo>
                  <a:pt x="384" y="31"/>
                </a:lnTo>
                <a:lnTo>
                  <a:pt x="387" y="35"/>
                </a:lnTo>
                <a:lnTo>
                  <a:pt x="385" y="43"/>
                </a:lnTo>
                <a:lnTo>
                  <a:pt x="387" y="43"/>
                </a:lnTo>
                <a:lnTo>
                  <a:pt x="389" y="38"/>
                </a:lnTo>
                <a:lnTo>
                  <a:pt x="395" y="40"/>
                </a:lnTo>
                <a:lnTo>
                  <a:pt x="397" y="33"/>
                </a:lnTo>
                <a:lnTo>
                  <a:pt x="400" y="30"/>
                </a:lnTo>
                <a:lnTo>
                  <a:pt x="404" y="31"/>
                </a:lnTo>
                <a:lnTo>
                  <a:pt x="404" y="25"/>
                </a:lnTo>
                <a:lnTo>
                  <a:pt x="407" y="26"/>
                </a:lnTo>
                <a:lnTo>
                  <a:pt x="409" y="21"/>
                </a:lnTo>
                <a:lnTo>
                  <a:pt x="409" y="23"/>
                </a:lnTo>
                <a:lnTo>
                  <a:pt x="407" y="30"/>
                </a:lnTo>
                <a:lnTo>
                  <a:pt x="409" y="30"/>
                </a:lnTo>
                <a:lnTo>
                  <a:pt x="410" y="25"/>
                </a:lnTo>
                <a:lnTo>
                  <a:pt x="417" y="33"/>
                </a:lnTo>
                <a:lnTo>
                  <a:pt x="415" y="38"/>
                </a:lnTo>
                <a:lnTo>
                  <a:pt x="410" y="40"/>
                </a:lnTo>
                <a:lnTo>
                  <a:pt x="422" y="50"/>
                </a:lnTo>
                <a:lnTo>
                  <a:pt x="429" y="43"/>
                </a:lnTo>
                <a:lnTo>
                  <a:pt x="444" y="43"/>
                </a:lnTo>
                <a:lnTo>
                  <a:pt x="452" y="48"/>
                </a:lnTo>
                <a:lnTo>
                  <a:pt x="454" y="53"/>
                </a:lnTo>
                <a:lnTo>
                  <a:pt x="454" y="50"/>
                </a:lnTo>
                <a:lnTo>
                  <a:pt x="454" y="48"/>
                </a:lnTo>
                <a:lnTo>
                  <a:pt x="459" y="50"/>
                </a:lnTo>
                <a:lnTo>
                  <a:pt x="464" y="55"/>
                </a:lnTo>
                <a:lnTo>
                  <a:pt x="455" y="62"/>
                </a:lnTo>
                <a:lnTo>
                  <a:pt x="455" y="63"/>
                </a:lnTo>
                <a:lnTo>
                  <a:pt x="464" y="68"/>
                </a:lnTo>
                <a:lnTo>
                  <a:pt x="452" y="70"/>
                </a:lnTo>
                <a:lnTo>
                  <a:pt x="471" y="72"/>
                </a:lnTo>
                <a:lnTo>
                  <a:pt x="467" y="75"/>
                </a:lnTo>
                <a:lnTo>
                  <a:pt x="469" y="75"/>
                </a:lnTo>
                <a:lnTo>
                  <a:pt x="464" y="78"/>
                </a:lnTo>
                <a:lnTo>
                  <a:pt x="479" y="85"/>
                </a:lnTo>
                <a:lnTo>
                  <a:pt x="481" y="85"/>
                </a:lnTo>
                <a:lnTo>
                  <a:pt x="481" y="82"/>
                </a:lnTo>
                <a:lnTo>
                  <a:pt x="489" y="78"/>
                </a:lnTo>
                <a:lnTo>
                  <a:pt x="497" y="82"/>
                </a:lnTo>
                <a:lnTo>
                  <a:pt x="497" y="87"/>
                </a:lnTo>
                <a:lnTo>
                  <a:pt x="509" y="80"/>
                </a:lnTo>
                <a:lnTo>
                  <a:pt x="517" y="82"/>
                </a:lnTo>
                <a:lnTo>
                  <a:pt x="534" y="92"/>
                </a:lnTo>
                <a:lnTo>
                  <a:pt x="536" y="98"/>
                </a:lnTo>
                <a:lnTo>
                  <a:pt x="542" y="95"/>
                </a:lnTo>
                <a:lnTo>
                  <a:pt x="549" y="98"/>
                </a:lnTo>
                <a:lnTo>
                  <a:pt x="553" y="105"/>
                </a:lnTo>
                <a:lnTo>
                  <a:pt x="591" y="112"/>
                </a:lnTo>
                <a:lnTo>
                  <a:pt x="596" y="120"/>
                </a:lnTo>
                <a:lnTo>
                  <a:pt x="609" y="127"/>
                </a:lnTo>
                <a:lnTo>
                  <a:pt x="628" y="123"/>
                </a:lnTo>
                <a:lnTo>
                  <a:pt x="628" y="127"/>
                </a:lnTo>
                <a:lnTo>
                  <a:pt x="629" y="123"/>
                </a:lnTo>
                <a:lnTo>
                  <a:pt x="628" y="122"/>
                </a:lnTo>
                <a:lnTo>
                  <a:pt x="636" y="120"/>
                </a:lnTo>
                <a:lnTo>
                  <a:pt x="645" y="120"/>
                </a:lnTo>
                <a:lnTo>
                  <a:pt x="645" y="125"/>
                </a:lnTo>
                <a:lnTo>
                  <a:pt x="646" y="120"/>
                </a:lnTo>
                <a:lnTo>
                  <a:pt x="660" y="129"/>
                </a:lnTo>
                <a:lnTo>
                  <a:pt x="666" y="139"/>
                </a:lnTo>
                <a:lnTo>
                  <a:pt x="678" y="144"/>
                </a:lnTo>
                <a:lnTo>
                  <a:pt x="685" y="152"/>
                </a:lnTo>
                <a:lnTo>
                  <a:pt x="688" y="154"/>
                </a:lnTo>
                <a:lnTo>
                  <a:pt x="688" y="150"/>
                </a:lnTo>
                <a:lnTo>
                  <a:pt x="686" y="149"/>
                </a:lnTo>
                <a:lnTo>
                  <a:pt x="693" y="152"/>
                </a:lnTo>
                <a:lnTo>
                  <a:pt x="690" y="227"/>
                </a:lnTo>
                <a:lnTo>
                  <a:pt x="686" y="308"/>
                </a:lnTo>
                <a:lnTo>
                  <a:pt x="683" y="385"/>
                </a:lnTo>
                <a:lnTo>
                  <a:pt x="681" y="463"/>
                </a:lnTo>
                <a:lnTo>
                  <a:pt x="678" y="538"/>
                </a:lnTo>
                <a:lnTo>
                  <a:pt x="675" y="615"/>
                </a:lnTo>
                <a:lnTo>
                  <a:pt x="671" y="706"/>
                </a:lnTo>
                <a:lnTo>
                  <a:pt x="683" y="711"/>
                </a:lnTo>
                <a:lnTo>
                  <a:pt x="686" y="706"/>
                </a:lnTo>
                <a:lnTo>
                  <a:pt x="700" y="712"/>
                </a:lnTo>
                <a:lnTo>
                  <a:pt x="708" y="704"/>
                </a:lnTo>
                <a:lnTo>
                  <a:pt x="725" y="704"/>
                </a:lnTo>
                <a:lnTo>
                  <a:pt x="721" y="719"/>
                </a:lnTo>
                <a:lnTo>
                  <a:pt x="735" y="729"/>
                </a:lnTo>
                <a:lnTo>
                  <a:pt x="737" y="738"/>
                </a:lnTo>
                <a:lnTo>
                  <a:pt x="767" y="768"/>
                </a:lnTo>
                <a:lnTo>
                  <a:pt x="770" y="786"/>
                </a:lnTo>
                <a:lnTo>
                  <a:pt x="788" y="771"/>
                </a:lnTo>
                <a:lnTo>
                  <a:pt x="795" y="773"/>
                </a:lnTo>
                <a:lnTo>
                  <a:pt x="798" y="766"/>
                </a:lnTo>
                <a:lnTo>
                  <a:pt x="798" y="764"/>
                </a:lnTo>
                <a:lnTo>
                  <a:pt x="798" y="754"/>
                </a:lnTo>
                <a:lnTo>
                  <a:pt x="805" y="751"/>
                </a:lnTo>
                <a:lnTo>
                  <a:pt x="802" y="748"/>
                </a:lnTo>
                <a:lnTo>
                  <a:pt x="818" y="739"/>
                </a:lnTo>
                <a:lnTo>
                  <a:pt x="827" y="736"/>
                </a:lnTo>
                <a:lnTo>
                  <a:pt x="840" y="748"/>
                </a:lnTo>
                <a:lnTo>
                  <a:pt x="840" y="753"/>
                </a:lnTo>
                <a:lnTo>
                  <a:pt x="839" y="756"/>
                </a:lnTo>
                <a:lnTo>
                  <a:pt x="840" y="758"/>
                </a:lnTo>
                <a:lnTo>
                  <a:pt x="842" y="761"/>
                </a:lnTo>
                <a:lnTo>
                  <a:pt x="842" y="764"/>
                </a:lnTo>
                <a:lnTo>
                  <a:pt x="850" y="766"/>
                </a:lnTo>
                <a:lnTo>
                  <a:pt x="854" y="773"/>
                </a:lnTo>
                <a:lnTo>
                  <a:pt x="857" y="773"/>
                </a:lnTo>
                <a:lnTo>
                  <a:pt x="860" y="781"/>
                </a:lnTo>
                <a:lnTo>
                  <a:pt x="864" y="788"/>
                </a:lnTo>
                <a:lnTo>
                  <a:pt x="875" y="794"/>
                </a:lnTo>
                <a:lnTo>
                  <a:pt x="887" y="810"/>
                </a:lnTo>
                <a:lnTo>
                  <a:pt x="890" y="818"/>
                </a:lnTo>
                <a:lnTo>
                  <a:pt x="897" y="826"/>
                </a:lnTo>
                <a:lnTo>
                  <a:pt x="897" y="826"/>
                </a:lnTo>
                <a:lnTo>
                  <a:pt x="922" y="870"/>
                </a:lnTo>
                <a:lnTo>
                  <a:pt x="927" y="876"/>
                </a:lnTo>
                <a:lnTo>
                  <a:pt x="924" y="883"/>
                </a:lnTo>
                <a:lnTo>
                  <a:pt x="934" y="886"/>
                </a:lnTo>
                <a:lnTo>
                  <a:pt x="932" y="895"/>
                </a:lnTo>
                <a:lnTo>
                  <a:pt x="939" y="898"/>
                </a:lnTo>
                <a:lnTo>
                  <a:pt x="942" y="910"/>
                </a:lnTo>
                <a:lnTo>
                  <a:pt x="949" y="908"/>
                </a:lnTo>
                <a:lnTo>
                  <a:pt x="966" y="918"/>
                </a:lnTo>
                <a:lnTo>
                  <a:pt x="966" y="918"/>
                </a:lnTo>
                <a:lnTo>
                  <a:pt x="974" y="920"/>
                </a:lnTo>
                <a:lnTo>
                  <a:pt x="979" y="925"/>
                </a:lnTo>
                <a:lnTo>
                  <a:pt x="984" y="927"/>
                </a:lnTo>
                <a:lnTo>
                  <a:pt x="987" y="932"/>
                </a:lnTo>
                <a:lnTo>
                  <a:pt x="997" y="932"/>
                </a:lnTo>
                <a:lnTo>
                  <a:pt x="999" y="943"/>
                </a:lnTo>
                <a:lnTo>
                  <a:pt x="996" y="952"/>
                </a:lnTo>
                <a:lnTo>
                  <a:pt x="997" y="963"/>
                </a:lnTo>
                <a:lnTo>
                  <a:pt x="1004" y="978"/>
                </a:lnTo>
                <a:lnTo>
                  <a:pt x="1001" y="980"/>
                </a:lnTo>
                <a:lnTo>
                  <a:pt x="994" y="999"/>
                </a:lnTo>
                <a:lnTo>
                  <a:pt x="987" y="1005"/>
                </a:lnTo>
                <a:lnTo>
                  <a:pt x="987" y="1002"/>
                </a:lnTo>
                <a:lnTo>
                  <a:pt x="984" y="1007"/>
                </a:lnTo>
                <a:lnTo>
                  <a:pt x="981" y="997"/>
                </a:lnTo>
                <a:lnTo>
                  <a:pt x="982" y="1005"/>
                </a:lnTo>
                <a:lnTo>
                  <a:pt x="979" y="1009"/>
                </a:lnTo>
                <a:lnTo>
                  <a:pt x="976" y="1005"/>
                </a:lnTo>
                <a:lnTo>
                  <a:pt x="976" y="997"/>
                </a:lnTo>
                <a:lnTo>
                  <a:pt x="972" y="995"/>
                </a:lnTo>
                <a:lnTo>
                  <a:pt x="977" y="990"/>
                </a:lnTo>
                <a:lnTo>
                  <a:pt x="981" y="990"/>
                </a:lnTo>
                <a:lnTo>
                  <a:pt x="987" y="977"/>
                </a:lnTo>
                <a:lnTo>
                  <a:pt x="981" y="990"/>
                </a:lnTo>
                <a:lnTo>
                  <a:pt x="977" y="987"/>
                </a:lnTo>
                <a:lnTo>
                  <a:pt x="974" y="990"/>
                </a:lnTo>
                <a:lnTo>
                  <a:pt x="971" y="989"/>
                </a:lnTo>
                <a:lnTo>
                  <a:pt x="971" y="985"/>
                </a:lnTo>
                <a:lnTo>
                  <a:pt x="974" y="980"/>
                </a:lnTo>
                <a:lnTo>
                  <a:pt x="984" y="978"/>
                </a:lnTo>
                <a:lnTo>
                  <a:pt x="982" y="975"/>
                </a:lnTo>
                <a:lnTo>
                  <a:pt x="976" y="978"/>
                </a:lnTo>
                <a:lnTo>
                  <a:pt x="974" y="957"/>
                </a:lnTo>
                <a:lnTo>
                  <a:pt x="971" y="952"/>
                </a:lnTo>
                <a:lnTo>
                  <a:pt x="972" y="952"/>
                </a:lnTo>
                <a:lnTo>
                  <a:pt x="971" y="952"/>
                </a:lnTo>
                <a:lnTo>
                  <a:pt x="962" y="942"/>
                </a:lnTo>
                <a:lnTo>
                  <a:pt x="969" y="935"/>
                </a:lnTo>
                <a:lnTo>
                  <a:pt x="959" y="943"/>
                </a:lnTo>
                <a:lnTo>
                  <a:pt x="957" y="942"/>
                </a:lnTo>
                <a:lnTo>
                  <a:pt x="941" y="950"/>
                </a:lnTo>
                <a:lnTo>
                  <a:pt x="947" y="953"/>
                </a:lnTo>
                <a:lnTo>
                  <a:pt x="944" y="957"/>
                </a:lnTo>
                <a:lnTo>
                  <a:pt x="946" y="960"/>
                </a:lnTo>
                <a:lnTo>
                  <a:pt x="944" y="965"/>
                </a:lnTo>
                <a:lnTo>
                  <a:pt x="939" y="962"/>
                </a:lnTo>
                <a:lnTo>
                  <a:pt x="942" y="965"/>
                </a:lnTo>
                <a:lnTo>
                  <a:pt x="941" y="970"/>
                </a:lnTo>
                <a:lnTo>
                  <a:pt x="934" y="965"/>
                </a:lnTo>
                <a:lnTo>
                  <a:pt x="931" y="957"/>
                </a:lnTo>
                <a:lnTo>
                  <a:pt x="932" y="957"/>
                </a:lnTo>
                <a:lnTo>
                  <a:pt x="934" y="958"/>
                </a:lnTo>
                <a:lnTo>
                  <a:pt x="934" y="953"/>
                </a:lnTo>
                <a:lnTo>
                  <a:pt x="937" y="953"/>
                </a:lnTo>
                <a:lnTo>
                  <a:pt x="937" y="947"/>
                </a:lnTo>
                <a:lnTo>
                  <a:pt x="941" y="945"/>
                </a:lnTo>
                <a:lnTo>
                  <a:pt x="939" y="933"/>
                </a:lnTo>
                <a:lnTo>
                  <a:pt x="952" y="930"/>
                </a:lnTo>
                <a:lnTo>
                  <a:pt x="941" y="930"/>
                </a:lnTo>
                <a:lnTo>
                  <a:pt x="937" y="923"/>
                </a:lnTo>
                <a:lnTo>
                  <a:pt x="932" y="922"/>
                </a:lnTo>
                <a:lnTo>
                  <a:pt x="931" y="918"/>
                </a:lnTo>
                <a:lnTo>
                  <a:pt x="926" y="915"/>
                </a:lnTo>
                <a:lnTo>
                  <a:pt x="927" y="908"/>
                </a:lnTo>
                <a:lnTo>
                  <a:pt x="919" y="910"/>
                </a:lnTo>
                <a:lnTo>
                  <a:pt x="922" y="907"/>
                </a:lnTo>
                <a:lnTo>
                  <a:pt x="919" y="905"/>
                </a:lnTo>
                <a:lnTo>
                  <a:pt x="924" y="898"/>
                </a:lnTo>
                <a:lnTo>
                  <a:pt x="921" y="902"/>
                </a:lnTo>
                <a:lnTo>
                  <a:pt x="912" y="898"/>
                </a:lnTo>
                <a:lnTo>
                  <a:pt x="907" y="890"/>
                </a:lnTo>
                <a:lnTo>
                  <a:pt x="912" y="891"/>
                </a:lnTo>
                <a:lnTo>
                  <a:pt x="910" y="883"/>
                </a:lnTo>
                <a:lnTo>
                  <a:pt x="909" y="888"/>
                </a:lnTo>
                <a:lnTo>
                  <a:pt x="900" y="885"/>
                </a:lnTo>
                <a:lnTo>
                  <a:pt x="900" y="881"/>
                </a:lnTo>
                <a:lnTo>
                  <a:pt x="899" y="880"/>
                </a:lnTo>
                <a:lnTo>
                  <a:pt x="897" y="880"/>
                </a:lnTo>
                <a:lnTo>
                  <a:pt x="895" y="885"/>
                </a:lnTo>
                <a:lnTo>
                  <a:pt x="889" y="881"/>
                </a:lnTo>
                <a:lnTo>
                  <a:pt x="887" y="880"/>
                </a:lnTo>
                <a:lnTo>
                  <a:pt x="890" y="875"/>
                </a:lnTo>
                <a:lnTo>
                  <a:pt x="897" y="875"/>
                </a:lnTo>
                <a:lnTo>
                  <a:pt x="902" y="868"/>
                </a:lnTo>
                <a:lnTo>
                  <a:pt x="897" y="871"/>
                </a:lnTo>
                <a:lnTo>
                  <a:pt x="890" y="871"/>
                </a:lnTo>
                <a:lnTo>
                  <a:pt x="894" y="865"/>
                </a:lnTo>
                <a:lnTo>
                  <a:pt x="890" y="866"/>
                </a:lnTo>
                <a:lnTo>
                  <a:pt x="889" y="860"/>
                </a:lnTo>
                <a:lnTo>
                  <a:pt x="894" y="856"/>
                </a:lnTo>
                <a:lnTo>
                  <a:pt x="885" y="858"/>
                </a:lnTo>
                <a:lnTo>
                  <a:pt x="884" y="855"/>
                </a:lnTo>
                <a:lnTo>
                  <a:pt x="884" y="851"/>
                </a:lnTo>
                <a:lnTo>
                  <a:pt x="904" y="861"/>
                </a:lnTo>
                <a:lnTo>
                  <a:pt x="885" y="848"/>
                </a:lnTo>
                <a:lnTo>
                  <a:pt x="885" y="840"/>
                </a:lnTo>
                <a:lnTo>
                  <a:pt x="899" y="841"/>
                </a:lnTo>
                <a:lnTo>
                  <a:pt x="887" y="840"/>
                </a:lnTo>
                <a:lnTo>
                  <a:pt x="885" y="840"/>
                </a:lnTo>
                <a:lnTo>
                  <a:pt x="882" y="846"/>
                </a:lnTo>
                <a:lnTo>
                  <a:pt x="877" y="838"/>
                </a:lnTo>
                <a:lnTo>
                  <a:pt x="879" y="835"/>
                </a:lnTo>
                <a:lnTo>
                  <a:pt x="882" y="838"/>
                </a:lnTo>
                <a:lnTo>
                  <a:pt x="882" y="833"/>
                </a:lnTo>
                <a:lnTo>
                  <a:pt x="879" y="831"/>
                </a:lnTo>
                <a:lnTo>
                  <a:pt x="882" y="826"/>
                </a:lnTo>
                <a:lnTo>
                  <a:pt x="875" y="836"/>
                </a:lnTo>
                <a:lnTo>
                  <a:pt x="870" y="830"/>
                </a:lnTo>
                <a:lnTo>
                  <a:pt x="870" y="820"/>
                </a:lnTo>
                <a:lnTo>
                  <a:pt x="872" y="818"/>
                </a:lnTo>
                <a:lnTo>
                  <a:pt x="872" y="813"/>
                </a:lnTo>
                <a:lnTo>
                  <a:pt x="874" y="808"/>
                </a:lnTo>
                <a:lnTo>
                  <a:pt x="877" y="806"/>
                </a:lnTo>
                <a:lnTo>
                  <a:pt x="872" y="808"/>
                </a:lnTo>
                <a:lnTo>
                  <a:pt x="867" y="825"/>
                </a:lnTo>
                <a:lnTo>
                  <a:pt x="857" y="816"/>
                </a:lnTo>
                <a:lnTo>
                  <a:pt x="849" y="815"/>
                </a:lnTo>
                <a:lnTo>
                  <a:pt x="849" y="808"/>
                </a:lnTo>
                <a:lnTo>
                  <a:pt x="842" y="798"/>
                </a:lnTo>
                <a:lnTo>
                  <a:pt x="844" y="799"/>
                </a:lnTo>
                <a:lnTo>
                  <a:pt x="844" y="791"/>
                </a:lnTo>
                <a:lnTo>
                  <a:pt x="840" y="794"/>
                </a:lnTo>
                <a:lnTo>
                  <a:pt x="837" y="789"/>
                </a:lnTo>
                <a:lnTo>
                  <a:pt x="837" y="783"/>
                </a:lnTo>
                <a:lnTo>
                  <a:pt x="837" y="781"/>
                </a:lnTo>
                <a:lnTo>
                  <a:pt x="830" y="764"/>
                </a:lnTo>
                <a:lnTo>
                  <a:pt x="830" y="761"/>
                </a:lnTo>
                <a:lnTo>
                  <a:pt x="830" y="754"/>
                </a:lnTo>
                <a:lnTo>
                  <a:pt x="830" y="759"/>
                </a:lnTo>
                <a:lnTo>
                  <a:pt x="829" y="763"/>
                </a:lnTo>
                <a:lnTo>
                  <a:pt x="825" y="763"/>
                </a:lnTo>
                <a:lnTo>
                  <a:pt x="830" y="769"/>
                </a:lnTo>
                <a:lnTo>
                  <a:pt x="832" y="776"/>
                </a:lnTo>
                <a:lnTo>
                  <a:pt x="829" y="769"/>
                </a:lnTo>
                <a:lnTo>
                  <a:pt x="825" y="768"/>
                </a:lnTo>
                <a:lnTo>
                  <a:pt x="830" y="774"/>
                </a:lnTo>
                <a:lnTo>
                  <a:pt x="830" y="783"/>
                </a:lnTo>
                <a:lnTo>
                  <a:pt x="837" y="801"/>
                </a:lnTo>
                <a:lnTo>
                  <a:pt x="835" y="803"/>
                </a:lnTo>
                <a:lnTo>
                  <a:pt x="839" y="811"/>
                </a:lnTo>
                <a:lnTo>
                  <a:pt x="840" y="823"/>
                </a:lnTo>
                <a:lnTo>
                  <a:pt x="832" y="821"/>
                </a:lnTo>
                <a:lnTo>
                  <a:pt x="829" y="810"/>
                </a:lnTo>
                <a:lnTo>
                  <a:pt x="829" y="816"/>
                </a:lnTo>
                <a:lnTo>
                  <a:pt x="823" y="813"/>
                </a:lnTo>
                <a:lnTo>
                  <a:pt x="815" y="815"/>
                </a:lnTo>
                <a:lnTo>
                  <a:pt x="817" y="811"/>
                </a:lnTo>
                <a:lnTo>
                  <a:pt x="813" y="811"/>
                </a:lnTo>
                <a:lnTo>
                  <a:pt x="817" y="811"/>
                </a:lnTo>
                <a:lnTo>
                  <a:pt x="815" y="804"/>
                </a:lnTo>
                <a:lnTo>
                  <a:pt x="818" y="803"/>
                </a:lnTo>
                <a:lnTo>
                  <a:pt x="810" y="791"/>
                </a:lnTo>
                <a:lnTo>
                  <a:pt x="818" y="786"/>
                </a:lnTo>
                <a:lnTo>
                  <a:pt x="813" y="786"/>
                </a:lnTo>
                <a:lnTo>
                  <a:pt x="812" y="789"/>
                </a:lnTo>
                <a:lnTo>
                  <a:pt x="812" y="786"/>
                </a:lnTo>
                <a:lnTo>
                  <a:pt x="807" y="779"/>
                </a:lnTo>
                <a:lnTo>
                  <a:pt x="808" y="783"/>
                </a:lnTo>
                <a:lnTo>
                  <a:pt x="805" y="786"/>
                </a:lnTo>
                <a:lnTo>
                  <a:pt x="808" y="784"/>
                </a:lnTo>
                <a:lnTo>
                  <a:pt x="810" y="789"/>
                </a:lnTo>
                <a:lnTo>
                  <a:pt x="805" y="794"/>
                </a:lnTo>
                <a:lnTo>
                  <a:pt x="802" y="793"/>
                </a:lnTo>
                <a:lnTo>
                  <a:pt x="805" y="791"/>
                </a:lnTo>
                <a:lnTo>
                  <a:pt x="798" y="789"/>
                </a:lnTo>
                <a:lnTo>
                  <a:pt x="798" y="783"/>
                </a:lnTo>
                <a:lnTo>
                  <a:pt x="795" y="786"/>
                </a:lnTo>
                <a:lnTo>
                  <a:pt x="792" y="781"/>
                </a:lnTo>
                <a:lnTo>
                  <a:pt x="795" y="786"/>
                </a:lnTo>
                <a:lnTo>
                  <a:pt x="793" y="788"/>
                </a:lnTo>
                <a:lnTo>
                  <a:pt x="782" y="778"/>
                </a:lnTo>
                <a:lnTo>
                  <a:pt x="787" y="786"/>
                </a:lnTo>
                <a:lnTo>
                  <a:pt x="782" y="786"/>
                </a:lnTo>
                <a:lnTo>
                  <a:pt x="780" y="791"/>
                </a:lnTo>
                <a:lnTo>
                  <a:pt x="783" y="786"/>
                </a:lnTo>
                <a:lnTo>
                  <a:pt x="795" y="789"/>
                </a:lnTo>
                <a:lnTo>
                  <a:pt x="798" y="793"/>
                </a:lnTo>
                <a:lnTo>
                  <a:pt x="793" y="791"/>
                </a:lnTo>
                <a:lnTo>
                  <a:pt x="797" y="798"/>
                </a:lnTo>
                <a:lnTo>
                  <a:pt x="800" y="799"/>
                </a:lnTo>
                <a:lnTo>
                  <a:pt x="798" y="794"/>
                </a:lnTo>
                <a:lnTo>
                  <a:pt x="802" y="799"/>
                </a:lnTo>
                <a:lnTo>
                  <a:pt x="797" y="803"/>
                </a:lnTo>
                <a:lnTo>
                  <a:pt x="803" y="803"/>
                </a:lnTo>
                <a:lnTo>
                  <a:pt x="803" y="799"/>
                </a:lnTo>
                <a:lnTo>
                  <a:pt x="808" y="806"/>
                </a:lnTo>
                <a:lnTo>
                  <a:pt x="807" y="808"/>
                </a:lnTo>
                <a:lnTo>
                  <a:pt x="810" y="808"/>
                </a:lnTo>
                <a:lnTo>
                  <a:pt x="812" y="816"/>
                </a:lnTo>
                <a:lnTo>
                  <a:pt x="810" y="818"/>
                </a:lnTo>
                <a:lnTo>
                  <a:pt x="805" y="820"/>
                </a:lnTo>
                <a:lnTo>
                  <a:pt x="803" y="815"/>
                </a:lnTo>
                <a:lnTo>
                  <a:pt x="798" y="813"/>
                </a:lnTo>
                <a:lnTo>
                  <a:pt x="798" y="816"/>
                </a:lnTo>
                <a:lnTo>
                  <a:pt x="797" y="816"/>
                </a:lnTo>
                <a:lnTo>
                  <a:pt x="798" y="818"/>
                </a:lnTo>
                <a:lnTo>
                  <a:pt x="800" y="816"/>
                </a:lnTo>
                <a:lnTo>
                  <a:pt x="802" y="821"/>
                </a:lnTo>
                <a:lnTo>
                  <a:pt x="795" y="816"/>
                </a:lnTo>
                <a:lnTo>
                  <a:pt x="793" y="818"/>
                </a:lnTo>
                <a:lnTo>
                  <a:pt x="797" y="823"/>
                </a:lnTo>
                <a:lnTo>
                  <a:pt x="793" y="825"/>
                </a:lnTo>
                <a:lnTo>
                  <a:pt x="792" y="823"/>
                </a:lnTo>
                <a:lnTo>
                  <a:pt x="793" y="820"/>
                </a:lnTo>
                <a:lnTo>
                  <a:pt x="788" y="820"/>
                </a:lnTo>
                <a:lnTo>
                  <a:pt x="787" y="816"/>
                </a:lnTo>
                <a:lnTo>
                  <a:pt x="787" y="818"/>
                </a:lnTo>
                <a:lnTo>
                  <a:pt x="785" y="815"/>
                </a:lnTo>
                <a:lnTo>
                  <a:pt x="780" y="816"/>
                </a:lnTo>
                <a:lnTo>
                  <a:pt x="765" y="803"/>
                </a:lnTo>
                <a:lnTo>
                  <a:pt x="770" y="799"/>
                </a:lnTo>
                <a:lnTo>
                  <a:pt x="763" y="803"/>
                </a:lnTo>
                <a:lnTo>
                  <a:pt x="757" y="793"/>
                </a:lnTo>
                <a:lnTo>
                  <a:pt x="755" y="786"/>
                </a:lnTo>
                <a:lnTo>
                  <a:pt x="745" y="776"/>
                </a:lnTo>
                <a:lnTo>
                  <a:pt x="737" y="774"/>
                </a:lnTo>
                <a:lnTo>
                  <a:pt x="740" y="774"/>
                </a:lnTo>
                <a:lnTo>
                  <a:pt x="742" y="769"/>
                </a:lnTo>
                <a:lnTo>
                  <a:pt x="737" y="773"/>
                </a:lnTo>
                <a:lnTo>
                  <a:pt x="720" y="763"/>
                </a:lnTo>
                <a:lnTo>
                  <a:pt x="721" y="763"/>
                </a:lnTo>
                <a:lnTo>
                  <a:pt x="720" y="759"/>
                </a:lnTo>
                <a:lnTo>
                  <a:pt x="716" y="761"/>
                </a:lnTo>
                <a:lnTo>
                  <a:pt x="701" y="749"/>
                </a:lnTo>
                <a:lnTo>
                  <a:pt x="710" y="746"/>
                </a:lnTo>
                <a:lnTo>
                  <a:pt x="713" y="741"/>
                </a:lnTo>
                <a:lnTo>
                  <a:pt x="708" y="731"/>
                </a:lnTo>
                <a:lnTo>
                  <a:pt x="713" y="724"/>
                </a:lnTo>
                <a:lnTo>
                  <a:pt x="718" y="733"/>
                </a:lnTo>
                <a:lnTo>
                  <a:pt x="716" y="739"/>
                </a:lnTo>
                <a:lnTo>
                  <a:pt x="718" y="746"/>
                </a:lnTo>
                <a:lnTo>
                  <a:pt x="716" y="746"/>
                </a:lnTo>
                <a:lnTo>
                  <a:pt x="718" y="748"/>
                </a:lnTo>
                <a:lnTo>
                  <a:pt x="720" y="746"/>
                </a:lnTo>
                <a:lnTo>
                  <a:pt x="718" y="734"/>
                </a:lnTo>
                <a:lnTo>
                  <a:pt x="730" y="736"/>
                </a:lnTo>
                <a:lnTo>
                  <a:pt x="720" y="731"/>
                </a:lnTo>
                <a:lnTo>
                  <a:pt x="711" y="721"/>
                </a:lnTo>
                <a:lnTo>
                  <a:pt x="710" y="728"/>
                </a:lnTo>
                <a:lnTo>
                  <a:pt x="703" y="734"/>
                </a:lnTo>
                <a:lnTo>
                  <a:pt x="686" y="741"/>
                </a:lnTo>
                <a:lnTo>
                  <a:pt x="670" y="734"/>
                </a:lnTo>
                <a:lnTo>
                  <a:pt x="656" y="729"/>
                </a:lnTo>
                <a:lnTo>
                  <a:pt x="663" y="724"/>
                </a:lnTo>
                <a:lnTo>
                  <a:pt x="663" y="717"/>
                </a:lnTo>
                <a:lnTo>
                  <a:pt x="658" y="714"/>
                </a:lnTo>
                <a:lnTo>
                  <a:pt x="656" y="716"/>
                </a:lnTo>
                <a:lnTo>
                  <a:pt x="660" y="721"/>
                </a:lnTo>
                <a:lnTo>
                  <a:pt x="650" y="724"/>
                </a:lnTo>
                <a:lnTo>
                  <a:pt x="621" y="714"/>
                </a:lnTo>
                <a:lnTo>
                  <a:pt x="588" y="719"/>
                </a:lnTo>
                <a:lnTo>
                  <a:pt x="581" y="716"/>
                </a:lnTo>
                <a:lnTo>
                  <a:pt x="584" y="716"/>
                </a:lnTo>
                <a:lnTo>
                  <a:pt x="579" y="709"/>
                </a:lnTo>
                <a:lnTo>
                  <a:pt x="581" y="706"/>
                </a:lnTo>
                <a:lnTo>
                  <a:pt x="569" y="706"/>
                </a:lnTo>
                <a:lnTo>
                  <a:pt x="566" y="701"/>
                </a:lnTo>
                <a:lnTo>
                  <a:pt x="561" y="699"/>
                </a:lnTo>
                <a:lnTo>
                  <a:pt x="564" y="691"/>
                </a:lnTo>
                <a:lnTo>
                  <a:pt x="566" y="687"/>
                </a:lnTo>
                <a:lnTo>
                  <a:pt x="563" y="689"/>
                </a:lnTo>
                <a:lnTo>
                  <a:pt x="566" y="679"/>
                </a:lnTo>
                <a:lnTo>
                  <a:pt x="571" y="676"/>
                </a:lnTo>
                <a:lnTo>
                  <a:pt x="568" y="677"/>
                </a:lnTo>
                <a:lnTo>
                  <a:pt x="564" y="682"/>
                </a:lnTo>
                <a:lnTo>
                  <a:pt x="553" y="694"/>
                </a:lnTo>
                <a:lnTo>
                  <a:pt x="549" y="694"/>
                </a:lnTo>
                <a:lnTo>
                  <a:pt x="541" y="687"/>
                </a:lnTo>
                <a:lnTo>
                  <a:pt x="532" y="686"/>
                </a:lnTo>
                <a:lnTo>
                  <a:pt x="542" y="676"/>
                </a:lnTo>
                <a:lnTo>
                  <a:pt x="536" y="677"/>
                </a:lnTo>
                <a:lnTo>
                  <a:pt x="537" y="676"/>
                </a:lnTo>
                <a:lnTo>
                  <a:pt x="536" y="676"/>
                </a:lnTo>
                <a:lnTo>
                  <a:pt x="537" y="674"/>
                </a:lnTo>
                <a:lnTo>
                  <a:pt x="532" y="677"/>
                </a:lnTo>
                <a:lnTo>
                  <a:pt x="536" y="674"/>
                </a:lnTo>
                <a:lnTo>
                  <a:pt x="526" y="676"/>
                </a:lnTo>
                <a:lnTo>
                  <a:pt x="532" y="671"/>
                </a:lnTo>
                <a:lnTo>
                  <a:pt x="532" y="667"/>
                </a:lnTo>
                <a:lnTo>
                  <a:pt x="526" y="672"/>
                </a:lnTo>
                <a:lnTo>
                  <a:pt x="524" y="669"/>
                </a:lnTo>
                <a:lnTo>
                  <a:pt x="519" y="674"/>
                </a:lnTo>
                <a:lnTo>
                  <a:pt x="514" y="671"/>
                </a:lnTo>
                <a:lnTo>
                  <a:pt x="514" y="669"/>
                </a:lnTo>
                <a:lnTo>
                  <a:pt x="531" y="666"/>
                </a:lnTo>
                <a:lnTo>
                  <a:pt x="527" y="662"/>
                </a:lnTo>
                <a:lnTo>
                  <a:pt x="522" y="666"/>
                </a:lnTo>
                <a:lnTo>
                  <a:pt x="516" y="664"/>
                </a:lnTo>
                <a:lnTo>
                  <a:pt x="517" y="662"/>
                </a:lnTo>
                <a:lnTo>
                  <a:pt x="512" y="657"/>
                </a:lnTo>
                <a:lnTo>
                  <a:pt x="517" y="659"/>
                </a:lnTo>
                <a:lnTo>
                  <a:pt x="514" y="656"/>
                </a:lnTo>
                <a:lnTo>
                  <a:pt x="516" y="652"/>
                </a:lnTo>
                <a:lnTo>
                  <a:pt x="519" y="654"/>
                </a:lnTo>
                <a:lnTo>
                  <a:pt x="517" y="651"/>
                </a:lnTo>
                <a:lnTo>
                  <a:pt x="527" y="651"/>
                </a:lnTo>
                <a:lnTo>
                  <a:pt x="526" y="647"/>
                </a:lnTo>
                <a:lnTo>
                  <a:pt x="519" y="647"/>
                </a:lnTo>
                <a:lnTo>
                  <a:pt x="507" y="657"/>
                </a:lnTo>
                <a:lnTo>
                  <a:pt x="506" y="656"/>
                </a:lnTo>
                <a:lnTo>
                  <a:pt x="507" y="654"/>
                </a:lnTo>
                <a:lnTo>
                  <a:pt x="504" y="652"/>
                </a:lnTo>
                <a:lnTo>
                  <a:pt x="502" y="656"/>
                </a:lnTo>
                <a:lnTo>
                  <a:pt x="501" y="652"/>
                </a:lnTo>
                <a:lnTo>
                  <a:pt x="499" y="652"/>
                </a:lnTo>
                <a:lnTo>
                  <a:pt x="499" y="657"/>
                </a:lnTo>
                <a:lnTo>
                  <a:pt x="496" y="659"/>
                </a:lnTo>
                <a:lnTo>
                  <a:pt x="494" y="657"/>
                </a:lnTo>
                <a:lnTo>
                  <a:pt x="496" y="654"/>
                </a:lnTo>
                <a:lnTo>
                  <a:pt x="494" y="654"/>
                </a:lnTo>
                <a:lnTo>
                  <a:pt x="496" y="651"/>
                </a:lnTo>
                <a:lnTo>
                  <a:pt x="491" y="657"/>
                </a:lnTo>
                <a:lnTo>
                  <a:pt x="494" y="649"/>
                </a:lnTo>
                <a:lnTo>
                  <a:pt x="492" y="642"/>
                </a:lnTo>
                <a:lnTo>
                  <a:pt x="491" y="651"/>
                </a:lnTo>
                <a:lnTo>
                  <a:pt x="489" y="651"/>
                </a:lnTo>
                <a:lnTo>
                  <a:pt x="491" y="652"/>
                </a:lnTo>
                <a:lnTo>
                  <a:pt x="489" y="659"/>
                </a:lnTo>
                <a:lnTo>
                  <a:pt x="486" y="657"/>
                </a:lnTo>
                <a:lnTo>
                  <a:pt x="487" y="654"/>
                </a:lnTo>
                <a:lnTo>
                  <a:pt x="484" y="659"/>
                </a:lnTo>
                <a:lnTo>
                  <a:pt x="486" y="661"/>
                </a:lnTo>
                <a:lnTo>
                  <a:pt x="482" y="661"/>
                </a:lnTo>
                <a:lnTo>
                  <a:pt x="477" y="652"/>
                </a:lnTo>
                <a:lnTo>
                  <a:pt x="489" y="641"/>
                </a:lnTo>
                <a:lnTo>
                  <a:pt x="487" y="639"/>
                </a:lnTo>
                <a:lnTo>
                  <a:pt x="489" y="635"/>
                </a:lnTo>
                <a:lnTo>
                  <a:pt x="477" y="649"/>
                </a:lnTo>
                <a:lnTo>
                  <a:pt x="476" y="642"/>
                </a:lnTo>
                <a:lnTo>
                  <a:pt x="469" y="646"/>
                </a:lnTo>
                <a:lnTo>
                  <a:pt x="471" y="647"/>
                </a:lnTo>
                <a:lnTo>
                  <a:pt x="467" y="651"/>
                </a:lnTo>
                <a:lnTo>
                  <a:pt x="476" y="646"/>
                </a:lnTo>
                <a:lnTo>
                  <a:pt x="472" y="652"/>
                </a:lnTo>
                <a:lnTo>
                  <a:pt x="471" y="651"/>
                </a:lnTo>
                <a:lnTo>
                  <a:pt x="471" y="654"/>
                </a:lnTo>
                <a:lnTo>
                  <a:pt x="469" y="659"/>
                </a:lnTo>
                <a:lnTo>
                  <a:pt x="467" y="657"/>
                </a:lnTo>
                <a:lnTo>
                  <a:pt x="469" y="659"/>
                </a:lnTo>
                <a:lnTo>
                  <a:pt x="459" y="659"/>
                </a:lnTo>
                <a:lnTo>
                  <a:pt x="466" y="661"/>
                </a:lnTo>
                <a:lnTo>
                  <a:pt x="461" y="662"/>
                </a:lnTo>
                <a:lnTo>
                  <a:pt x="461" y="664"/>
                </a:lnTo>
                <a:lnTo>
                  <a:pt x="459" y="667"/>
                </a:lnTo>
                <a:lnTo>
                  <a:pt x="467" y="662"/>
                </a:lnTo>
                <a:lnTo>
                  <a:pt x="466" y="671"/>
                </a:lnTo>
                <a:lnTo>
                  <a:pt x="471" y="662"/>
                </a:lnTo>
                <a:lnTo>
                  <a:pt x="471" y="671"/>
                </a:lnTo>
                <a:lnTo>
                  <a:pt x="467" y="676"/>
                </a:lnTo>
                <a:lnTo>
                  <a:pt x="464" y="672"/>
                </a:lnTo>
                <a:lnTo>
                  <a:pt x="457" y="679"/>
                </a:lnTo>
                <a:lnTo>
                  <a:pt x="457" y="679"/>
                </a:lnTo>
                <a:lnTo>
                  <a:pt x="457" y="679"/>
                </a:lnTo>
                <a:lnTo>
                  <a:pt x="464" y="674"/>
                </a:lnTo>
                <a:lnTo>
                  <a:pt x="469" y="681"/>
                </a:lnTo>
                <a:lnTo>
                  <a:pt x="469" y="676"/>
                </a:lnTo>
                <a:lnTo>
                  <a:pt x="472" y="674"/>
                </a:lnTo>
                <a:lnTo>
                  <a:pt x="471" y="677"/>
                </a:lnTo>
                <a:lnTo>
                  <a:pt x="474" y="672"/>
                </a:lnTo>
                <a:lnTo>
                  <a:pt x="477" y="681"/>
                </a:lnTo>
                <a:lnTo>
                  <a:pt x="472" y="684"/>
                </a:lnTo>
                <a:lnTo>
                  <a:pt x="471" y="682"/>
                </a:lnTo>
                <a:lnTo>
                  <a:pt x="471" y="686"/>
                </a:lnTo>
                <a:lnTo>
                  <a:pt x="467" y="684"/>
                </a:lnTo>
                <a:lnTo>
                  <a:pt x="469" y="687"/>
                </a:lnTo>
                <a:lnTo>
                  <a:pt x="466" y="691"/>
                </a:lnTo>
                <a:lnTo>
                  <a:pt x="464" y="689"/>
                </a:lnTo>
                <a:lnTo>
                  <a:pt x="464" y="692"/>
                </a:lnTo>
                <a:lnTo>
                  <a:pt x="461" y="696"/>
                </a:lnTo>
                <a:lnTo>
                  <a:pt x="467" y="692"/>
                </a:lnTo>
                <a:lnTo>
                  <a:pt x="467" y="692"/>
                </a:lnTo>
                <a:lnTo>
                  <a:pt x="469" y="694"/>
                </a:lnTo>
                <a:lnTo>
                  <a:pt x="467" y="697"/>
                </a:lnTo>
                <a:lnTo>
                  <a:pt x="471" y="692"/>
                </a:lnTo>
                <a:lnTo>
                  <a:pt x="467" y="699"/>
                </a:lnTo>
                <a:lnTo>
                  <a:pt x="464" y="696"/>
                </a:lnTo>
                <a:lnTo>
                  <a:pt x="461" y="704"/>
                </a:lnTo>
                <a:lnTo>
                  <a:pt x="459" y="707"/>
                </a:lnTo>
                <a:lnTo>
                  <a:pt x="457" y="702"/>
                </a:lnTo>
                <a:lnTo>
                  <a:pt x="457" y="707"/>
                </a:lnTo>
                <a:lnTo>
                  <a:pt x="455" y="707"/>
                </a:lnTo>
                <a:lnTo>
                  <a:pt x="454" y="709"/>
                </a:lnTo>
                <a:lnTo>
                  <a:pt x="442" y="706"/>
                </a:lnTo>
                <a:lnTo>
                  <a:pt x="440" y="704"/>
                </a:lnTo>
                <a:lnTo>
                  <a:pt x="444" y="701"/>
                </a:lnTo>
                <a:lnTo>
                  <a:pt x="442" y="699"/>
                </a:lnTo>
                <a:lnTo>
                  <a:pt x="435" y="709"/>
                </a:lnTo>
                <a:lnTo>
                  <a:pt x="435" y="701"/>
                </a:lnTo>
                <a:lnTo>
                  <a:pt x="434" y="696"/>
                </a:lnTo>
                <a:lnTo>
                  <a:pt x="434" y="702"/>
                </a:lnTo>
                <a:lnTo>
                  <a:pt x="425" y="711"/>
                </a:lnTo>
                <a:lnTo>
                  <a:pt x="427" y="717"/>
                </a:lnTo>
                <a:lnTo>
                  <a:pt x="424" y="714"/>
                </a:lnTo>
                <a:lnTo>
                  <a:pt x="425" y="706"/>
                </a:lnTo>
                <a:lnTo>
                  <a:pt x="424" y="702"/>
                </a:lnTo>
                <a:lnTo>
                  <a:pt x="422" y="709"/>
                </a:lnTo>
                <a:lnTo>
                  <a:pt x="419" y="709"/>
                </a:lnTo>
                <a:lnTo>
                  <a:pt x="420" y="712"/>
                </a:lnTo>
                <a:lnTo>
                  <a:pt x="420" y="719"/>
                </a:lnTo>
                <a:lnTo>
                  <a:pt x="414" y="711"/>
                </a:lnTo>
                <a:lnTo>
                  <a:pt x="417" y="716"/>
                </a:lnTo>
                <a:lnTo>
                  <a:pt x="415" y="717"/>
                </a:lnTo>
                <a:lnTo>
                  <a:pt x="412" y="719"/>
                </a:lnTo>
                <a:lnTo>
                  <a:pt x="410" y="716"/>
                </a:lnTo>
                <a:lnTo>
                  <a:pt x="410" y="722"/>
                </a:lnTo>
                <a:lnTo>
                  <a:pt x="409" y="721"/>
                </a:lnTo>
                <a:lnTo>
                  <a:pt x="407" y="724"/>
                </a:lnTo>
                <a:lnTo>
                  <a:pt x="402" y="728"/>
                </a:lnTo>
                <a:lnTo>
                  <a:pt x="407" y="714"/>
                </a:lnTo>
                <a:lnTo>
                  <a:pt x="399" y="728"/>
                </a:lnTo>
                <a:lnTo>
                  <a:pt x="397" y="722"/>
                </a:lnTo>
                <a:lnTo>
                  <a:pt x="399" y="719"/>
                </a:lnTo>
                <a:lnTo>
                  <a:pt x="394" y="722"/>
                </a:lnTo>
                <a:lnTo>
                  <a:pt x="395" y="726"/>
                </a:lnTo>
                <a:lnTo>
                  <a:pt x="394" y="728"/>
                </a:lnTo>
                <a:lnTo>
                  <a:pt x="395" y="728"/>
                </a:lnTo>
                <a:lnTo>
                  <a:pt x="385" y="733"/>
                </a:lnTo>
                <a:lnTo>
                  <a:pt x="385" y="736"/>
                </a:lnTo>
                <a:lnTo>
                  <a:pt x="382" y="739"/>
                </a:lnTo>
                <a:lnTo>
                  <a:pt x="380" y="734"/>
                </a:lnTo>
                <a:lnTo>
                  <a:pt x="375" y="731"/>
                </a:lnTo>
                <a:lnTo>
                  <a:pt x="379" y="738"/>
                </a:lnTo>
                <a:lnTo>
                  <a:pt x="370" y="734"/>
                </a:lnTo>
                <a:lnTo>
                  <a:pt x="360" y="738"/>
                </a:lnTo>
                <a:lnTo>
                  <a:pt x="360" y="734"/>
                </a:lnTo>
                <a:lnTo>
                  <a:pt x="355" y="731"/>
                </a:lnTo>
                <a:lnTo>
                  <a:pt x="357" y="728"/>
                </a:lnTo>
                <a:lnTo>
                  <a:pt x="360" y="728"/>
                </a:lnTo>
                <a:lnTo>
                  <a:pt x="357" y="724"/>
                </a:lnTo>
                <a:lnTo>
                  <a:pt x="365" y="721"/>
                </a:lnTo>
                <a:lnTo>
                  <a:pt x="374" y="724"/>
                </a:lnTo>
                <a:lnTo>
                  <a:pt x="372" y="719"/>
                </a:lnTo>
                <a:lnTo>
                  <a:pt x="380" y="717"/>
                </a:lnTo>
                <a:lnTo>
                  <a:pt x="380" y="714"/>
                </a:lnTo>
                <a:lnTo>
                  <a:pt x="387" y="707"/>
                </a:lnTo>
                <a:lnTo>
                  <a:pt x="374" y="712"/>
                </a:lnTo>
                <a:lnTo>
                  <a:pt x="372" y="712"/>
                </a:lnTo>
                <a:lnTo>
                  <a:pt x="374" y="716"/>
                </a:lnTo>
                <a:lnTo>
                  <a:pt x="362" y="706"/>
                </a:lnTo>
                <a:lnTo>
                  <a:pt x="369" y="691"/>
                </a:lnTo>
                <a:lnTo>
                  <a:pt x="379" y="682"/>
                </a:lnTo>
                <a:lnTo>
                  <a:pt x="380" y="674"/>
                </a:lnTo>
                <a:lnTo>
                  <a:pt x="384" y="672"/>
                </a:lnTo>
                <a:lnTo>
                  <a:pt x="385" y="664"/>
                </a:lnTo>
                <a:lnTo>
                  <a:pt x="384" y="652"/>
                </a:lnTo>
                <a:lnTo>
                  <a:pt x="394" y="651"/>
                </a:lnTo>
                <a:lnTo>
                  <a:pt x="414" y="639"/>
                </a:lnTo>
                <a:lnTo>
                  <a:pt x="422" y="647"/>
                </a:lnTo>
                <a:lnTo>
                  <a:pt x="430" y="646"/>
                </a:lnTo>
                <a:lnTo>
                  <a:pt x="450" y="656"/>
                </a:lnTo>
                <a:lnTo>
                  <a:pt x="447" y="649"/>
                </a:lnTo>
                <a:lnTo>
                  <a:pt x="442" y="649"/>
                </a:lnTo>
                <a:lnTo>
                  <a:pt x="424" y="634"/>
                </a:lnTo>
                <a:lnTo>
                  <a:pt x="437" y="622"/>
                </a:lnTo>
                <a:lnTo>
                  <a:pt x="449" y="617"/>
                </a:lnTo>
                <a:lnTo>
                  <a:pt x="437" y="617"/>
                </a:lnTo>
                <a:lnTo>
                  <a:pt x="430" y="622"/>
                </a:lnTo>
                <a:lnTo>
                  <a:pt x="427" y="629"/>
                </a:lnTo>
                <a:lnTo>
                  <a:pt x="414" y="627"/>
                </a:lnTo>
                <a:lnTo>
                  <a:pt x="412" y="620"/>
                </a:lnTo>
                <a:lnTo>
                  <a:pt x="410" y="624"/>
                </a:lnTo>
                <a:lnTo>
                  <a:pt x="400" y="627"/>
                </a:lnTo>
                <a:lnTo>
                  <a:pt x="400" y="627"/>
                </a:lnTo>
                <a:lnTo>
                  <a:pt x="392" y="635"/>
                </a:lnTo>
                <a:lnTo>
                  <a:pt x="375" y="641"/>
                </a:lnTo>
                <a:lnTo>
                  <a:pt x="374" y="646"/>
                </a:lnTo>
                <a:lnTo>
                  <a:pt x="375" y="651"/>
                </a:lnTo>
                <a:lnTo>
                  <a:pt x="370" y="649"/>
                </a:lnTo>
                <a:lnTo>
                  <a:pt x="365" y="652"/>
                </a:lnTo>
                <a:lnTo>
                  <a:pt x="357" y="661"/>
                </a:lnTo>
                <a:lnTo>
                  <a:pt x="355" y="664"/>
                </a:lnTo>
                <a:lnTo>
                  <a:pt x="357" y="667"/>
                </a:lnTo>
                <a:lnTo>
                  <a:pt x="352" y="672"/>
                </a:lnTo>
                <a:lnTo>
                  <a:pt x="345" y="676"/>
                </a:lnTo>
                <a:lnTo>
                  <a:pt x="338" y="672"/>
                </a:lnTo>
                <a:lnTo>
                  <a:pt x="338" y="669"/>
                </a:lnTo>
                <a:lnTo>
                  <a:pt x="333" y="669"/>
                </a:lnTo>
                <a:lnTo>
                  <a:pt x="337" y="671"/>
                </a:lnTo>
                <a:lnTo>
                  <a:pt x="337" y="672"/>
                </a:lnTo>
                <a:lnTo>
                  <a:pt x="345" y="682"/>
                </a:lnTo>
                <a:lnTo>
                  <a:pt x="340" y="691"/>
                </a:lnTo>
                <a:lnTo>
                  <a:pt x="325" y="692"/>
                </a:lnTo>
                <a:lnTo>
                  <a:pt x="323" y="694"/>
                </a:lnTo>
                <a:lnTo>
                  <a:pt x="330" y="696"/>
                </a:lnTo>
                <a:lnTo>
                  <a:pt x="328" y="701"/>
                </a:lnTo>
                <a:lnTo>
                  <a:pt x="323" y="704"/>
                </a:lnTo>
                <a:lnTo>
                  <a:pt x="317" y="702"/>
                </a:lnTo>
                <a:lnTo>
                  <a:pt x="322" y="699"/>
                </a:lnTo>
                <a:lnTo>
                  <a:pt x="318" y="694"/>
                </a:lnTo>
                <a:lnTo>
                  <a:pt x="315" y="702"/>
                </a:lnTo>
                <a:lnTo>
                  <a:pt x="313" y="704"/>
                </a:lnTo>
                <a:lnTo>
                  <a:pt x="313" y="699"/>
                </a:lnTo>
                <a:lnTo>
                  <a:pt x="308" y="702"/>
                </a:lnTo>
                <a:lnTo>
                  <a:pt x="313" y="704"/>
                </a:lnTo>
                <a:lnTo>
                  <a:pt x="312" y="707"/>
                </a:lnTo>
                <a:lnTo>
                  <a:pt x="303" y="706"/>
                </a:lnTo>
                <a:lnTo>
                  <a:pt x="307" y="707"/>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1" name="Freeform 33"/>
          <p:cNvSpPr>
            <a:spLocks/>
          </p:cNvSpPr>
          <p:nvPr/>
        </p:nvSpPr>
        <p:spPr bwMode="auto">
          <a:xfrm>
            <a:off x="2138363" y="838203"/>
            <a:ext cx="1630362" cy="1065213"/>
          </a:xfrm>
          <a:custGeom>
            <a:avLst/>
            <a:gdLst/>
            <a:ahLst/>
            <a:cxnLst>
              <a:cxn ang="0">
                <a:pos x="276" y="561"/>
              </a:cxn>
              <a:cxn ang="0">
                <a:pos x="276" y="572"/>
              </a:cxn>
              <a:cxn ang="0">
                <a:pos x="257" y="569"/>
              </a:cxn>
              <a:cxn ang="0">
                <a:pos x="237" y="566"/>
              </a:cxn>
              <a:cxn ang="0">
                <a:pos x="225" y="566"/>
              </a:cxn>
              <a:cxn ang="0">
                <a:pos x="214" y="559"/>
              </a:cxn>
              <a:cxn ang="0">
                <a:pos x="197" y="567"/>
              </a:cxn>
              <a:cxn ang="0">
                <a:pos x="175" y="559"/>
              </a:cxn>
              <a:cxn ang="0">
                <a:pos x="164" y="567"/>
              </a:cxn>
              <a:cxn ang="0">
                <a:pos x="155" y="566"/>
              </a:cxn>
              <a:cxn ang="0">
                <a:pos x="152" y="552"/>
              </a:cxn>
              <a:cxn ang="0">
                <a:pos x="152" y="534"/>
              </a:cxn>
              <a:cxn ang="0">
                <a:pos x="140" y="516"/>
              </a:cxn>
              <a:cxn ang="0">
                <a:pos x="127" y="511"/>
              </a:cxn>
              <a:cxn ang="0">
                <a:pos x="127" y="497"/>
              </a:cxn>
              <a:cxn ang="0">
                <a:pos x="127" y="482"/>
              </a:cxn>
              <a:cxn ang="0">
                <a:pos x="120" y="474"/>
              </a:cxn>
              <a:cxn ang="0">
                <a:pos x="115" y="455"/>
              </a:cxn>
              <a:cxn ang="0">
                <a:pos x="113" y="432"/>
              </a:cxn>
              <a:cxn ang="0">
                <a:pos x="112" y="417"/>
              </a:cxn>
              <a:cxn ang="0">
                <a:pos x="105" y="407"/>
              </a:cxn>
              <a:cxn ang="0">
                <a:pos x="98" y="408"/>
              </a:cxn>
              <a:cxn ang="0">
                <a:pos x="87" y="417"/>
              </a:cxn>
              <a:cxn ang="0">
                <a:pos x="75" y="424"/>
              </a:cxn>
              <a:cxn ang="0">
                <a:pos x="63" y="417"/>
              </a:cxn>
              <a:cxn ang="0">
                <a:pos x="56" y="405"/>
              </a:cxn>
              <a:cxn ang="0">
                <a:pos x="58" y="392"/>
              </a:cxn>
              <a:cxn ang="0">
                <a:pos x="67" y="380"/>
              </a:cxn>
              <a:cxn ang="0">
                <a:pos x="72" y="372"/>
              </a:cxn>
              <a:cxn ang="0">
                <a:pos x="70" y="360"/>
              </a:cxn>
              <a:cxn ang="0">
                <a:pos x="70" y="347"/>
              </a:cxn>
              <a:cxn ang="0">
                <a:pos x="77" y="335"/>
              </a:cxn>
              <a:cxn ang="0">
                <a:pos x="88" y="316"/>
              </a:cxn>
              <a:cxn ang="0">
                <a:pos x="98" y="295"/>
              </a:cxn>
              <a:cxn ang="0">
                <a:pos x="80" y="288"/>
              </a:cxn>
              <a:cxn ang="0">
                <a:pos x="72" y="276"/>
              </a:cxn>
              <a:cxn ang="0">
                <a:pos x="62" y="268"/>
              </a:cxn>
              <a:cxn ang="0">
                <a:pos x="56" y="253"/>
              </a:cxn>
              <a:cxn ang="0">
                <a:pos x="48" y="236"/>
              </a:cxn>
              <a:cxn ang="0">
                <a:pos x="35" y="216"/>
              </a:cxn>
              <a:cxn ang="0">
                <a:pos x="23" y="201"/>
              </a:cxn>
              <a:cxn ang="0">
                <a:pos x="13" y="184"/>
              </a:cxn>
              <a:cxn ang="0">
                <a:pos x="18" y="178"/>
              </a:cxn>
              <a:cxn ang="0">
                <a:pos x="16" y="161"/>
              </a:cxn>
              <a:cxn ang="0">
                <a:pos x="10" y="142"/>
              </a:cxn>
              <a:cxn ang="0">
                <a:pos x="3" y="121"/>
              </a:cxn>
              <a:cxn ang="0">
                <a:pos x="25" y="0"/>
              </a:cxn>
              <a:cxn ang="0">
                <a:pos x="419" y="79"/>
              </a:cxn>
              <a:cxn ang="0">
                <a:pos x="846" y="137"/>
              </a:cxn>
              <a:cxn ang="0">
                <a:pos x="906" y="328"/>
              </a:cxn>
              <a:cxn ang="0">
                <a:pos x="891" y="494"/>
              </a:cxn>
              <a:cxn ang="0">
                <a:pos x="801" y="594"/>
              </a:cxn>
              <a:cxn ang="0">
                <a:pos x="542" y="562"/>
              </a:cxn>
              <a:cxn ang="0">
                <a:pos x="368" y="536"/>
              </a:cxn>
              <a:cxn ang="0">
                <a:pos x="302" y="582"/>
              </a:cxn>
              <a:cxn ang="0">
                <a:pos x="296" y="569"/>
              </a:cxn>
              <a:cxn ang="0">
                <a:pos x="292" y="559"/>
              </a:cxn>
              <a:cxn ang="0">
                <a:pos x="287" y="552"/>
              </a:cxn>
            </a:cxnLst>
            <a:rect l="0" t="0" r="r" b="b"/>
            <a:pathLst>
              <a:path w="921" h="603">
                <a:moveTo>
                  <a:pt x="279" y="554"/>
                </a:moveTo>
                <a:lnTo>
                  <a:pt x="279" y="557"/>
                </a:lnTo>
                <a:lnTo>
                  <a:pt x="279" y="561"/>
                </a:lnTo>
                <a:lnTo>
                  <a:pt x="279" y="561"/>
                </a:lnTo>
                <a:lnTo>
                  <a:pt x="276" y="561"/>
                </a:lnTo>
                <a:lnTo>
                  <a:pt x="276" y="564"/>
                </a:lnTo>
                <a:lnTo>
                  <a:pt x="274" y="566"/>
                </a:lnTo>
                <a:lnTo>
                  <a:pt x="274" y="571"/>
                </a:lnTo>
                <a:lnTo>
                  <a:pt x="277" y="572"/>
                </a:lnTo>
                <a:lnTo>
                  <a:pt x="276" y="572"/>
                </a:lnTo>
                <a:lnTo>
                  <a:pt x="274" y="574"/>
                </a:lnTo>
                <a:lnTo>
                  <a:pt x="269" y="569"/>
                </a:lnTo>
                <a:lnTo>
                  <a:pt x="266" y="571"/>
                </a:lnTo>
                <a:lnTo>
                  <a:pt x="259" y="567"/>
                </a:lnTo>
                <a:lnTo>
                  <a:pt x="257" y="569"/>
                </a:lnTo>
                <a:lnTo>
                  <a:pt x="252" y="571"/>
                </a:lnTo>
                <a:lnTo>
                  <a:pt x="249" y="571"/>
                </a:lnTo>
                <a:lnTo>
                  <a:pt x="247" y="572"/>
                </a:lnTo>
                <a:lnTo>
                  <a:pt x="244" y="566"/>
                </a:lnTo>
                <a:lnTo>
                  <a:pt x="237" y="566"/>
                </a:lnTo>
                <a:lnTo>
                  <a:pt x="235" y="566"/>
                </a:lnTo>
                <a:lnTo>
                  <a:pt x="232" y="566"/>
                </a:lnTo>
                <a:lnTo>
                  <a:pt x="230" y="566"/>
                </a:lnTo>
                <a:lnTo>
                  <a:pt x="227" y="566"/>
                </a:lnTo>
                <a:lnTo>
                  <a:pt x="225" y="566"/>
                </a:lnTo>
                <a:lnTo>
                  <a:pt x="224" y="564"/>
                </a:lnTo>
                <a:lnTo>
                  <a:pt x="217" y="562"/>
                </a:lnTo>
                <a:lnTo>
                  <a:pt x="215" y="562"/>
                </a:lnTo>
                <a:lnTo>
                  <a:pt x="215" y="559"/>
                </a:lnTo>
                <a:lnTo>
                  <a:pt x="214" y="559"/>
                </a:lnTo>
                <a:lnTo>
                  <a:pt x="210" y="561"/>
                </a:lnTo>
                <a:lnTo>
                  <a:pt x="205" y="561"/>
                </a:lnTo>
                <a:lnTo>
                  <a:pt x="205" y="566"/>
                </a:lnTo>
                <a:lnTo>
                  <a:pt x="202" y="569"/>
                </a:lnTo>
                <a:lnTo>
                  <a:pt x="197" y="567"/>
                </a:lnTo>
                <a:lnTo>
                  <a:pt x="194" y="566"/>
                </a:lnTo>
                <a:lnTo>
                  <a:pt x="192" y="566"/>
                </a:lnTo>
                <a:lnTo>
                  <a:pt x="189" y="564"/>
                </a:lnTo>
                <a:lnTo>
                  <a:pt x="180" y="562"/>
                </a:lnTo>
                <a:lnTo>
                  <a:pt x="175" y="559"/>
                </a:lnTo>
                <a:lnTo>
                  <a:pt x="174" y="559"/>
                </a:lnTo>
                <a:lnTo>
                  <a:pt x="170" y="561"/>
                </a:lnTo>
                <a:lnTo>
                  <a:pt x="169" y="562"/>
                </a:lnTo>
                <a:lnTo>
                  <a:pt x="164" y="566"/>
                </a:lnTo>
                <a:lnTo>
                  <a:pt x="164" y="567"/>
                </a:lnTo>
                <a:lnTo>
                  <a:pt x="164" y="572"/>
                </a:lnTo>
                <a:lnTo>
                  <a:pt x="162" y="572"/>
                </a:lnTo>
                <a:lnTo>
                  <a:pt x="160" y="571"/>
                </a:lnTo>
                <a:lnTo>
                  <a:pt x="159" y="567"/>
                </a:lnTo>
                <a:lnTo>
                  <a:pt x="155" y="566"/>
                </a:lnTo>
                <a:lnTo>
                  <a:pt x="152" y="561"/>
                </a:lnTo>
                <a:lnTo>
                  <a:pt x="150" y="561"/>
                </a:lnTo>
                <a:lnTo>
                  <a:pt x="152" y="559"/>
                </a:lnTo>
                <a:lnTo>
                  <a:pt x="150" y="556"/>
                </a:lnTo>
                <a:lnTo>
                  <a:pt x="152" y="552"/>
                </a:lnTo>
                <a:lnTo>
                  <a:pt x="150" y="549"/>
                </a:lnTo>
                <a:lnTo>
                  <a:pt x="152" y="547"/>
                </a:lnTo>
                <a:lnTo>
                  <a:pt x="148" y="544"/>
                </a:lnTo>
                <a:lnTo>
                  <a:pt x="152" y="539"/>
                </a:lnTo>
                <a:lnTo>
                  <a:pt x="152" y="534"/>
                </a:lnTo>
                <a:lnTo>
                  <a:pt x="148" y="531"/>
                </a:lnTo>
                <a:lnTo>
                  <a:pt x="150" y="529"/>
                </a:lnTo>
                <a:lnTo>
                  <a:pt x="147" y="526"/>
                </a:lnTo>
                <a:lnTo>
                  <a:pt x="147" y="522"/>
                </a:lnTo>
                <a:lnTo>
                  <a:pt x="140" y="516"/>
                </a:lnTo>
                <a:lnTo>
                  <a:pt x="138" y="514"/>
                </a:lnTo>
                <a:lnTo>
                  <a:pt x="133" y="517"/>
                </a:lnTo>
                <a:lnTo>
                  <a:pt x="130" y="517"/>
                </a:lnTo>
                <a:lnTo>
                  <a:pt x="130" y="514"/>
                </a:lnTo>
                <a:lnTo>
                  <a:pt x="127" y="511"/>
                </a:lnTo>
                <a:lnTo>
                  <a:pt x="125" y="507"/>
                </a:lnTo>
                <a:lnTo>
                  <a:pt x="122" y="497"/>
                </a:lnTo>
                <a:lnTo>
                  <a:pt x="123" y="497"/>
                </a:lnTo>
                <a:lnTo>
                  <a:pt x="125" y="497"/>
                </a:lnTo>
                <a:lnTo>
                  <a:pt x="127" y="497"/>
                </a:lnTo>
                <a:lnTo>
                  <a:pt x="128" y="490"/>
                </a:lnTo>
                <a:lnTo>
                  <a:pt x="128" y="487"/>
                </a:lnTo>
                <a:lnTo>
                  <a:pt x="128" y="485"/>
                </a:lnTo>
                <a:lnTo>
                  <a:pt x="127" y="484"/>
                </a:lnTo>
                <a:lnTo>
                  <a:pt x="127" y="482"/>
                </a:lnTo>
                <a:lnTo>
                  <a:pt x="123" y="480"/>
                </a:lnTo>
                <a:lnTo>
                  <a:pt x="125" y="479"/>
                </a:lnTo>
                <a:lnTo>
                  <a:pt x="122" y="477"/>
                </a:lnTo>
                <a:lnTo>
                  <a:pt x="120" y="475"/>
                </a:lnTo>
                <a:lnTo>
                  <a:pt x="120" y="474"/>
                </a:lnTo>
                <a:lnTo>
                  <a:pt x="120" y="470"/>
                </a:lnTo>
                <a:lnTo>
                  <a:pt x="120" y="469"/>
                </a:lnTo>
                <a:lnTo>
                  <a:pt x="117" y="464"/>
                </a:lnTo>
                <a:lnTo>
                  <a:pt x="115" y="459"/>
                </a:lnTo>
                <a:lnTo>
                  <a:pt x="115" y="455"/>
                </a:lnTo>
                <a:lnTo>
                  <a:pt x="112" y="450"/>
                </a:lnTo>
                <a:lnTo>
                  <a:pt x="113" y="444"/>
                </a:lnTo>
                <a:lnTo>
                  <a:pt x="112" y="439"/>
                </a:lnTo>
                <a:lnTo>
                  <a:pt x="110" y="435"/>
                </a:lnTo>
                <a:lnTo>
                  <a:pt x="113" y="432"/>
                </a:lnTo>
                <a:lnTo>
                  <a:pt x="113" y="429"/>
                </a:lnTo>
                <a:lnTo>
                  <a:pt x="113" y="427"/>
                </a:lnTo>
                <a:lnTo>
                  <a:pt x="110" y="427"/>
                </a:lnTo>
                <a:lnTo>
                  <a:pt x="113" y="419"/>
                </a:lnTo>
                <a:lnTo>
                  <a:pt x="112" y="417"/>
                </a:lnTo>
                <a:lnTo>
                  <a:pt x="110" y="417"/>
                </a:lnTo>
                <a:lnTo>
                  <a:pt x="107" y="415"/>
                </a:lnTo>
                <a:lnTo>
                  <a:pt x="107" y="412"/>
                </a:lnTo>
                <a:lnTo>
                  <a:pt x="105" y="410"/>
                </a:lnTo>
                <a:lnTo>
                  <a:pt x="105" y="407"/>
                </a:lnTo>
                <a:lnTo>
                  <a:pt x="103" y="405"/>
                </a:lnTo>
                <a:lnTo>
                  <a:pt x="102" y="405"/>
                </a:lnTo>
                <a:lnTo>
                  <a:pt x="98" y="405"/>
                </a:lnTo>
                <a:lnTo>
                  <a:pt x="98" y="405"/>
                </a:lnTo>
                <a:lnTo>
                  <a:pt x="98" y="408"/>
                </a:lnTo>
                <a:lnTo>
                  <a:pt x="98" y="410"/>
                </a:lnTo>
                <a:lnTo>
                  <a:pt x="95" y="410"/>
                </a:lnTo>
                <a:lnTo>
                  <a:pt x="92" y="415"/>
                </a:lnTo>
                <a:lnTo>
                  <a:pt x="88" y="417"/>
                </a:lnTo>
                <a:lnTo>
                  <a:pt x="87" y="417"/>
                </a:lnTo>
                <a:lnTo>
                  <a:pt x="83" y="417"/>
                </a:lnTo>
                <a:lnTo>
                  <a:pt x="82" y="419"/>
                </a:lnTo>
                <a:lnTo>
                  <a:pt x="78" y="417"/>
                </a:lnTo>
                <a:lnTo>
                  <a:pt x="77" y="422"/>
                </a:lnTo>
                <a:lnTo>
                  <a:pt x="75" y="424"/>
                </a:lnTo>
                <a:lnTo>
                  <a:pt x="68" y="425"/>
                </a:lnTo>
                <a:lnTo>
                  <a:pt x="67" y="425"/>
                </a:lnTo>
                <a:lnTo>
                  <a:pt x="67" y="422"/>
                </a:lnTo>
                <a:lnTo>
                  <a:pt x="63" y="419"/>
                </a:lnTo>
                <a:lnTo>
                  <a:pt x="63" y="417"/>
                </a:lnTo>
                <a:lnTo>
                  <a:pt x="60" y="414"/>
                </a:lnTo>
                <a:lnTo>
                  <a:pt x="56" y="412"/>
                </a:lnTo>
                <a:lnTo>
                  <a:pt x="56" y="410"/>
                </a:lnTo>
                <a:lnTo>
                  <a:pt x="53" y="410"/>
                </a:lnTo>
                <a:lnTo>
                  <a:pt x="56" y="405"/>
                </a:lnTo>
                <a:lnTo>
                  <a:pt x="55" y="403"/>
                </a:lnTo>
                <a:lnTo>
                  <a:pt x="60" y="400"/>
                </a:lnTo>
                <a:lnTo>
                  <a:pt x="60" y="397"/>
                </a:lnTo>
                <a:lnTo>
                  <a:pt x="62" y="395"/>
                </a:lnTo>
                <a:lnTo>
                  <a:pt x="58" y="392"/>
                </a:lnTo>
                <a:lnTo>
                  <a:pt x="58" y="388"/>
                </a:lnTo>
                <a:lnTo>
                  <a:pt x="56" y="387"/>
                </a:lnTo>
                <a:lnTo>
                  <a:pt x="63" y="383"/>
                </a:lnTo>
                <a:lnTo>
                  <a:pt x="65" y="378"/>
                </a:lnTo>
                <a:lnTo>
                  <a:pt x="67" y="380"/>
                </a:lnTo>
                <a:lnTo>
                  <a:pt x="68" y="378"/>
                </a:lnTo>
                <a:lnTo>
                  <a:pt x="72" y="380"/>
                </a:lnTo>
                <a:lnTo>
                  <a:pt x="73" y="378"/>
                </a:lnTo>
                <a:lnTo>
                  <a:pt x="73" y="373"/>
                </a:lnTo>
                <a:lnTo>
                  <a:pt x="72" y="372"/>
                </a:lnTo>
                <a:lnTo>
                  <a:pt x="75" y="368"/>
                </a:lnTo>
                <a:lnTo>
                  <a:pt x="75" y="365"/>
                </a:lnTo>
                <a:lnTo>
                  <a:pt x="70" y="363"/>
                </a:lnTo>
                <a:lnTo>
                  <a:pt x="70" y="362"/>
                </a:lnTo>
                <a:lnTo>
                  <a:pt x="70" y="360"/>
                </a:lnTo>
                <a:lnTo>
                  <a:pt x="73" y="357"/>
                </a:lnTo>
                <a:lnTo>
                  <a:pt x="75" y="353"/>
                </a:lnTo>
                <a:lnTo>
                  <a:pt x="73" y="350"/>
                </a:lnTo>
                <a:lnTo>
                  <a:pt x="70" y="348"/>
                </a:lnTo>
                <a:lnTo>
                  <a:pt x="70" y="347"/>
                </a:lnTo>
                <a:lnTo>
                  <a:pt x="72" y="343"/>
                </a:lnTo>
                <a:lnTo>
                  <a:pt x="75" y="345"/>
                </a:lnTo>
                <a:lnTo>
                  <a:pt x="78" y="343"/>
                </a:lnTo>
                <a:lnTo>
                  <a:pt x="78" y="338"/>
                </a:lnTo>
                <a:lnTo>
                  <a:pt x="77" y="335"/>
                </a:lnTo>
                <a:lnTo>
                  <a:pt x="77" y="333"/>
                </a:lnTo>
                <a:lnTo>
                  <a:pt x="80" y="332"/>
                </a:lnTo>
                <a:lnTo>
                  <a:pt x="85" y="320"/>
                </a:lnTo>
                <a:lnTo>
                  <a:pt x="87" y="320"/>
                </a:lnTo>
                <a:lnTo>
                  <a:pt x="88" y="316"/>
                </a:lnTo>
                <a:lnTo>
                  <a:pt x="88" y="310"/>
                </a:lnTo>
                <a:lnTo>
                  <a:pt x="92" y="308"/>
                </a:lnTo>
                <a:lnTo>
                  <a:pt x="92" y="306"/>
                </a:lnTo>
                <a:lnTo>
                  <a:pt x="95" y="300"/>
                </a:lnTo>
                <a:lnTo>
                  <a:pt x="98" y="295"/>
                </a:lnTo>
                <a:lnTo>
                  <a:pt x="98" y="291"/>
                </a:lnTo>
                <a:lnTo>
                  <a:pt x="93" y="288"/>
                </a:lnTo>
                <a:lnTo>
                  <a:pt x="88" y="290"/>
                </a:lnTo>
                <a:lnTo>
                  <a:pt x="85" y="291"/>
                </a:lnTo>
                <a:lnTo>
                  <a:pt x="80" y="288"/>
                </a:lnTo>
                <a:lnTo>
                  <a:pt x="75" y="288"/>
                </a:lnTo>
                <a:lnTo>
                  <a:pt x="73" y="285"/>
                </a:lnTo>
                <a:lnTo>
                  <a:pt x="77" y="283"/>
                </a:lnTo>
                <a:lnTo>
                  <a:pt x="73" y="276"/>
                </a:lnTo>
                <a:lnTo>
                  <a:pt x="72" y="276"/>
                </a:lnTo>
                <a:lnTo>
                  <a:pt x="67" y="280"/>
                </a:lnTo>
                <a:lnTo>
                  <a:pt x="63" y="278"/>
                </a:lnTo>
                <a:lnTo>
                  <a:pt x="67" y="273"/>
                </a:lnTo>
                <a:lnTo>
                  <a:pt x="65" y="271"/>
                </a:lnTo>
                <a:lnTo>
                  <a:pt x="62" y="268"/>
                </a:lnTo>
                <a:lnTo>
                  <a:pt x="60" y="266"/>
                </a:lnTo>
                <a:lnTo>
                  <a:pt x="56" y="266"/>
                </a:lnTo>
                <a:lnTo>
                  <a:pt x="55" y="258"/>
                </a:lnTo>
                <a:lnTo>
                  <a:pt x="56" y="255"/>
                </a:lnTo>
                <a:lnTo>
                  <a:pt x="56" y="253"/>
                </a:lnTo>
                <a:lnTo>
                  <a:pt x="56" y="250"/>
                </a:lnTo>
                <a:lnTo>
                  <a:pt x="53" y="246"/>
                </a:lnTo>
                <a:lnTo>
                  <a:pt x="50" y="246"/>
                </a:lnTo>
                <a:lnTo>
                  <a:pt x="50" y="245"/>
                </a:lnTo>
                <a:lnTo>
                  <a:pt x="48" y="236"/>
                </a:lnTo>
                <a:lnTo>
                  <a:pt x="46" y="233"/>
                </a:lnTo>
                <a:lnTo>
                  <a:pt x="46" y="228"/>
                </a:lnTo>
                <a:lnTo>
                  <a:pt x="45" y="228"/>
                </a:lnTo>
                <a:lnTo>
                  <a:pt x="43" y="224"/>
                </a:lnTo>
                <a:lnTo>
                  <a:pt x="35" y="216"/>
                </a:lnTo>
                <a:lnTo>
                  <a:pt x="35" y="208"/>
                </a:lnTo>
                <a:lnTo>
                  <a:pt x="35" y="206"/>
                </a:lnTo>
                <a:lnTo>
                  <a:pt x="30" y="204"/>
                </a:lnTo>
                <a:lnTo>
                  <a:pt x="28" y="204"/>
                </a:lnTo>
                <a:lnTo>
                  <a:pt x="23" y="201"/>
                </a:lnTo>
                <a:lnTo>
                  <a:pt x="21" y="199"/>
                </a:lnTo>
                <a:lnTo>
                  <a:pt x="21" y="194"/>
                </a:lnTo>
                <a:lnTo>
                  <a:pt x="18" y="189"/>
                </a:lnTo>
                <a:lnTo>
                  <a:pt x="15" y="188"/>
                </a:lnTo>
                <a:lnTo>
                  <a:pt x="13" y="184"/>
                </a:lnTo>
                <a:lnTo>
                  <a:pt x="8" y="181"/>
                </a:lnTo>
                <a:lnTo>
                  <a:pt x="10" y="179"/>
                </a:lnTo>
                <a:lnTo>
                  <a:pt x="15" y="181"/>
                </a:lnTo>
                <a:lnTo>
                  <a:pt x="16" y="179"/>
                </a:lnTo>
                <a:lnTo>
                  <a:pt x="18" y="178"/>
                </a:lnTo>
                <a:lnTo>
                  <a:pt x="13" y="174"/>
                </a:lnTo>
                <a:lnTo>
                  <a:pt x="13" y="171"/>
                </a:lnTo>
                <a:lnTo>
                  <a:pt x="11" y="169"/>
                </a:lnTo>
                <a:lnTo>
                  <a:pt x="16" y="163"/>
                </a:lnTo>
                <a:lnTo>
                  <a:pt x="16" y="161"/>
                </a:lnTo>
                <a:lnTo>
                  <a:pt x="15" y="158"/>
                </a:lnTo>
                <a:lnTo>
                  <a:pt x="16" y="151"/>
                </a:lnTo>
                <a:lnTo>
                  <a:pt x="13" y="149"/>
                </a:lnTo>
                <a:lnTo>
                  <a:pt x="13" y="144"/>
                </a:lnTo>
                <a:lnTo>
                  <a:pt x="10" y="142"/>
                </a:lnTo>
                <a:lnTo>
                  <a:pt x="11" y="137"/>
                </a:lnTo>
                <a:lnTo>
                  <a:pt x="10" y="134"/>
                </a:lnTo>
                <a:lnTo>
                  <a:pt x="6" y="131"/>
                </a:lnTo>
                <a:lnTo>
                  <a:pt x="5" y="129"/>
                </a:lnTo>
                <a:lnTo>
                  <a:pt x="3" y="121"/>
                </a:lnTo>
                <a:lnTo>
                  <a:pt x="1" y="116"/>
                </a:lnTo>
                <a:lnTo>
                  <a:pt x="0" y="114"/>
                </a:lnTo>
                <a:lnTo>
                  <a:pt x="5" y="87"/>
                </a:lnTo>
                <a:lnTo>
                  <a:pt x="13" y="55"/>
                </a:lnTo>
                <a:lnTo>
                  <a:pt x="25" y="0"/>
                </a:lnTo>
                <a:lnTo>
                  <a:pt x="123" y="22"/>
                </a:lnTo>
                <a:lnTo>
                  <a:pt x="174" y="32"/>
                </a:lnTo>
                <a:lnTo>
                  <a:pt x="312" y="59"/>
                </a:lnTo>
                <a:lnTo>
                  <a:pt x="379" y="72"/>
                </a:lnTo>
                <a:lnTo>
                  <a:pt x="419" y="79"/>
                </a:lnTo>
                <a:lnTo>
                  <a:pt x="513" y="94"/>
                </a:lnTo>
                <a:lnTo>
                  <a:pt x="607" y="107"/>
                </a:lnTo>
                <a:lnTo>
                  <a:pt x="687" y="119"/>
                </a:lnTo>
                <a:lnTo>
                  <a:pt x="767" y="129"/>
                </a:lnTo>
                <a:lnTo>
                  <a:pt x="846" y="137"/>
                </a:lnTo>
                <a:lnTo>
                  <a:pt x="921" y="144"/>
                </a:lnTo>
                <a:lnTo>
                  <a:pt x="918" y="186"/>
                </a:lnTo>
                <a:lnTo>
                  <a:pt x="916" y="214"/>
                </a:lnTo>
                <a:lnTo>
                  <a:pt x="913" y="260"/>
                </a:lnTo>
                <a:lnTo>
                  <a:pt x="906" y="328"/>
                </a:lnTo>
                <a:lnTo>
                  <a:pt x="906" y="335"/>
                </a:lnTo>
                <a:lnTo>
                  <a:pt x="898" y="415"/>
                </a:lnTo>
                <a:lnTo>
                  <a:pt x="896" y="427"/>
                </a:lnTo>
                <a:lnTo>
                  <a:pt x="895" y="457"/>
                </a:lnTo>
                <a:lnTo>
                  <a:pt x="891" y="494"/>
                </a:lnTo>
                <a:lnTo>
                  <a:pt x="890" y="502"/>
                </a:lnTo>
                <a:lnTo>
                  <a:pt x="885" y="577"/>
                </a:lnTo>
                <a:lnTo>
                  <a:pt x="881" y="603"/>
                </a:lnTo>
                <a:lnTo>
                  <a:pt x="879" y="603"/>
                </a:lnTo>
                <a:lnTo>
                  <a:pt x="801" y="594"/>
                </a:lnTo>
                <a:lnTo>
                  <a:pt x="798" y="594"/>
                </a:lnTo>
                <a:lnTo>
                  <a:pt x="722" y="586"/>
                </a:lnTo>
                <a:lnTo>
                  <a:pt x="704" y="584"/>
                </a:lnTo>
                <a:lnTo>
                  <a:pt x="572" y="566"/>
                </a:lnTo>
                <a:lnTo>
                  <a:pt x="542" y="562"/>
                </a:lnTo>
                <a:lnTo>
                  <a:pt x="513" y="557"/>
                </a:lnTo>
                <a:lnTo>
                  <a:pt x="418" y="544"/>
                </a:lnTo>
                <a:lnTo>
                  <a:pt x="403" y="541"/>
                </a:lnTo>
                <a:lnTo>
                  <a:pt x="371" y="536"/>
                </a:lnTo>
                <a:lnTo>
                  <a:pt x="368" y="536"/>
                </a:lnTo>
                <a:lnTo>
                  <a:pt x="319" y="527"/>
                </a:lnTo>
                <a:lnTo>
                  <a:pt x="311" y="566"/>
                </a:lnTo>
                <a:lnTo>
                  <a:pt x="309" y="586"/>
                </a:lnTo>
                <a:lnTo>
                  <a:pt x="306" y="584"/>
                </a:lnTo>
                <a:lnTo>
                  <a:pt x="302" y="582"/>
                </a:lnTo>
                <a:lnTo>
                  <a:pt x="302" y="577"/>
                </a:lnTo>
                <a:lnTo>
                  <a:pt x="301" y="576"/>
                </a:lnTo>
                <a:lnTo>
                  <a:pt x="301" y="574"/>
                </a:lnTo>
                <a:lnTo>
                  <a:pt x="297" y="572"/>
                </a:lnTo>
                <a:lnTo>
                  <a:pt x="296" y="569"/>
                </a:lnTo>
                <a:lnTo>
                  <a:pt x="297" y="567"/>
                </a:lnTo>
                <a:lnTo>
                  <a:pt x="297" y="566"/>
                </a:lnTo>
                <a:lnTo>
                  <a:pt x="294" y="564"/>
                </a:lnTo>
                <a:lnTo>
                  <a:pt x="294" y="561"/>
                </a:lnTo>
                <a:lnTo>
                  <a:pt x="292" y="559"/>
                </a:lnTo>
                <a:lnTo>
                  <a:pt x="291" y="556"/>
                </a:lnTo>
                <a:lnTo>
                  <a:pt x="291" y="554"/>
                </a:lnTo>
                <a:lnTo>
                  <a:pt x="291" y="554"/>
                </a:lnTo>
                <a:lnTo>
                  <a:pt x="289" y="551"/>
                </a:lnTo>
                <a:lnTo>
                  <a:pt x="287" y="552"/>
                </a:lnTo>
                <a:lnTo>
                  <a:pt x="286" y="554"/>
                </a:lnTo>
                <a:lnTo>
                  <a:pt x="281" y="554"/>
                </a:lnTo>
                <a:lnTo>
                  <a:pt x="279" y="554"/>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2" name="Freeform 34"/>
          <p:cNvSpPr>
            <a:spLocks/>
          </p:cNvSpPr>
          <p:nvPr/>
        </p:nvSpPr>
        <p:spPr bwMode="auto">
          <a:xfrm>
            <a:off x="3713165" y="1090613"/>
            <a:ext cx="1057275" cy="673100"/>
          </a:xfrm>
          <a:custGeom>
            <a:avLst/>
            <a:gdLst/>
            <a:ahLst/>
            <a:cxnLst>
              <a:cxn ang="0">
                <a:pos x="345" y="373"/>
              </a:cxn>
              <a:cxn ang="0">
                <a:pos x="162" y="363"/>
              </a:cxn>
              <a:cxn ang="0">
                <a:pos x="0" y="350"/>
              </a:cxn>
              <a:cxn ang="0">
                <a:pos x="7" y="271"/>
              </a:cxn>
              <a:cxn ang="0">
                <a:pos x="22" y="116"/>
              </a:cxn>
              <a:cxn ang="0">
                <a:pos x="30" y="0"/>
              </a:cxn>
              <a:cxn ang="0">
                <a:pos x="224" y="17"/>
              </a:cxn>
              <a:cxn ang="0">
                <a:pos x="413" y="25"/>
              </a:cxn>
              <a:cxn ang="0">
                <a:pos x="547" y="37"/>
              </a:cxn>
              <a:cxn ang="0">
                <a:pos x="551" y="49"/>
              </a:cxn>
              <a:cxn ang="0">
                <a:pos x="554" y="55"/>
              </a:cxn>
              <a:cxn ang="0">
                <a:pos x="556" y="60"/>
              </a:cxn>
              <a:cxn ang="0">
                <a:pos x="557" y="67"/>
              </a:cxn>
              <a:cxn ang="0">
                <a:pos x="556" y="72"/>
              </a:cxn>
              <a:cxn ang="0">
                <a:pos x="552" y="77"/>
              </a:cxn>
              <a:cxn ang="0">
                <a:pos x="552" y="80"/>
              </a:cxn>
              <a:cxn ang="0">
                <a:pos x="554" y="92"/>
              </a:cxn>
              <a:cxn ang="0">
                <a:pos x="552" y="95"/>
              </a:cxn>
              <a:cxn ang="0">
                <a:pos x="552" y="99"/>
              </a:cxn>
              <a:cxn ang="0">
                <a:pos x="552" y="102"/>
              </a:cxn>
              <a:cxn ang="0">
                <a:pos x="556" y="107"/>
              </a:cxn>
              <a:cxn ang="0">
                <a:pos x="556" y="111"/>
              </a:cxn>
              <a:cxn ang="0">
                <a:pos x="556" y="112"/>
              </a:cxn>
              <a:cxn ang="0">
                <a:pos x="554" y="117"/>
              </a:cxn>
              <a:cxn ang="0">
                <a:pos x="556" y="121"/>
              </a:cxn>
              <a:cxn ang="0">
                <a:pos x="554" y="124"/>
              </a:cxn>
              <a:cxn ang="0">
                <a:pos x="554" y="126"/>
              </a:cxn>
              <a:cxn ang="0">
                <a:pos x="557" y="132"/>
              </a:cxn>
              <a:cxn ang="0">
                <a:pos x="559" y="149"/>
              </a:cxn>
              <a:cxn ang="0">
                <a:pos x="564" y="159"/>
              </a:cxn>
              <a:cxn ang="0">
                <a:pos x="567" y="167"/>
              </a:cxn>
              <a:cxn ang="0">
                <a:pos x="572" y="181"/>
              </a:cxn>
              <a:cxn ang="0">
                <a:pos x="574" y="194"/>
              </a:cxn>
              <a:cxn ang="0">
                <a:pos x="574" y="201"/>
              </a:cxn>
              <a:cxn ang="0">
                <a:pos x="574" y="211"/>
              </a:cxn>
              <a:cxn ang="0">
                <a:pos x="574" y="218"/>
              </a:cxn>
              <a:cxn ang="0">
                <a:pos x="576" y="224"/>
              </a:cxn>
              <a:cxn ang="0">
                <a:pos x="577" y="239"/>
              </a:cxn>
              <a:cxn ang="0">
                <a:pos x="576" y="249"/>
              </a:cxn>
              <a:cxn ang="0">
                <a:pos x="577" y="258"/>
              </a:cxn>
              <a:cxn ang="0">
                <a:pos x="579" y="263"/>
              </a:cxn>
              <a:cxn ang="0">
                <a:pos x="581" y="266"/>
              </a:cxn>
              <a:cxn ang="0">
                <a:pos x="581" y="276"/>
              </a:cxn>
              <a:cxn ang="0">
                <a:pos x="579" y="293"/>
              </a:cxn>
              <a:cxn ang="0">
                <a:pos x="579" y="303"/>
              </a:cxn>
              <a:cxn ang="0">
                <a:pos x="582" y="316"/>
              </a:cxn>
              <a:cxn ang="0">
                <a:pos x="587" y="325"/>
              </a:cxn>
              <a:cxn ang="0">
                <a:pos x="592" y="335"/>
              </a:cxn>
              <a:cxn ang="0">
                <a:pos x="594" y="351"/>
              </a:cxn>
              <a:cxn ang="0">
                <a:pos x="596" y="370"/>
              </a:cxn>
              <a:cxn ang="0">
                <a:pos x="542" y="380"/>
              </a:cxn>
              <a:cxn ang="0">
                <a:pos x="423" y="378"/>
              </a:cxn>
            </a:cxnLst>
            <a:rect l="0" t="0" r="r" b="b"/>
            <a:pathLst>
              <a:path w="597" h="380">
                <a:moveTo>
                  <a:pt x="423" y="378"/>
                </a:moveTo>
                <a:lnTo>
                  <a:pt x="400" y="377"/>
                </a:lnTo>
                <a:lnTo>
                  <a:pt x="345" y="373"/>
                </a:lnTo>
                <a:lnTo>
                  <a:pt x="331" y="373"/>
                </a:lnTo>
                <a:lnTo>
                  <a:pt x="281" y="370"/>
                </a:lnTo>
                <a:lnTo>
                  <a:pt x="162" y="363"/>
                </a:lnTo>
                <a:lnTo>
                  <a:pt x="87" y="358"/>
                </a:lnTo>
                <a:lnTo>
                  <a:pt x="84" y="358"/>
                </a:lnTo>
                <a:lnTo>
                  <a:pt x="0" y="350"/>
                </a:lnTo>
                <a:lnTo>
                  <a:pt x="4" y="313"/>
                </a:lnTo>
                <a:lnTo>
                  <a:pt x="5" y="283"/>
                </a:lnTo>
                <a:lnTo>
                  <a:pt x="7" y="271"/>
                </a:lnTo>
                <a:lnTo>
                  <a:pt x="15" y="191"/>
                </a:lnTo>
                <a:lnTo>
                  <a:pt x="15" y="184"/>
                </a:lnTo>
                <a:lnTo>
                  <a:pt x="22" y="116"/>
                </a:lnTo>
                <a:lnTo>
                  <a:pt x="25" y="70"/>
                </a:lnTo>
                <a:lnTo>
                  <a:pt x="27" y="42"/>
                </a:lnTo>
                <a:lnTo>
                  <a:pt x="30" y="0"/>
                </a:lnTo>
                <a:lnTo>
                  <a:pt x="116" y="8"/>
                </a:lnTo>
                <a:lnTo>
                  <a:pt x="186" y="14"/>
                </a:lnTo>
                <a:lnTo>
                  <a:pt x="224" y="17"/>
                </a:lnTo>
                <a:lnTo>
                  <a:pt x="323" y="22"/>
                </a:lnTo>
                <a:lnTo>
                  <a:pt x="373" y="24"/>
                </a:lnTo>
                <a:lnTo>
                  <a:pt x="413" y="25"/>
                </a:lnTo>
                <a:lnTo>
                  <a:pt x="494" y="29"/>
                </a:lnTo>
                <a:lnTo>
                  <a:pt x="547" y="29"/>
                </a:lnTo>
                <a:lnTo>
                  <a:pt x="547" y="37"/>
                </a:lnTo>
                <a:lnTo>
                  <a:pt x="552" y="44"/>
                </a:lnTo>
                <a:lnTo>
                  <a:pt x="552" y="49"/>
                </a:lnTo>
                <a:lnTo>
                  <a:pt x="551" y="49"/>
                </a:lnTo>
                <a:lnTo>
                  <a:pt x="552" y="50"/>
                </a:lnTo>
                <a:lnTo>
                  <a:pt x="554" y="54"/>
                </a:lnTo>
                <a:lnTo>
                  <a:pt x="554" y="55"/>
                </a:lnTo>
                <a:lnTo>
                  <a:pt x="554" y="57"/>
                </a:lnTo>
                <a:lnTo>
                  <a:pt x="556" y="59"/>
                </a:lnTo>
                <a:lnTo>
                  <a:pt x="556" y="60"/>
                </a:lnTo>
                <a:lnTo>
                  <a:pt x="557" y="62"/>
                </a:lnTo>
                <a:lnTo>
                  <a:pt x="556" y="64"/>
                </a:lnTo>
                <a:lnTo>
                  <a:pt x="557" y="67"/>
                </a:lnTo>
                <a:lnTo>
                  <a:pt x="557" y="70"/>
                </a:lnTo>
                <a:lnTo>
                  <a:pt x="556" y="70"/>
                </a:lnTo>
                <a:lnTo>
                  <a:pt x="556" y="72"/>
                </a:lnTo>
                <a:lnTo>
                  <a:pt x="554" y="72"/>
                </a:lnTo>
                <a:lnTo>
                  <a:pt x="554" y="77"/>
                </a:lnTo>
                <a:lnTo>
                  <a:pt x="552" y="77"/>
                </a:lnTo>
                <a:lnTo>
                  <a:pt x="552" y="79"/>
                </a:lnTo>
                <a:lnTo>
                  <a:pt x="554" y="80"/>
                </a:lnTo>
                <a:lnTo>
                  <a:pt x="552" y="80"/>
                </a:lnTo>
                <a:lnTo>
                  <a:pt x="554" y="82"/>
                </a:lnTo>
                <a:lnTo>
                  <a:pt x="554" y="84"/>
                </a:lnTo>
                <a:lnTo>
                  <a:pt x="554" y="92"/>
                </a:lnTo>
                <a:lnTo>
                  <a:pt x="556" y="92"/>
                </a:lnTo>
                <a:lnTo>
                  <a:pt x="556" y="95"/>
                </a:lnTo>
                <a:lnTo>
                  <a:pt x="552" y="95"/>
                </a:lnTo>
                <a:lnTo>
                  <a:pt x="552" y="97"/>
                </a:lnTo>
                <a:lnTo>
                  <a:pt x="554" y="97"/>
                </a:lnTo>
                <a:lnTo>
                  <a:pt x="552" y="99"/>
                </a:lnTo>
                <a:lnTo>
                  <a:pt x="554" y="101"/>
                </a:lnTo>
                <a:lnTo>
                  <a:pt x="554" y="102"/>
                </a:lnTo>
                <a:lnTo>
                  <a:pt x="552" y="102"/>
                </a:lnTo>
                <a:lnTo>
                  <a:pt x="554" y="102"/>
                </a:lnTo>
                <a:lnTo>
                  <a:pt x="554" y="106"/>
                </a:lnTo>
                <a:lnTo>
                  <a:pt x="556" y="107"/>
                </a:lnTo>
                <a:lnTo>
                  <a:pt x="554" y="107"/>
                </a:lnTo>
                <a:lnTo>
                  <a:pt x="556" y="109"/>
                </a:lnTo>
                <a:lnTo>
                  <a:pt x="556" y="111"/>
                </a:lnTo>
                <a:lnTo>
                  <a:pt x="554" y="111"/>
                </a:lnTo>
                <a:lnTo>
                  <a:pt x="556" y="111"/>
                </a:lnTo>
                <a:lnTo>
                  <a:pt x="556" y="112"/>
                </a:lnTo>
                <a:lnTo>
                  <a:pt x="554" y="112"/>
                </a:lnTo>
                <a:lnTo>
                  <a:pt x="556" y="114"/>
                </a:lnTo>
                <a:lnTo>
                  <a:pt x="554" y="117"/>
                </a:lnTo>
                <a:lnTo>
                  <a:pt x="556" y="117"/>
                </a:lnTo>
                <a:lnTo>
                  <a:pt x="554" y="119"/>
                </a:lnTo>
                <a:lnTo>
                  <a:pt x="556" y="121"/>
                </a:lnTo>
                <a:lnTo>
                  <a:pt x="554" y="121"/>
                </a:lnTo>
                <a:lnTo>
                  <a:pt x="554" y="122"/>
                </a:lnTo>
                <a:lnTo>
                  <a:pt x="554" y="124"/>
                </a:lnTo>
                <a:lnTo>
                  <a:pt x="554" y="124"/>
                </a:lnTo>
                <a:lnTo>
                  <a:pt x="556" y="126"/>
                </a:lnTo>
                <a:lnTo>
                  <a:pt x="554" y="126"/>
                </a:lnTo>
                <a:lnTo>
                  <a:pt x="556" y="127"/>
                </a:lnTo>
                <a:lnTo>
                  <a:pt x="556" y="131"/>
                </a:lnTo>
                <a:lnTo>
                  <a:pt x="557" y="132"/>
                </a:lnTo>
                <a:lnTo>
                  <a:pt x="557" y="136"/>
                </a:lnTo>
                <a:lnTo>
                  <a:pt x="557" y="137"/>
                </a:lnTo>
                <a:lnTo>
                  <a:pt x="559" y="149"/>
                </a:lnTo>
                <a:lnTo>
                  <a:pt x="562" y="154"/>
                </a:lnTo>
                <a:lnTo>
                  <a:pt x="562" y="157"/>
                </a:lnTo>
                <a:lnTo>
                  <a:pt x="564" y="159"/>
                </a:lnTo>
                <a:lnTo>
                  <a:pt x="566" y="164"/>
                </a:lnTo>
                <a:lnTo>
                  <a:pt x="566" y="166"/>
                </a:lnTo>
                <a:lnTo>
                  <a:pt x="567" y="167"/>
                </a:lnTo>
                <a:lnTo>
                  <a:pt x="567" y="171"/>
                </a:lnTo>
                <a:lnTo>
                  <a:pt x="569" y="177"/>
                </a:lnTo>
                <a:lnTo>
                  <a:pt x="572" y="181"/>
                </a:lnTo>
                <a:lnTo>
                  <a:pt x="572" y="188"/>
                </a:lnTo>
                <a:lnTo>
                  <a:pt x="576" y="189"/>
                </a:lnTo>
                <a:lnTo>
                  <a:pt x="574" y="194"/>
                </a:lnTo>
                <a:lnTo>
                  <a:pt x="576" y="198"/>
                </a:lnTo>
                <a:lnTo>
                  <a:pt x="574" y="198"/>
                </a:lnTo>
                <a:lnTo>
                  <a:pt x="574" y="201"/>
                </a:lnTo>
                <a:lnTo>
                  <a:pt x="574" y="206"/>
                </a:lnTo>
                <a:lnTo>
                  <a:pt x="574" y="209"/>
                </a:lnTo>
                <a:lnTo>
                  <a:pt x="574" y="211"/>
                </a:lnTo>
                <a:lnTo>
                  <a:pt x="576" y="211"/>
                </a:lnTo>
                <a:lnTo>
                  <a:pt x="576" y="214"/>
                </a:lnTo>
                <a:lnTo>
                  <a:pt x="574" y="218"/>
                </a:lnTo>
                <a:lnTo>
                  <a:pt x="576" y="219"/>
                </a:lnTo>
                <a:lnTo>
                  <a:pt x="576" y="223"/>
                </a:lnTo>
                <a:lnTo>
                  <a:pt x="576" y="224"/>
                </a:lnTo>
                <a:lnTo>
                  <a:pt x="574" y="229"/>
                </a:lnTo>
                <a:lnTo>
                  <a:pt x="576" y="231"/>
                </a:lnTo>
                <a:lnTo>
                  <a:pt x="577" y="239"/>
                </a:lnTo>
                <a:lnTo>
                  <a:pt x="576" y="241"/>
                </a:lnTo>
                <a:lnTo>
                  <a:pt x="577" y="248"/>
                </a:lnTo>
                <a:lnTo>
                  <a:pt x="576" y="249"/>
                </a:lnTo>
                <a:lnTo>
                  <a:pt x="577" y="254"/>
                </a:lnTo>
                <a:lnTo>
                  <a:pt x="576" y="258"/>
                </a:lnTo>
                <a:lnTo>
                  <a:pt x="577" y="258"/>
                </a:lnTo>
                <a:lnTo>
                  <a:pt x="577" y="261"/>
                </a:lnTo>
                <a:lnTo>
                  <a:pt x="579" y="261"/>
                </a:lnTo>
                <a:lnTo>
                  <a:pt x="579" y="263"/>
                </a:lnTo>
                <a:lnTo>
                  <a:pt x="579" y="264"/>
                </a:lnTo>
                <a:lnTo>
                  <a:pt x="579" y="266"/>
                </a:lnTo>
                <a:lnTo>
                  <a:pt x="581" y="266"/>
                </a:lnTo>
                <a:lnTo>
                  <a:pt x="581" y="268"/>
                </a:lnTo>
                <a:lnTo>
                  <a:pt x="579" y="273"/>
                </a:lnTo>
                <a:lnTo>
                  <a:pt x="581" y="276"/>
                </a:lnTo>
                <a:lnTo>
                  <a:pt x="579" y="281"/>
                </a:lnTo>
                <a:lnTo>
                  <a:pt x="579" y="286"/>
                </a:lnTo>
                <a:lnTo>
                  <a:pt x="579" y="293"/>
                </a:lnTo>
                <a:lnTo>
                  <a:pt x="579" y="295"/>
                </a:lnTo>
                <a:lnTo>
                  <a:pt x="579" y="301"/>
                </a:lnTo>
                <a:lnTo>
                  <a:pt x="579" y="303"/>
                </a:lnTo>
                <a:lnTo>
                  <a:pt x="579" y="305"/>
                </a:lnTo>
                <a:lnTo>
                  <a:pt x="581" y="305"/>
                </a:lnTo>
                <a:lnTo>
                  <a:pt x="582" y="316"/>
                </a:lnTo>
                <a:lnTo>
                  <a:pt x="584" y="320"/>
                </a:lnTo>
                <a:lnTo>
                  <a:pt x="584" y="325"/>
                </a:lnTo>
                <a:lnTo>
                  <a:pt x="587" y="325"/>
                </a:lnTo>
                <a:lnTo>
                  <a:pt x="589" y="333"/>
                </a:lnTo>
                <a:lnTo>
                  <a:pt x="592" y="333"/>
                </a:lnTo>
                <a:lnTo>
                  <a:pt x="592" y="335"/>
                </a:lnTo>
                <a:lnTo>
                  <a:pt x="592" y="346"/>
                </a:lnTo>
                <a:lnTo>
                  <a:pt x="594" y="348"/>
                </a:lnTo>
                <a:lnTo>
                  <a:pt x="594" y="351"/>
                </a:lnTo>
                <a:lnTo>
                  <a:pt x="596" y="353"/>
                </a:lnTo>
                <a:lnTo>
                  <a:pt x="597" y="362"/>
                </a:lnTo>
                <a:lnTo>
                  <a:pt x="596" y="370"/>
                </a:lnTo>
                <a:lnTo>
                  <a:pt x="596" y="378"/>
                </a:lnTo>
                <a:lnTo>
                  <a:pt x="596" y="380"/>
                </a:lnTo>
                <a:lnTo>
                  <a:pt x="542" y="380"/>
                </a:lnTo>
                <a:lnTo>
                  <a:pt x="484" y="378"/>
                </a:lnTo>
                <a:lnTo>
                  <a:pt x="480" y="378"/>
                </a:lnTo>
                <a:lnTo>
                  <a:pt x="423" y="378"/>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3" name="Freeform 35"/>
          <p:cNvSpPr>
            <a:spLocks/>
          </p:cNvSpPr>
          <p:nvPr/>
        </p:nvSpPr>
        <p:spPr bwMode="auto">
          <a:xfrm>
            <a:off x="3657600" y="1712913"/>
            <a:ext cx="1125538" cy="747712"/>
          </a:xfrm>
          <a:custGeom>
            <a:avLst/>
            <a:gdLst/>
            <a:ahLst/>
            <a:cxnLst>
              <a:cxn ang="0">
                <a:pos x="47" y="338"/>
              </a:cxn>
              <a:cxn ang="0">
                <a:pos x="5" y="278"/>
              </a:cxn>
              <a:cxn ang="0">
                <a:pos x="12" y="201"/>
              </a:cxn>
              <a:cxn ang="0">
                <a:pos x="22" y="109"/>
              </a:cxn>
              <a:cxn ang="0">
                <a:pos x="32" y="0"/>
              </a:cxn>
              <a:cxn ang="0">
                <a:pos x="194" y="13"/>
              </a:cxn>
              <a:cxn ang="0">
                <a:pos x="377" y="23"/>
              </a:cxn>
              <a:cxn ang="0">
                <a:pos x="512" y="28"/>
              </a:cxn>
              <a:cxn ang="0">
                <a:pos x="628" y="30"/>
              </a:cxn>
              <a:cxn ang="0">
                <a:pos x="621" y="53"/>
              </a:cxn>
              <a:cxn ang="0">
                <a:pos x="604" y="72"/>
              </a:cxn>
              <a:cxn ang="0">
                <a:pos x="618" y="92"/>
              </a:cxn>
              <a:cxn ang="0">
                <a:pos x="634" y="100"/>
              </a:cxn>
              <a:cxn ang="0">
                <a:pos x="636" y="140"/>
              </a:cxn>
              <a:cxn ang="0">
                <a:pos x="636" y="191"/>
              </a:cxn>
              <a:cxn ang="0">
                <a:pos x="634" y="308"/>
              </a:cxn>
              <a:cxn ang="0">
                <a:pos x="623" y="316"/>
              </a:cxn>
              <a:cxn ang="0">
                <a:pos x="629" y="326"/>
              </a:cxn>
              <a:cxn ang="0">
                <a:pos x="624" y="336"/>
              </a:cxn>
              <a:cxn ang="0">
                <a:pos x="626" y="339"/>
              </a:cxn>
              <a:cxn ang="0">
                <a:pos x="634" y="351"/>
              </a:cxn>
              <a:cxn ang="0">
                <a:pos x="633" y="358"/>
              </a:cxn>
              <a:cxn ang="0">
                <a:pos x="629" y="368"/>
              </a:cxn>
              <a:cxn ang="0">
                <a:pos x="628" y="378"/>
              </a:cxn>
              <a:cxn ang="0">
                <a:pos x="623" y="385"/>
              </a:cxn>
              <a:cxn ang="0">
                <a:pos x="619" y="395"/>
              </a:cxn>
              <a:cxn ang="0">
                <a:pos x="628" y="403"/>
              </a:cxn>
              <a:cxn ang="0">
                <a:pos x="631" y="413"/>
              </a:cxn>
              <a:cxn ang="0">
                <a:pos x="636" y="423"/>
              </a:cxn>
              <a:cxn ang="0">
                <a:pos x="623" y="421"/>
              </a:cxn>
              <a:cxn ang="0">
                <a:pos x="619" y="416"/>
              </a:cxn>
              <a:cxn ang="0">
                <a:pos x="614" y="405"/>
              </a:cxn>
              <a:cxn ang="0">
                <a:pos x="604" y="401"/>
              </a:cxn>
              <a:cxn ang="0">
                <a:pos x="591" y="398"/>
              </a:cxn>
              <a:cxn ang="0">
                <a:pos x="589" y="393"/>
              </a:cxn>
              <a:cxn ang="0">
                <a:pos x="576" y="388"/>
              </a:cxn>
              <a:cxn ang="0">
                <a:pos x="567" y="381"/>
              </a:cxn>
              <a:cxn ang="0">
                <a:pos x="557" y="380"/>
              </a:cxn>
              <a:cxn ang="0">
                <a:pos x="547" y="380"/>
              </a:cxn>
              <a:cxn ang="0">
                <a:pos x="532" y="383"/>
              </a:cxn>
              <a:cxn ang="0">
                <a:pos x="522" y="381"/>
              </a:cxn>
              <a:cxn ang="0">
                <a:pos x="516" y="383"/>
              </a:cxn>
              <a:cxn ang="0">
                <a:pos x="504" y="390"/>
              </a:cxn>
              <a:cxn ang="0">
                <a:pos x="494" y="385"/>
              </a:cxn>
              <a:cxn ang="0">
                <a:pos x="479" y="376"/>
              </a:cxn>
              <a:cxn ang="0">
                <a:pos x="464" y="365"/>
              </a:cxn>
              <a:cxn ang="0">
                <a:pos x="322" y="358"/>
              </a:cxn>
              <a:cxn ang="0">
                <a:pos x="106" y="344"/>
              </a:cxn>
            </a:cxnLst>
            <a:rect l="0" t="0" r="r" b="b"/>
            <a:pathLst>
              <a:path w="636" h="423">
                <a:moveTo>
                  <a:pt x="106" y="344"/>
                </a:moveTo>
                <a:lnTo>
                  <a:pt x="87" y="343"/>
                </a:lnTo>
                <a:lnTo>
                  <a:pt x="47" y="338"/>
                </a:lnTo>
                <a:lnTo>
                  <a:pt x="0" y="334"/>
                </a:lnTo>
                <a:lnTo>
                  <a:pt x="5" y="281"/>
                </a:lnTo>
                <a:lnTo>
                  <a:pt x="5" y="278"/>
                </a:lnTo>
                <a:lnTo>
                  <a:pt x="9" y="237"/>
                </a:lnTo>
                <a:lnTo>
                  <a:pt x="12" y="204"/>
                </a:lnTo>
                <a:lnTo>
                  <a:pt x="12" y="201"/>
                </a:lnTo>
                <a:lnTo>
                  <a:pt x="15" y="155"/>
                </a:lnTo>
                <a:lnTo>
                  <a:pt x="20" y="109"/>
                </a:lnTo>
                <a:lnTo>
                  <a:pt x="22" y="109"/>
                </a:lnTo>
                <a:lnTo>
                  <a:pt x="26" y="83"/>
                </a:lnTo>
                <a:lnTo>
                  <a:pt x="31" y="8"/>
                </a:lnTo>
                <a:lnTo>
                  <a:pt x="32" y="0"/>
                </a:lnTo>
                <a:lnTo>
                  <a:pt x="116" y="8"/>
                </a:lnTo>
                <a:lnTo>
                  <a:pt x="119" y="8"/>
                </a:lnTo>
                <a:lnTo>
                  <a:pt x="194" y="13"/>
                </a:lnTo>
                <a:lnTo>
                  <a:pt x="313" y="20"/>
                </a:lnTo>
                <a:lnTo>
                  <a:pt x="363" y="23"/>
                </a:lnTo>
                <a:lnTo>
                  <a:pt x="377" y="23"/>
                </a:lnTo>
                <a:lnTo>
                  <a:pt x="432" y="27"/>
                </a:lnTo>
                <a:lnTo>
                  <a:pt x="455" y="28"/>
                </a:lnTo>
                <a:lnTo>
                  <a:pt x="512" y="28"/>
                </a:lnTo>
                <a:lnTo>
                  <a:pt x="516" y="28"/>
                </a:lnTo>
                <a:lnTo>
                  <a:pt x="574" y="30"/>
                </a:lnTo>
                <a:lnTo>
                  <a:pt x="628" y="30"/>
                </a:lnTo>
                <a:lnTo>
                  <a:pt x="626" y="43"/>
                </a:lnTo>
                <a:lnTo>
                  <a:pt x="624" y="45"/>
                </a:lnTo>
                <a:lnTo>
                  <a:pt x="621" y="53"/>
                </a:lnTo>
                <a:lnTo>
                  <a:pt x="606" y="63"/>
                </a:lnTo>
                <a:lnTo>
                  <a:pt x="604" y="68"/>
                </a:lnTo>
                <a:lnTo>
                  <a:pt x="604" y="72"/>
                </a:lnTo>
                <a:lnTo>
                  <a:pt x="611" y="78"/>
                </a:lnTo>
                <a:lnTo>
                  <a:pt x="613" y="85"/>
                </a:lnTo>
                <a:lnTo>
                  <a:pt x="618" y="92"/>
                </a:lnTo>
                <a:lnTo>
                  <a:pt x="624" y="92"/>
                </a:lnTo>
                <a:lnTo>
                  <a:pt x="631" y="94"/>
                </a:lnTo>
                <a:lnTo>
                  <a:pt x="634" y="100"/>
                </a:lnTo>
                <a:lnTo>
                  <a:pt x="636" y="104"/>
                </a:lnTo>
                <a:lnTo>
                  <a:pt x="636" y="105"/>
                </a:lnTo>
                <a:lnTo>
                  <a:pt x="636" y="140"/>
                </a:lnTo>
                <a:lnTo>
                  <a:pt x="636" y="160"/>
                </a:lnTo>
                <a:lnTo>
                  <a:pt x="636" y="179"/>
                </a:lnTo>
                <a:lnTo>
                  <a:pt x="636" y="191"/>
                </a:lnTo>
                <a:lnTo>
                  <a:pt x="634" y="229"/>
                </a:lnTo>
                <a:lnTo>
                  <a:pt x="634" y="269"/>
                </a:lnTo>
                <a:lnTo>
                  <a:pt x="634" y="308"/>
                </a:lnTo>
                <a:lnTo>
                  <a:pt x="623" y="308"/>
                </a:lnTo>
                <a:lnTo>
                  <a:pt x="624" y="311"/>
                </a:lnTo>
                <a:lnTo>
                  <a:pt x="623" y="316"/>
                </a:lnTo>
                <a:lnTo>
                  <a:pt x="626" y="319"/>
                </a:lnTo>
                <a:lnTo>
                  <a:pt x="629" y="323"/>
                </a:lnTo>
                <a:lnTo>
                  <a:pt x="629" y="326"/>
                </a:lnTo>
                <a:lnTo>
                  <a:pt x="628" y="331"/>
                </a:lnTo>
                <a:lnTo>
                  <a:pt x="624" y="333"/>
                </a:lnTo>
                <a:lnTo>
                  <a:pt x="624" y="336"/>
                </a:lnTo>
                <a:lnTo>
                  <a:pt x="626" y="336"/>
                </a:lnTo>
                <a:lnTo>
                  <a:pt x="626" y="338"/>
                </a:lnTo>
                <a:lnTo>
                  <a:pt x="626" y="339"/>
                </a:lnTo>
                <a:lnTo>
                  <a:pt x="633" y="341"/>
                </a:lnTo>
                <a:lnTo>
                  <a:pt x="633" y="341"/>
                </a:lnTo>
                <a:lnTo>
                  <a:pt x="634" y="351"/>
                </a:lnTo>
                <a:lnTo>
                  <a:pt x="634" y="356"/>
                </a:lnTo>
                <a:lnTo>
                  <a:pt x="634" y="358"/>
                </a:lnTo>
                <a:lnTo>
                  <a:pt x="633" y="358"/>
                </a:lnTo>
                <a:lnTo>
                  <a:pt x="629" y="360"/>
                </a:lnTo>
                <a:lnTo>
                  <a:pt x="631" y="365"/>
                </a:lnTo>
                <a:lnTo>
                  <a:pt x="629" y="368"/>
                </a:lnTo>
                <a:lnTo>
                  <a:pt x="629" y="371"/>
                </a:lnTo>
                <a:lnTo>
                  <a:pt x="628" y="376"/>
                </a:lnTo>
                <a:lnTo>
                  <a:pt x="628" y="378"/>
                </a:lnTo>
                <a:lnTo>
                  <a:pt x="626" y="383"/>
                </a:lnTo>
                <a:lnTo>
                  <a:pt x="624" y="385"/>
                </a:lnTo>
                <a:lnTo>
                  <a:pt x="623" y="385"/>
                </a:lnTo>
                <a:lnTo>
                  <a:pt x="621" y="390"/>
                </a:lnTo>
                <a:lnTo>
                  <a:pt x="621" y="390"/>
                </a:lnTo>
                <a:lnTo>
                  <a:pt x="619" y="395"/>
                </a:lnTo>
                <a:lnTo>
                  <a:pt x="621" y="400"/>
                </a:lnTo>
                <a:lnTo>
                  <a:pt x="626" y="403"/>
                </a:lnTo>
                <a:lnTo>
                  <a:pt x="628" y="403"/>
                </a:lnTo>
                <a:lnTo>
                  <a:pt x="629" y="408"/>
                </a:lnTo>
                <a:lnTo>
                  <a:pt x="633" y="413"/>
                </a:lnTo>
                <a:lnTo>
                  <a:pt x="631" y="413"/>
                </a:lnTo>
                <a:lnTo>
                  <a:pt x="633" y="415"/>
                </a:lnTo>
                <a:lnTo>
                  <a:pt x="633" y="421"/>
                </a:lnTo>
                <a:lnTo>
                  <a:pt x="636" y="423"/>
                </a:lnTo>
                <a:lnTo>
                  <a:pt x="631" y="423"/>
                </a:lnTo>
                <a:lnTo>
                  <a:pt x="626" y="421"/>
                </a:lnTo>
                <a:lnTo>
                  <a:pt x="623" y="421"/>
                </a:lnTo>
                <a:lnTo>
                  <a:pt x="621" y="421"/>
                </a:lnTo>
                <a:lnTo>
                  <a:pt x="621" y="420"/>
                </a:lnTo>
                <a:lnTo>
                  <a:pt x="619" y="416"/>
                </a:lnTo>
                <a:lnTo>
                  <a:pt x="613" y="410"/>
                </a:lnTo>
                <a:lnTo>
                  <a:pt x="614" y="406"/>
                </a:lnTo>
                <a:lnTo>
                  <a:pt x="614" y="405"/>
                </a:lnTo>
                <a:lnTo>
                  <a:pt x="611" y="403"/>
                </a:lnTo>
                <a:lnTo>
                  <a:pt x="606" y="403"/>
                </a:lnTo>
                <a:lnTo>
                  <a:pt x="604" y="401"/>
                </a:lnTo>
                <a:lnTo>
                  <a:pt x="604" y="400"/>
                </a:lnTo>
                <a:lnTo>
                  <a:pt x="598" y="396"/>
                </a:lnTo>
                <a:lnTo>
                  <a:pt x="591" y="398"/>
                </a:lnTo>
                <a:lnTo>
                  <a:pt x="589" y="396"/>
                </a:lnTo>
                <a:lnTo>
                  <a:pt x="591" y="393"/>
                </a:lnTo>
                <a:lnTo>
                  <a:pt x="589" y="393"/>
                </a:lnTo>
                <a:lnTo>
                  <a:pt x="588" y="393"/>
                </a:lnTo>
                <a:lnTo>
                  <a:pt x="579" y="390"/>
                </a:lnTo>
                <a:lnTo>
                  <a:pt x="576" y="388"/>
                </a:lnTo>
                <a:lnTo>
                  <a:pt x="571" y="386"/>
                </a:lnTo>
                <a:lnTo>
                  <a:pt x="569" y="383"/>
                </a:lnTo>
                <a:lnTo>
                  <a:pt x="567" y="381"/>
                </a:lnTo>
                <a:lnTo>
                  <a:pt x="567" y="381"/>
                </a:lnTo>
                <a:lnTo>
                  <a:pt x="562" y="380"/>
                </a:lnTo>
                <a:lnTo>
                  <a:pt x="557" y="380"/>
                </a:lnTo>
                <a:lnTo>
                  <a:pt x="551" y="381"/>
                </a:lnTo>
                <a:lnTo>
                  <a:pt x="547" y="380"/>
                </a:lnTo>
                <a:lnTo>
                  <a:pt x="547" y="380"/>
                </a:lnTo>
                <a:lnTo>
                  <a:pt x="541" y="381"/>
                </a:lnTo>
                <a:lnTo>
                  <a:pt x="536" y="380"/>
                </a:lnTo>
                <a:lnTo>
                  <a:pt x="532" y="383"/>
                </a:lnTo>
                <a:lnTo>
                  <a:pt x="527" y="380"/>
                </a:lnTo>
                <a:lnTo>
                  <a:pt x="526" y="381"/>
                </a:lnTo>
                <a:lnTo>
                  <a:pt x="522" y="381"/>
                </a:lnTo>
                <a:lnTo>
                  <a:pt x="521" y="380"/>
                </a:lnTo>
                <a:lnTo>
                  <a:pt x="516" y="380"/>
                </a:lnTo>
                <a:lnTo>
                  <a:pt x="516" y="383"/>
                </a:lnTo>
                <a:lnTo>
                  <a:pt x="511" y="388"/>
                </a:lnTo>
                <a:lnTo>
                  <a:pt x="507" y="390"/>
                </a:lnTo>
                <a:lnTo>
                  <a:pt x="504" y="390"/>
                </a:lnTo>
                <a:lnTo>
                  <a:pt x="502" y="390"/>
                </a:lnTo>
                <a:lnTo>
                  <a:pt x="494" y="386"/>
                </a:lnTo>
                <a:lnTo>
                  <a:pt x="494" y="385"/>
                </a:lnTo>
                <a:lnTo>
                  <a:pt x="494" y="381"/>
                </a:lnTo>
                <a:lnTo>
                  <a:pt x="492" y="381"/>
                </a:lnTo>
                <a:lnTo>
                  <a:pt x="479" y="376"/>
                </a:lnTo>
                <a:lnTo>
                  <a:pt x="472" y="371"/>
                </a:lnTo>
                <a:lnTo>
                  <a:pt x="467" y="370"/>
                </a:lnTo>
                <a:lnTo>
                  <a:pt x="464" y="365"/>
                </a:lnTo>
                <a:lnTo>
                  <a:pt x="400" y="361"/>
                </a:lnTo>
                <a:lnTo>
                  <a:pt x="377" y="360"/>
                </a:lnTo>
                <a:lnTo>
                  <a:pt x="322" y="358"/>
                </a:lnTo>
                <a:lnTo>
                  <a:pt x="236" y="355"/>
                </a:lnTo>
                <a:lnTo>
                  <a:pt x="164" y="348"/>
                </a:lnTo>
                <a:lnTo>
                  <a:pt x="106" y="34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4" name="Freeform 36"/>
          <p:cNvSpPr>
            <a:spLocks/>
          </p:cNvSpPr>
          <p:nvPr/>
        </p:nvSpPr>
        <p:spPr bwMode="auto">
          <a:xfrm>
            <a:off x="2562227" y="1771653"/>
            <a:ext cx="1130300" cy="931863"/>
          </a:xfrm>
          <a:custGeom>
            <a:avLst/>
            <a:gdLst/>
            <a:ahLst/>
            <a:cxnLst>
              <a:cxn ang="0">
                <a:pos x="606" y="450"/>
              </a:cxn>
              <a:cxn ang="0">
                <a:pos x="603" y="464"/>
              </a:cxn>
              <a:cxn ang="0">
                <a:pos x="603" y="484"/>
              </a:cxn>
              <a:cxn ang="0">
                <a:pos x="599" y="527"/>
              </a:cxn>
              <a:cxn ang="0">
                <a:pos x="522" y="522"/>
              </a:cxn>
              <a:cxn ang="0">
                <a:pos x="494" y="517"/>
              </a:cxn>
              <a:cxn ang="0">
                <a:pos x="414" y="509"/>
              </a:cxn>
              <a:cxn ang="0">
                <a:pos x="402" y="507"/>
              </a:cxn>
              <a:cxn ang="0">
                <a:pos x="358" y="502"/>
              </a:cxn>
              <a:cxn ang="0">
                <a:pos x="320" y="497"/>
              </a:cxn>
              <a:cxn ang="0">
                <a:pos x="266" y="491"/>
              </a:cxn>
              <a:cxn ang="0">
                <a:pos x="171" y="475"/>
              </a:cxn>
              <a:cxn ang="0">
                <a:pos x="89" y="464"/>
              </a:cxn>
              <a:cxn ang="0">
                <a:pos x="84" y="464"/>
              </a:cxn>
              <a:cxn ang="0">
                <a:pos x="0" y="449"/>
              </a:cxn>
              <a:cxn ang="0">
                <a:pos x="6" y="420"/>
              </a:cxn>
              <a:cxn ang="0">
                <a:pos x="12" y="383"/>
              </a:cxn>
              <a:cxn ang="0">
                <a:pos x="19" y="337"/>
              </a:cxn>
              <a:cxn ang="0">
                <a:pos x="29" y="281"/>
              </a:cxn>
              <a:cxn ang="0">
                <a:pos x="39" y="221"/>
              </a:cxn>
              <a:cxn ang="0">
                <a:pos x="46" y="193"/>
              </a:cxn>
              <a:cxn ang="0">
                <a:pos x="51" y="166"/>
              </a:cxn>
              <a:cxn ang="0">
                <a:pos x="59" y="114"/>
              </a:cxn>
              <a:cxn ang="0">
                <a:pos x="69" y="59"/>
              </a:cxn>
              <a:cxn ang="0">
                <a:pos x="71" y="39"/>
              </a:cxn>
              <a:cxn ang="0">
                <a:pos x="79" y="0"/>
              </a:cxn>
              <a:cxn ang="0">
                <a:pos x="128" y="9"/>
              </a:cxn>
              <a:cxn ang="0">
                <a:pos x="131" y="9"/>
              </a:cxn>
              <a:cxn ang="0">
                <a:pos x="163" y="14"/>
              </a:cxn>
              <a:cxn ang="0">
                <a:pos x="178" y="17"/>
              </a:cxn>
              <a:cxn ang="0">
                <a:pos x="273" y="30"/>
              </a:cxn>
              <a:cxn ang="0">
                <a:pos x="302" y="35"/>
              </a:cxn>
              <a:cxn ang="0">
                <a:pos x="332" y="39"/>
              </a:cxn>
              <a:cxn ang="0">
                <a:pos x="464" y="57"/>
              </a:cxn>
              <a:cxn ang="0">
                <a:pos x="482" y="59"/>
              </a:cxn>
              <a:cxn ang="0">
                <a:pos x="558" y="67"/>
              </a:cxn>
              <a:cxn ang="0">
                <a:pos x="561" y="67"/>
              </a:cxn>
              <a:cxn ang="0">
                <a:pos x="639" y="76"/>
              </a:cxn>
              <a:cxn ang="0">
                <a:pos x="634" y="122"/>
              </a:cxn>
              <a:cxn ang="0">
                <a:pos x="631" y="168"/>
              </a:cxn>
              <a:cxn ang="0">
                <a:pos x="631" y="171"/>
              </a:cxn>
              <a:cxn ang="0">
                <a:pos x="628" y="204"/>
              </a:cxn>
              <a:cxn ang="0">
                <a:pos x="624" y="245"/>
              </a:cxn>
              <a:cxn ang="0">
                <a:pos x="624" y="248"/>
              </a:cxn>
              <a:cxn ang="0">
                <a:pos x="619" y="301"/>
              </a:cxn>
              <a:cxn ang="0">
                <a:pos x="614" y="347"/>
              </a:cxn>
              <a:cxn ang="0">
                <a:pos x="609" y="415"/>
              </a:cxn>
              <a:cxn ang="0">
                <a:pos x="606" y="450"/>
              </a:cxn>
            </a:cxnLst>
            <a:rect l="0" t="0" r="r" b="b"/>
            <a:pathLst>
              <a:path w="639" h="527">
                <a:moveTo>
                  <a:pt x="606" y="450"/>
                </a:moveTo>
                <a:lnTo>
                  <a:pt x="603" y="464"/>
                </a:lnTo>
                <a:lnTo>
                  <a:pt x="603" y="484"/>
                </a:lnTo>
                <a:lnTo>
                  <a:pt x="599" y="527"/>
                </a:lnTo>
                <a:lnTo>
                  <a:pt x="522" y="522"/>
                </a:lnTo>
                <a:lnTo>
                  <a:pt x="494" y="517"/>
                </a:lnTo>
                <a:lnTo>
                  <a:pt x="414" y="509"/>
                </a:lnTo>
                <a:lnTo>
                  <a:pt x="402" y="507"/>
                </a:lnTo>
                <a:lnTo>
                  <a:pt x="358" y="502"/>
                </a:lnTo>
                <a:lnTo>
                  <a:pt x="320" y="497"/>
                </a:lnTo>
                <a:lnTo>
                  <a:pt x="266" y="491"/>
                </a:lnTo>
                <a:lnTo>
                  <a:pt x="171" y="475"/>
                </a:lnTo>
                <a:lnTo>
                  <a:pt x="89" y="464"/>
                </a:lnTo>
                <a:lnTo>
                  <a:pt x="84" y="464"/>
                </a:lnTo>
                <a:lnTo>
                  <a:pt x="0" y="449"/>
                </a:lnTo>
                <a:lnTo>
                  <a:pt x="6" y="420"/>
                </a:lnTo>
                <a:lnTo>
                  <a:pt x="12" y="383"/>
                </a:lnTo>
                <a:lnTo>
                  <a:pt x="19" y="337"/>
                </a:lnTo>
                <a:lnTo>
                  <a:pt x="29" y="281"/>
                </a:lnTo>
                <a:lnTo>
                  <a:pt x="39" y="221"/>
                </a:lnTo>
                <a:lnTo>
                  <a:pt x="46" y="193"/>
                </a:lnTo>
                <a:lnTo>
                  <a:pt x="51" y="166"/>
                </a:lnTo>
                <a:lnTo>
                  <a:pt x="59" y="114"/>
                </a:lnTo>
                <a:lnTo>
                  <a:pt x="69" y="59"/>
                </a:lnTo>
                <a:lnTo>
                  <a:pt x="71" y="39"/>
                </a:lnTo>
                <a:lnTo>
                  <a:pt x="79" y="0"/>
                </a:lnTo>
                <a:lnTo>
                  <a:pt x="128" y="9"/>
                </a:lnTo>
                <a:lnTo>
                  <a:pt x="131" y="9"/>
                </a:lnTo>
                <a:lnTo>
                  <a:pt x="163" y="14"/>
                </a:lnTo>
                <a:lnTo>
                  <a:pt x="178" y="17"/>
                </a:lnTo>
                <a:lnTo>
                  <a:pt x="273" y="30"/>
                </a:lnTo>
                <a:lnTo>
                  <a:pt x="302" y="35"/>
                </a:lnTo>
                <a:lnTo>
                  <a:pt x="332" y="39"/>
                </a:lnTo>
                <a:lnTo>
                  <a:pt x="464" y="57"/>
                </a:lnTo>
                <a:lnTo>
                  <a:pt x="482" y="59"/>
                </a:lnTo>
                <a:lnTo>
                  <a:pt x="558" y="67"/>
                </a:lnTo>
                <a:lnTo>
                  <a:pt x="561" y="67"/>
                </a:lnTo>
                <a:lnTo>
                  <a:pt x="639" y="76"/>
                </a:lnTo>
                <a:lnTo>
                  <a:pt x="634" y="122"/>
                </a:lnTo>
                <a:lnTo>
                  <a:pt x="631" y="168"/>
                </a:lnTo>
                <a:lnTo>
                  <a:pt x="631" y="171"/>
                </a:lnTo>
                <a:lnTo>
                  <a:pt x="628" y="204"/>
                </a:lnTo>
                <a:lnTo>
                  <a:pt x="624" y="245"/>
                </a:lnTo>
                <a:lnTo>
                  <a:pt x="624" y="248"/>
                </a:lnTo>
                <a:lnTo>
                  <a:pt x="619" y="301"/>
                </a:lnTo>
                <a:lnTo>
                  <a:pt x="614" y="347"/>
                </a:lnTo>
                <a:lnTo>
                  <a:pt x="609" y="415"/>
                </a:lnTo>
                <a:lnTo>
                  <a:pt x="606" y="45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5" name="Freeform 37"/>
          <p:cNvSpPr>
            <a:spLocks/>
          </p:cNvSpPr>
          <p:nvPr/>
        </p:nvSpPr>
        <p:spPr bwMode="auto">
          <a:xfrm>
            <a:off x="5287964" y="1536704"/>
            <a:ext cx="806451" cy="898525"/>
          </a:xfrm>
          <a:custGeom>
            <a:avLst/>
            <a:gdLst/>
            <a:ahLst/>
            <a:cxnLst>
              <a:cxn ang="0">
                <a:pos x="402" y="239"/>
              </a:cxn>
              <a:cxn ang="0">
                <a:pos x="400" y="249"/>
              </a:cxn>
              <a:cxn ang="0">
                <a:pos x="412" y="249"/>
              </a:cxn>
              <a:cxn ang="0">
                <a:pos x="435" y="221"/>
              </a:cxn>
              <a:cxn ang="0">
                <a:pos x="455" y="224"/>
              </a:cxn>
              <a:cxn ang="0">
                <a:pos x="445" y="298"/>
              </a:cxn>
              <a:cxn ang="0">
                <a:pos x="432" y="372"/>
              </a:cxn>
              <a:cxn ang="0">
                <a:pos x="430" y="425"/>
              </a:cxn>
              <a:cxn ang="0">
                <a:pos x="442" y="457"/>
              </a:cxn>
              <a:cxn ang="0">
                <a:pos x="400" y="494"/>
              </a:cxn>
              <a:cxn ang="0">
                <a:pos x="310" y="500"/>
              </a:cxn>
              <a:cxn ang="0">
                <a:pos x="219" y="505"/>
              </a:cxn>
              <a:cxn ang="0">
                <a:pos x="199" y="500"/>
              </a:cxn>
              <a:cxn ang="0">
                <a:pos x="177" y="489"/>
              </a:cxn>
              <a:cxn ang="0">
                <a:pos x="162" y="469"/>
              </a:cxn>
              <a:cxn ang="0">
                <a:pos x="154" y="445"/>
              </a:cxn>
              <a:cxn ang="0">
                <a:pos x="159" y="417"/>
              </a:cxn>
              <a:cxn ang="0">
                <a:pos x="146" y="402"/>
              </a:cxn>
              <a:cxn ang="0">
                <a:pos x="144" y="377"/>
              </a:cxn>
              <a:cxn ang="0">
                <a:pos x="132" y="346"/>
              </a:cxn>
              <a:cxn ang="0">
                <a:pos x="114" y="338"/>
              </a:cxn>
              <a:cxn ang="0">
                <a:pos x="87" y="313"/>
              </a:cxn>
              <a:cxn ang="0">
                <a:pos x="80" y="301"/>
              </a:cxn>
              <a:cxn ang="0">
                <a:pos x="52" y="288"/>
              </a:cxn>
              <a:cxn ang="0">
                <a:pos x="27" y="276"/>
              </a:cxn>
              <a:cxn ang="0">
                <a:pos x="13" y="251"/>
              </a:cxn>
              <a:cxn ang="0">
                <a:pos x="15" y="239"/>
              </a:cxn>
              <a:cxn ang="0">
                <a:pos x="13" y="219"/>
              </a:cxn>
              <a:cxn ang="0">
                <a:pos x="13" y="198"/>
              </a:cxn>
              <a:cxn ang="0">
                <a:pos x="20" y="181"/>
              </a:cxn>
              <a:cxn ang="0">
                <a:pos x="10" y="167"/>
              </a:cxn>
              <a:cxn ang="0">
                <a:pos x="2" y="151"/>
              </a:cxn>
              <a:cxn ang="0">
                <a:pos x="12" y="136"/>
              </a:cxn>
              <a:cxn ang="0">
                <a:pos x="29" y="119"/>
              </a:cxn>
              <a:cxn ang="0">
                <a:pos x="42" y="114"/>
              </a:cxn>
              <a:cxn ang="0">
                <a:pos x="44" y="69"/>
              </a:cxn>
              <a:cxn ang="0">
                <a:pos x="65" y="37"/>
              </a:cxn>
              <a:cxn ang="0">
                <a:pos x="161" y="5"/>
              </a:cxn>
              <a:cxn ang="0">
                <a:pos x="181" y="42"/>
              </a:cxn>
              <a:cxn ang="0">
                <a:pos x="199" y="45"/>
              </a:cxn>
              <a:cxn ang="0">
                <a:pos x="209" y="50"/>
              </a:cxn>
              <a:cxn ang="0">
                <a:pos x="218" y="67"/>
              </a:cxn>
              <a:cxn ang="0">
                <a:pos x="313" y="90"/>
              </a:cxn>
              <a:cxn ang="0">
                <a:pos x="326" y="95"/>
              </a:cxn>
              <a:cxn ang="0">
                <a:pos x="336" y="99"/>
              </a:cxn>
              <a:cxn ang="0">
                <a:pos x="345" y="95"/>
              </a:cxn>
              <a:cxn ang="0">
                <a:pos x="351" y="95"/>
              </a:cxn>
              <a:cxn ang="0">
                <a:pos x="365" y="99"/>
              </a:cxn>
              <a:cxn ang="0">
                <a:pos x="376" y="102"/>
              </a:cxn>
              <a:cxn ang="0">
                <a:pos x="383" y="107"/>
              </a:cxn>
              <a:cxn ang="0">
                <a:pos x="385" y="117"/>
              </a:cxn>
              <a:cxn ang="0">
                <a:pos x="402" y="124"/>
              </a:cxn>
              <a:cxn ang="0">
                <a:pos x="405" y="131"/>
              </a:cxn>
              <a:cxn ang="0">
                <a:pos x="405" y="141"/>
              </a:cxn>
              <a:cxn ang="0">
                <a:pos x="405" y="156"/>
              </a:cxn>
              <a:cxn ang="0">
                <a:pos x="407" y="167"/>
              </a:cxn>
              <a:cxn ang="0">
                <a:pos x="422" y="162"/>
              </a:cxn>
              <a:cxn ang="0">
                <a:pos x="418" y="179"/>
              </a:cxn>
              <a:cxn ang="0">
                <a:pos x="422" y="189"/>
              </a:cxn>
              <a:cxn ang="0">
                <a:pos x="428" y="204"/>
              </a:cxn>
            </a:cxnLst>
            <a:rect l="0" t="0" r="r" b="b"/>
            <a:pathLst>
              <a:path w="455" h="507">
                <a:moveTo>
                  <a:pt x="418" y="209"/>
                </a:moveTo>
                <a:lnTo>
                  <a:pt x="412" y="213"/>
                </a:lnTo>
                <a:lnTo>
                  <a:pt x="412" y="221"/>
                </a:lnTo>
                <a:lnTo>
                  <a:pt x="402" y="239"/>
                </a:lnTo>
                <a:lnTo>
                  <a:pt x="402" y="244"/>
                </a:lnTo>
                <a:lnTo>
                  <a:pt x="400" y="248"/>
                </a:lnTo>
                <a:lnTo>
                  <a:pt x="403" y="253"/>
                </a:lnTo>
                <a:lnTo>
                  <a:pt x="400" y="249"/>
                </a:lnTo>
                <a:lnTo>
                  <a:pt x="400" y="256"/>
                </a:lnTo>
                <a:lnTo>
                  <a:pt x="405" y="259"/>
                </a:lnTo>
                <a:lnTo>
                  <a:pt x="408" y="258"/>
                </a:lnTo>
                <a:lnTo>
                  <a:pt x="412" y="249"/>
                </a:lnTo>
                <a:lnTo>
                  <a:pt x="422" y="244"/>
                </a:lnTo>
                <a:lnTo>
                  <a:pt x="423" y="241"/>
                </a:lnTo>
                <a:lnTo>
                  <a:pt x="432" y="223"/>
                </a:lnTo>
                <a:lnTo>
                  <a:pt x="435" y="221"/>
                </a:lnTo>
                <a:lnTo>
                  <a:pt x="435" y="223"/>
                </a:lnTo>
                <a:lnTo>
                  <a:pt x="443" y="214"/>
                </a:lnTo>
                <a:lnTo>
                  <a:pt x="452" y="223"/>
                </a:lnTo>
                <a:lnTo>
                  <a:pt x="455" y="224"/>
                </a:lnTo>
                <a:lnTo>
                  <a:pt x="453" y="239"/>
                </a:lnTo>
                <a:lnTo>
                  <a:pt x="445" y="254"/>
                </a:lnTo>
                <a:lnTo>
                  <a:pt x="443" y="280"/>
                </a:lnTo>
                <a:lnTo>
                  <a:pt x="445" y="298"/>
                </a:lnTo>
                <a:lnTo>
                  <a:pt x="437" y="308"/>
                </a:lnTo>
                <a:lnTo>
                  <a:pt x="433" y="330"/>
                </a:lnTo>
                <a:lnTo>
                  <a:pt x="437" y="355"/>
                </a:lnTo>
                <a:lnTo>
                  <a:pt x="432" y="372"/>
                </a:lnTo>
                <a:lnTo>
                  <a:pt x="430" y="382"/>
                </a:lnTo>
                <a:lnTo>
                  <a:pt x="425" y="393"/>
                </a:lnTo>
                <a:lnTo>
                  <a:pt x="425" y="412"/>
                </a:lnTo>
                <a:lnTo>
                  <a:pt x="430" y="425"/>
                </a:lnTo>
                <a:lnTo>
                  <a:pt x="428" y="430"/>
                </a:lnTo>
                <a:lnTo>
                  <a:pt x="433" y="437"/>
                </a:lnTo>
                <a:lnTo>
                  <a:pt x="435" y="450"/>
                </a:lnTo>
                <a:lnTo>
                  <a:pt x="442" y="457"/>
                </a:lnTo>
                <a:lnTo>
                  <a:pt x="440" y="470"/>
                </a:lnTo>
                <a:lnTo>
                  <a:pt x="442" y="490"/>
                </a:lnTo>
                <a:lnTo>
                  <a:pt x="408" y="494"/>
                </a:lnTo>
                <a:lnTo>
                  <a:pt x="400" y="494"/>
                </a:lnTo>
                <a:lnTo>
                  <a:pt x="365" y="497"/>
                </a:lnTo>
                <a:lnTo>
                  <a:pt x="360" y="499"/>
                </a:lnTo>
                <a:lnTo>
                  <a:pt x="346" y="499"/>
                </a:lnTo>
                <a:lnTo>
                  <a:pt x="310" y="500"/>
                </a:lnTo>
                <a:lnTo>
                  <a:pt x="306" y="500"/>
                </a:lnTo>
                <a:lnTo>
                  <a:pt x="269" y="502"/>
                </a:lnTo>
                <a:lnTo>
                  <a:pt x="263" y="504"/>
                </a:lnTo>
                <a:lnTo>
                  <a:pt x="219" y="505"/>
                </a:lnTo>
                <a:lnTo>
                  <a:pt x="203" y="507"/>
                </a:lnTo>
                <a:lnTo>
                  <a:pt x="203" y="504"/>
                </a:lnTo>
                <a:lnTo>
                  <a:pt x="201" y="500"/>
                </a:lnTo>
                <a:lnTo>
                  <a:pt x="199" y="500"/>
                </a:lnTo>
                <a:lnTo>
                  <a:pt x="198" y="492"/>
                </a:lnTo>
                <a:lnTo>
                  <a:pt x="192" y="490"/>
                </a:lnTo>
                <a:lnTo>
                  <a:pt x="179" y="489"/>
                </a:lnTo>
                <a:lnTo>
                  <a:pt x="177" y="489"/>
                </a:lnTo>
                <a:lnTo>
                  <a:pt x="171" y="487"/>
                </a:lnTo>
                <a:lnTo>
                  <a:pt x="166" y="482"/>
                </a:lnTo>
                <a:lnTo>
                  <a:pt x="164" y="479"/>
                </a:lnTo>
                <a:lnTo>
                  <a:pt x="162" y="469"/>
                </a:lnTo>
                <a:lnTo>
                  <a:pt x="157" y="462"/>
                </a:lnTo>
                <a:lnTo>
                  <a:pt x="156" y="454"/>
                </a:lnTo>
                <a:lnTo>
                  <a:pt x="156" y="445"/>
                </a:lnTo>
                <a:lnTo>
                  <a:pt x="154" y="445"/>
                </a:lnTo>
                <a:lnTo>
                  <a:pt x="154" y="437"/>
                </a:lnTo>
                <a:lnTo>
                  <a:pt x="161" y="425"/>
                </a:lnTo>
                <a:lnTo>
                  <a:pt x="161" y="422"/>
                </a:lnTo>
                <a:lnTo>
                  <a:pt x="159" y="417"/>
                </a:lnTo>
                <a:lnTo>
                  <a:pt x="152" y="413"/>
                </a:lnTo>
                <a:lnTo>
                  <a:pt x="149" y="412"/>
                </a:lnTo>
                <a:lnTo>
                  <a:pt x="147" y="405"/>
                </a:lnTo>
                <a:lnTo>
                  <a:pt x="146" y="402"/>
                </a:lnTo>
                <a:lnTo>
                  <a:pt x="146" y="397"/>
                </a:lnTo>
                <a:lnTo>
                  <a:pt x="146" y="392"/>
                </a:lnTo>
                <a:lnTo>
                  <a:pt x="146" y="385"/>
                </a:lnTo>
                <a:lnTo>
                  <a:pt x="144" y="377"/>
                </a:lnTo>
                <a:lnTo>
                  <a:pt x="142" y="372"/>
                </a:lnTo>
                <a:lnTo>
                  <a:pt x="144" y="363"/>
                </a:lnTo>
                <a:lnTo>
                  <a:pt x="139" y="358"/>
                </a:lnTo>
                <a:lnTo>
                  <a:pt x="132" y="346"/>
                </a:lnTo>
                <a:lnTo>
                  <a:pt x="127" y="341"/>
                </a:lnTo>
                <a:lnTo>
                  <a:pt x="119" y="338"/>
                </a:lnTo>
                <a:lnTo>
                  <a:pt x="114" y="338"/>
                </a:lnTo>
                <a:lnTo>
                  <a:pt x="114" y="338"/>
                </a:lnTo>
                <a:lnTo>
                  <a:pt x="109" y="335"/>
                </a:lnTo>
                <a:lnTo>
                  <a:pt x="100" y="326"/>
                </a:lnTo>
                <a:lnTo>
                  <a:pt x="92" y="320"/>
                </a:lnTo>
                <a:lnTo>
                  <a:pt x="87" y="313"/>
                </a:lnTo>
                <a:lnTo>
                  <a:pt x="84" y="310"/>
                </a:lnTo>
                <a:lnTo>
                  <a:pt x="84" y="308"/>
                </a:lnTo>
                <a:lnTo>
                  <a:pt x="82" y="305"/>
                </a:lnTo>
                <a:lnTo>
                  <a:pt x="80" y="301"/>
                </a:lnTo>
                <a:lnTo>
                  <a:pt x="70" y="296"/>
                </a:lnTo>
                <a:lnTo>
                  <a:pt x="60" y="295"/>
                </a:lnTo>
                <a:lnTo>
                  <a:pt x="57" y="293"/>
                </a:lnTo>
                <a:lnTo>
                  <a:pt x="52" y="288"/>
                </a:lnTo>
                <a:lnTo>
                  <a:pt x="50" y="283"/>
                </a:lnTo>
                <a:lnTo>
                  <a:pt x="50" y="281"/>
                </a:lnTo>
                <a:lnTo>
                  <a:pt x="35" y="280"/>
                </a:lnTo>
                <a:lnTo>
                  <a:pt x="27" y="276"/>
                </a:lnTo>
                <a:lnTo>
                  <a:pt x="25" y="273"/>
                </a:lnTo>
                <a:lnTo>
                  <a:pt x="17" y="264"/>
                </a:lnTo>
                <a:lnTo>
                  <a:pt x="10" y="261"/>
                </a:lnTo>
                <a:lnTo>
                  <a:pt x="13" y="251"/>
                </a:lnTo>
                <a:lnTo>
                  <a:pt x="13" y="248"/>
                </a:lnTo>
                <a:lnTo>
                  <a:pt x="12" y="244"/>
                </a:lnTo>
                <a:lnTo>
                  <a:pt x="13" y="241"/>
                </a:lnTo>
                <a:lnTo>
                  <a:pt x="15" y="239"/>
                </a:lnTo>
                <a:lnTo>
                  <a:pt x="12" y="233"/>
                </a:lnTo>
                <a:lnTo>
                  <a:pt x="13" y="229"/>
                </a:lnTo>
                <a:lnTo>
                  <a:pt x="10" y="224"/>
                </a:lnTo>
                <a:lnTo>
                  <a:pt x="13" y="219"/>
                </a:lnTo>
                <a:lnTo>
                  <a:pt x="13" y="213"/>
                </a:lnTo>
                <a:lnTo>
                  <a:pt x="12" y="211"/>
                </a:lnTo>
                <a:lnTo>
                  <a:pt x="12" y="208"/>
                </a:lnTo>
                <a:lnTo>
                  <a:pt x="13" y="198"/>
                </a:lnTo>
                <a:lnTo>
                  <a:pt x="17" y="196"/>
                </a:lnTo>
                <a:lnTo>
                  <a:pt x="19" y="191"/>
                </a:lnTo>
                <a:lnTo>
                  <a:pt x="20" y="186"/>
                </a:lnTo>
                <a:lnTo>
                  <a:pt x="20" y="181"/>
                </a:lnTo>
                <a:lnTo>
                  <a:pt x="19" y="181"/>
                </a:lnTo>
                <a:lnTo>
                  <a:pt x="19" y="179"/>
                </a:lnTo>
                <a:lnTo>
                  <a:pt x="13" y="171"/>
                </a:lnTo>
                <a:lnTo>
                  <a:pt x="10" y="167"/>
                </a:lnTo>
                <a:lnTo>
                  <a:pt x="5" y="167"/>
                </a:lnTo>
                <a:lnTo>
                  <a:pt x="2" y="166"/>
                </a:lnTo>
                <a:lnTo>
                  <a:pt x="0" y="159"/>
                </a:lnTo>
                <a:lnTo>
                  <a:pt x="2" y="151"/>
                </a:lnTo>
                <a:lnTo>
                  <a:pt x="5" y="149"/>
                </a:lnTo>
                <a:lnTo>
                  <a:pt x="8" y="146"/>
                </a:lnTo>
                <a:lnTo>
                  <a:pt x="10" y="137"/>
                </a:lnTo>
                <a:lnTo>
                  <a:pt x="12" y="136"/>
                </a:lnTo>
                <a:lnTo>
                  <a:pt x="13" y="129"/>
                </a:lnTo>
                <a:lnTo>
                  <a:pt x="17" y="127"/>
                </a:lnTo>
                <a:lnTo>
                  <a:pt x="25" y="122"/>
                </a:lnTo>
                <a:lnTo>
                  <a:pt x="29" y="119"/>
                </a:lnTo>
                <a:lnTo>
                  <a:pt x="32" y="119"/>
                </a:lnTo>
                <a:lnTo>
                  <a:pt x="35" y="114"/>
                </a:lnTo>
                <a:lnTo>
                  <a:pt x="40" y="116"/>
                </a:lnTo>
                <a:lnTo>
                  <a:pt x="42" y="114"/>
                </a:lnTo>
                <a:lnTo>
                  <a:pt x="44" y="109"/>
                </a:lnTo>
                <a:lnTo>
                  <a:pt x="47" y="107"/>
                </a:lnTo>
                <a:lnTo>
                  <a:pt x="45" y="97"/>
                </a:lnTo>
                <a:lnTo>
                  <a:pt x="44" y="69"/>
                </a:lnTo>
                <a:lnTo>
                  <a:pt x="44" y="42"/>
                </a:lnTo>
                <a:lnTo>
                  <a:pt x="50" y="42"/>
                </a:lnTo>
                <a:lnTo>
                  <a:pt x="59" y="32"/>
                </a:lnTo>
                <a:lnTo>
                  <a:pt x="65" y="37"/>
                </a:lnTo>
                <a:lnTo>
                  <a:pt x="72" y="37"/>
                </a:lnTo>
                <a:lnTo>
                  <a:pt x="100" y="27"/>
                </a:lnTo>
                <a:lnTo>
                  <a:pt x="154" y="0"/>
                </a:lnTo>
                <a:lnTo>
                  <a:pt x="161" y="5"/>
                </a:lnTo>
                <a:lnTo>
                  <a:pt x="161" y="10"/>
                </a:lnTo>
                <a:lnTo>
                  <a:pt x="151" y="44"/>
                </a:lnTo>
                <a:lnTo>
                  <a:pt x="167" y="35"/>
                </a:lnTo>
                <a:lnTo>
                  <a:pt x="181" y="42"/>
                </a:lnTo>
                <a:lnTo>
                  <a:pt x="192" y="42"/>
                </a:lnTo>
                <a:lnTo>
                  <a:pt x="194" y="47"/>
                </a:lnTo>
                <a:lnTo>
                  <a:pt x="199" y="44"/>
                </a:lnTo>
                <a:lnTo>
                  <a:pt x="199" y="45"/>
                </a:lnTo>
                <a:lnTo>
                  <a:pt x="201" y="47"/>
                </a:lnTo>
                <a:lnTo>
                  <a:pt x="203" y="47"/>
                </a:lnTo>
                <a:lnTo>
                  <a:pt x="204" y="50"/>
                </a:lnTo>
                <a:lnTo>
                  <a:pt x="209" y="50"/>
                </a:lnTo>
                <a:lnTo>
                  <a:pt x="213" y="55"/>
                </a:lnTo>
                <a:lnTo>
                  <a:pt x="214" y="62"/>
                </a:lnTo>
                <a:lnTo>
                  <a:pt x="218" y="64"/>
                </a:lnTo>
                <a:lnTo>
                  <a:pt x="218" y="67"/>
                </a:lnTo>
                <a:lnTo>
                  <a:pt x="231" y="70"/>
                </a:lnTo>
                <a:lnTo>
                  <a:pt x="298" y="85"/>
                </a:lnTo>
                <a:lnTo>
                  <a:pt x="308" y="89"/>
                </a:lnTo>
                <a:lnTo>
                  <a:pt x="313" y="90"/>
                </a:lnTo>
                <a:lnTo>
                  <a:pt x="323" y="95"/>
                </a:lnTo>
                <a:lnTo>
                  <a:pt x="325" y="95"/>
                </a:lnTo>
                <a:lnTo>
                  <a:pt x="326" y="95"/>
                </a:lnTo>
                <a:lnTo>
                  <a:pt x="326" y="95"/>
                </a:lnTo>
                <a:lnTo>
                  <a:pt x="330" y="95"/>
                </a:lnTo>
                <a:lnTo>
                  <a:pt x="331" y="95"/>
                </a:lnTo>
                <a:lnTo>
                  <a:pt x="333" y="95"/>
                </a:lnTo>
                <a:lnTo>
                  <a:pt x="336" y="99"/>
                </a:lnTo>
                <a:lnTo>
                  <a:pt x="338" y="97"/>
                </a:lnTo>
                <a:lnTo>
                  <a:pt x="340" y="95"/>
                </a:lnTo>
                <a:lnTo>
                  <a:pt x="341" y="95"/>
                </a:lnTo>
                <a:lnTo>
                  <a:pt x="345" y="95"/>
                </a:lnTo>
                <a:lnTo>
                  <a:pt x="346" y="95"/>
                </a:lnTo>
                <a:lnTo>
                  <a:pt x="348" y="95"/>
                </a:lnTo>
                <a:lnTo>
                  <a:pt x="348" y="95"/>
                </a:lnTo>
                <a:lnTo>
                  <a:pt x="351" y="95"/>
                </a:lnTo>
                <a:lnTo>
                  <a:pt x="356" y="97"/>
                </a:lnTo>
                <a:lnTo>
                  <a:pt x="358" y="95"/>
                </a:lnTo>
                <a:lnTo>
                  <a:pt x="361" y="99"/>
                </a:lnTo>
                <a:lnTo>
                  <a:pt x="365" y="99"/>
                </a:lnTo>
                <a:lnTo>
                  <a:pt x="368" y="99"/>
                </a:lnTo>
                <a:lnTo>
                  <a:pt x="370" y="100"/>
                </a:lnTo>
                <a:lnTo>
                  <a:pt x="373" y="99"/>
                </a:lnTo>
                <a:lnTo>
                  <a:pt x="376" y="102"/>
                </a:lnTo>
                <a:lnTo>
                  <a:pt x="380" y="102"/>
                </a:lnTo>
                <a:lnTo>
                  <a:pt x="380" y="104"/>
                </a:lnTo>
                <a:lnTo>
                  <a:pt x="380" y="107"/>
                </a:lnTo>
                <a:lnTo>
                  <a:pt x="383" y="107"/>
                </a:lnTo>
                <a:lnTo>
                  <a:pt x="380" y="114"/>
                </a:lnTo>
                <a:lnTo>
                  <a:pt x="380" y="116"/>
                </a:lnTo>
                <a:lnTo>
                  <a:pt x="382" y="117"/>
                </a:lnTo>
                <a:lnTo>
                  <a:pt x="385" y="117"/>
                </a:lnTo>
                <a:lnTo>
                  <a:pt x="390" y="117"/>
                </a:lnTo>
                <a:lnTo>
                  <a:pt x="392" y="119"/>
                </a:lnTo>
                <a:lnTo>
                  <a:pt x="400" y="121"/>
                </a:lnTo>
                <a:lnTo>
                  <a:pt x="402" y="124"/>
                </a:lnTo>
                <a:lnTo>
                  <a:pt x="407" y="126"/>
                </a:lnTo>
                <a:lnTo>
                  <a:pt x="408" y="127"/>
                </a:lnTo>
                <a:lnTo>
                  <a:pt x="405" y="129"/>
                </a:lnTo>
                <a:lnTo>
                  <a:pt x="405" y="131"/>
                </a:lnTo>
                <a:lnTo>
                  <a:pt x="410" y="136"/>
                </a:lnTo>
                <a:lnTo>
                  <a:pt x="410" y="137"/>
                </a:lnTo>
                <a:lnTo>
                  <a:pt x="410" y="141"/>
                </a:lnTo>
                <a:lnTo>
                  <a:pt x="405" y="141"/>
                </a:lnTo>
                <a:lnTo>
                  <a:pt x="408" y="144"/>
                </a:lnTo>
                <a:lnTo>
                  <a:pt x="410" y="149"/>
                </a:lnTo>
                <a:lnTo>
                  <a:pt x="408" y="152"/>
                </a:lnTo>
                <a:lnTo>
                  <a:pt x="405" y="156"/>
                </a:lnTo>
                <a:lnTo>
                  <a:pt x="405" y="159"/>
                </a:lnTo>
                <a:lnTo>
                  <a:pt x="403" y="164"/>
                </a:lnTo>
                <a:lnTo>
                  <a:pt x="405" y="164"/>
                </a:lnTo>
                <a:lnTo>
                  <a:pt x="407" y="167"/>
                </a:lnTo>
                <a:lnTo>
                  <a:pt x="408" y="166"/>
                </a:lnTo>
                <a:lnTo>
                  <a:pt x="413" y="166"/>
                </a:lnTo>
                <a:lnTo>
                  <a:pt x="418" y="159"/>
                </a:lnTo>
                <a:lnTo>
                  <a:pt x="422" y="162"/>
                </a:lnTo>
                <a:lnTo>
                  <a:pt x="422" y="164"/>
                </a:lnTo>
                <a:lnTo>
                  <a:pt x="418" y="174"/>
                </a:lnTo>
                <a:lnTo>
                  <a:pt x="420" y="177"/>
                </a:lnTo>
                <a:lnTo>
                  <a:pt x="418" y="179"/>
                </a:lnTo>
                <a:lnTo>
                  <a:pt x="418" y="181"/>
                </a:lnTo>
                <a:lnTo>
                  <a:pt x="417" y="182"/>
                </a:lnTo>
                <a:lnTo>
                  <a:pt x="418" y="184"/>
                </a:lnTo>
                <a:lnTo>
                  <a:pt x="422" y="189"/>
                </a:lnTo>
                <a:lnTo>
                  <a:pt x="423" y="191"/>
                </a:lnTo>
                <a:lnTo>
                  <a:pt x="432" y="193"/>
                </a:lnTo>
                <a:lnTo>
                  <a:pt x="428" y="198"/>
                </a:lnTo>
                <a:lnTo>
                  <a:pt x="428" y="204"/>
                </a:lnTo>
                <a:lnTo>
                  <a:pt x="418" y="20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6" name="Freeform 38"/>
          <p:cNvSpPr>
            <a:spLocks/>
          </p:cNvSpPr>
          <p:nvPr/>
        </p:nvSpPr>
        <p:spPr bwMode="auto">
          <a:xfrm>
            <a:off x="4681539" y="1066804"/>
            <a:ext cx="1047751" cy="1192213"/>
          </a:xfrm>
          <a:custGeom>
            <a:avLst/>
            <a:gdLst/>
            <a:ahLst/>
            <a:cxnLst>
              <a:cxn ang="0">
                <a:pos x="340" y="669"/>
              </a:cxn>
              <a:cxn ang="0">
                <a:pos x="239" y="673"/>
              </a:cxn>
              <a:cxn ang="0">
                <a:pos x="137" y="673"/>
              </a:cxn>
              <a:cxn ang="0">
                <a:pos x="55" y="594"/>
              </a:cxn>
              <a:cxn ang="0">
                <a:pos x="57" y="470"/>
              </a:cxn>
              <a:cxn ang="0">
                <a:pos x="39" y="457"/>
              </a:cxn>
              <a:cxn ang="0">
                <a:pos x="27" y="428"/>
              </a:cxn>
              <a:cxn ang="0">
                <a:pos x="49" y="393"/>
              </a:cxn>
              <a:cxn ang="0">
                <a:pos x="47" y="363"/>
              </a:cxn>
              <a:cxn ang="0">
                <a:pos x="40" y="340"/>
              </a:cxn>
              <a:cxn ang="0">
                <a:pos x="32" y="320"/>
              </a:cxn>
              <a:cxn ang="0">
                <a:pos x="32" y="301"/>
              </a:cxn>
              <a:cxn ang="0">
                <a:pos x="34" y="281"/>
              </a:cxn>
              <a:cxn ang="0">
                <a:pos x="30" y="276"/>
              </a:cxn>
              <a:cxn ang="0">
                <a:pos x="30" y="263"/>
              </a:cxn>
              <a:cxn ang="0">
                <a:pos x="29" y="239"/>
              </a:cxn>
              <a:cxn ang="0">
                <a:pos x="29" y="226"/>
              </a:cxn>
              <a:cxn ang="0">
                <a:pos x="27" y="213"/>
              </a:cxn>
              <a:cxn ang="0">
                <a:pos x="25" y="196"/>
              </a:cxn>
              <a:cxn ang="0">
                <a:pos x="19" y="179"/>
              </a:cxn>
              <a:cxn ang="0">
                <a:pos x="10" y="152"/>
              </a:cxn>
              <a:cxn ang="0">
                <a:pos x="7" y="141"/>
              </a:cxn>
              <a:cxn ang="0">
                <a:pos x="7" y="136"/>
              </a:cxn>
              <a:cxn ang="0">
                <a:pos x="9" y="129"/>
              </a:cxn>
              <a:cxn ang="0">
                <a:pos x="9" y="126"/>
              </a:cxn>
              <a:cxn ang="0">
                <a:pos x="7" y="117"/>
              </a:cxn>
              <a:cxn ang="0">
                <a:pos x="7" y="112"/>
              </a:cxn>
              <a:cxn ang="0">
                <a:pos x="7" y="107"/>
              </a:cxn>
              <a:cxn ang="0">
                <a:pos x="5" y="94"/>
              </a:cxn>
              <a:cxn ang="0">
                <a:pos x="9" y="85"/>
              </a:cxn>
              <a:cxn ang="0">
                <a:pos x="9" y="75"/>
              </a:cxn>
              <a:cxn ang="0">
                <a:pos x="5" y="65"/>
              </a:cxn>
              <a:cxn ang="0">
                <a:pos x="0" y="44"/>
              </a:cxn>
              <a:cxn ang="0">
                <a:pos x="181" y="5"/>
              </a:cxn>
              <a:cxn ang="0">
                <a:pos x="223" y="75"/>
              </a:cxn>
              <a:cxn ang="0">
                <a:pos x="285" y="95"/>
              </a:cxn>
              <a:cxn ang="0">
                <a:pos x="326" y="84"/>
              </a:cxn>
              <a:cxn ang="0">
                <a:pos x="345" y="102"/>
              </a:cxn>
              <a:cxn ang="0">
                <a:pos x="380" y="126"/>
              </a:cxn>
              <a:cxn ang="0">
                <a:pos x="403" y="124"/>
              </a:cxn>
              <a:cxn ang="0">
                <a:pos x="435" y="146"/>
              </a:cxn>
              <a:cxn ang="0">
                <a:pos x="510" y="132"/>
              </a:cxn>
              <a:cxn ang="0">
                <a:pos x="562" y="144"/>
              </a:cxn>
              <a:cxn ang="0">
                <a:pos x="557" y="162"/>
              </a:cxn>
              <a:cxn ang="0">
                <a:pos x="402" y="291"/>
              </a:cxn>
              <a:cxn ang="0">
                <a:pos x="388" y="363"/>
              </a:cxn>
              <a:cxn ang="0">
                <a:pos x="378" y="380"/>
              </a:cxn>
              <a:cxn ang="0">
                <a:pos x="356" y="395"/>
              </a:cxn>
              <a:cxn ang="0">
                <a:pos x="345" y="417"/>
              </a:cxn>
              <a:cxn ang="0">
                <a:pos x="356" y="437"/>
              </a:cxn>
              <a:cxn ang="0">
                <a:pos x="362" y="457"/>
              </a:cxn>
              <a:cxn ang="0">
                <a:pos x="356" y="479"/>
              </a:cxn>
              <a:cxn ang="0">
                <a:pos x="358" y="505"/>
              </a:cxn>
              <a:cxn ang="0">
                <a:pos x="353" y="527"/>
              </a:cxn>
              <a:cxn ang="0">
                <a:pos x="393" y="547"/>
              </a:cxn>
              <a:cxn ang="0">
                <a:pos x="413" y="562"/>
              </a:cxn>
              <a:cxn ang="0">
                <a:pos x="430" y="579"/>
              </a:cxn>
              <a:cxn ang="0">
                <a:pos x="457" y="604"/>
              </a:cxn>
              <a:cxn ang="0">
                <a:pos x="487" y="629"/>
              </a:cxn>
              <a:cxn ang="0">
                <a:pos x="489" y="663"/>
              </a:cxn>
            </a:cxnLst>
            <a:rect l="0" t="0" r="r" b="b"/>
            <a:pathLst>
              <a:path w="592" h="674">
                <a:moveTo>
                  <a:pt x="447" y="666"/>
                </a:moveTo>
                <a:lnTo>
                  <a:pt x="418" y="668"/>
                </a:lnTo>
                <a:lnTo>
                  <a:pt x="388" y="668"/>
                </a:lnTo>
                <a:lnTo>
                  <a:pt x="380" y="669"/>
                </a:lnTo>
                <a:lnTo>
                  <a:pt x="340" y="669"/>
                </a:lnTo>
                <a:lnTo>
                  <a:pt x="338" y="669"/>
                </a:lnTo>
                <a:lnTo>
                  <a:pt x="301" y="669"/>
                </a:lnTo>
                <a:lnTo>
                  <a:pt x="288" y="671"/>
                </a:lnTo>
                <a:lnTo>
                  <a:pt x="263" y="671"/>
                </a:lnTo>
                <a:lnTo>
                  <a:pt x="239" y="673"/>
                </a:lnTo>
                <a:lnTo>
                  <a:pt x="223" y="673"/>
                </a:lnTo>
                <a:lnTo>
                  <a:pt x="189" y="673"/>
                </a:lnTo>
                <a:lnTo>
                  <a:pt x="183" y="673"/>
                </a:lnTo>
                <a:lnTo>
                  <a:pt x="144" y="673"/>
                </a:lnTo>
                <a:lnTo>
                  <a:pt x="137" y="673"/>
                </a:lnTo>
                <a:lnTo>
                  <a:pt x="106" y="674"/>
                </a:lnTo>
                <a:lnTo>
                  <a:pt x="89" y="674"/>
                </a:lnTo>
                <a:lnTo>
                  <a:pt x="55" y="673"/>
                </a:lnTo>
                <a:lnTo>
                  <a:pt x="55" y="634"/>
                </a:lnTo>
                <a:lnTo>
                  <a:pt x="55" y="594"/>
                </a:lnTo>
                <a:lnTo>
                  <a:pt x="57" y="556"/>
                </a:lnTo>
                <a:lnTo>
                  <a:pt x="57" y="544"/>
                </a:lnTo>
                <a:lnTo>
                  <a:pt x="57" y="525"/>
                </a:lnTo>
                <a:lnTo>
                  <a:pt x="57" y="505"/>
                </a:lnTo>
                <a:lnTo>
                  <a:pt x="57" y="470"/>
                </a:lnTo>
                <a:lnTo>
                  <a:pt x="57" y="469"/>
                </a:lnTo>
                <a:lnTo>
                  <a:pt x="55" y="465"/>
                </a:lnTo>
                <a:lnTo>
                  <a:pt x="52" y="459"/>
                </a:lnTo>
                <a:lnTo>
                  <a:pt x="45" y="457"/>
                </a:lnTo>
                <a:lnTo>
                  <a:pt x="39" y="457"/>
                </a:lnTo>
                <a:lnTo>
                  <a:pt x="34" y="450"/>
                </a:lnTo>
                <a:lnTo>
                  <a:pt x="32" y="443"/>
                </a:lnTo>
                <a:lnTo>
                  <a:pt x="25" y="437"/>
                </a:lnTo>
                <a:lnTo>
                  <a:pt x="25" y="433"/>
                </a:lnTo>
                <a:lnTo>
                  <a:pt x="27" y="428"/>
                </a:lnTo>
                <a:lnTo>
                  <a:pt x="42" y="418"/>
                </a:lnTo>
                <a:lnTo>
                  <a:pt x="45" y="410"/>
                </a:lnTo>
                <a:lnTo>
                  <a:pt x="47" y="408"/>
                </a:lnTo>
                <a:lnTo>
                  <a:pt x="49" y="395"/>
                </a:lnTo>
                <a:lnTo>
                  <a:pt x="49" y="393"/>
                </a:lnTo>
                <a:lnTo>
                  <a:pt x="49" y="385"/>
                </a:lnTo>
                <a:lnTo>
                  <a:pt x="50" y="377"/>
                </a:lnTo>
                <a:lnTo>
                  <a:pt x="49" y="368"/>
                </a:lnTo>
                <a:lnTo>
                  <a:pt x="47" y="366"/>
                </a:lnTo>
                <a:lnTo>
                  <a:pt x="47" y="363"/>
                </a:lnTo>
                <a:lnTo>
                  <a:pt x="45" y="361"/>
                </a:lnTo>
                <a:lnTo>
                  <a:pt x="45" y="350"/>
                </a:lnTo>
                <a:lnTo>
                  <a:pt x="45" y="348"/>
                </a:lnTo>
                <a:lnTo>
                  <a:pt x="42" y="348"/>
                </a:lnTo>
                <a:lnTo>
                  <a:pt x="40" y="340"/>
                </a:lnTo>
                <a:lnTo>
                  <a:pt x="37" y="340"/>
                </a:lnTo>
                <a:lnTo>
                  <a:pt x="37" y="335"/>
                </a:lnTo>
                <a:lnTo>
                  <a:pt x="35" y="331"/>
                </a:lnTo>
                <a:lnTo>
                  <a:pt x="34" y="320"/>
                </a:lnTo>
                <a:lnTo>
                  <a:pt x="32" y="320"/>
                </a:lnTo>
                <a:lnTo>
                  <a:pt x="32" y="318"/>
                </a:lnTo>
                <a:lnTo>
                  <a:pt x="32" y="316"/>
                </a:lnTo>
                <a:lnTo>
                  <a:pt x="32" y="310"/>
                </a:lnTo>
                <a:lnTo>
                  <a:pt x="32" y="308"/>
                </a:lnTo>
                <a:lnTo>
                  <a:pt x="32" y="301"/>
                </a:lnTo>
                <a:lnTo>
                  <a:pt x="32" y="296"/>
                </a:lnTo>
                <a:lnTo>
                  <a:pt x="34" y="291"/>
                </a:lnTo>
                <a:lnTo>
                  <a:pt x="32" y="288"/>
                </a:lnTo>
                <a:lnTo>
                  <a:pt x="34" y="283"/>
                </a:lnTo>
                <a:lnTo>
                  <a:pt x="34" y="281"/>
                </a:lnTo>
                <a:lnTo>
                  <a:pt x="32" y="281"/>
                </a:lnTo>
                <a:lnTo>
                  <a:pt x="32" y="279"/>
                </a:lnTo>
                <a:lnTo>
                  <a:pt x="32" y="278"/>
                </a:lnTo>
                <a:lnTo>
                  <a:pt x="32" y="276"/>
                </a:lnTo>
                <a:lnTo>
                  <a:pt x="30" y="276"/>
                </a:lnTo>
                <a:lnTo>
                  <a:pt x="30" y="273"/>
                </a:lnTo>
                <a:lnTo>
                  <a:pt x="29" y="273"/>
                </a:lnTo>
                <a:lnTo>
                  <a:pt x="30" y="269"/>
                </a:lnTo>
                <a:lnTo>
                  <a:pt x="29" y="264"/>
                </a:lnTo>
                <a:lnTo>
                  <a:pt x="30" y="263"/>
                </a:lnTo>
                <a:lnTo>
                  <a:pt x="29" y="256"/>
                </a:lnTo>
                <a:lnTo>
                  <a:pt x="30" y="254"/>
                </a:lnTo>
                <a:lnTo>
                  <a:pt x="29" y="246"/>
                </a:lnTo>
                <a:lnTo>
                  <a:pt x="27" y="244"/>
                </a:lnTo>
                <a:lnTo>
                  <a:pt x="29" y="239"/>
                </a:lnTo>
                <a:lnTo>
                  <a:pt x="29" y="238"/>
                </a:lnTo>
                <a:lnTo>
                  <a:pt x="29" y="234"/>
                </a:lnTo>
                <a:lnTo>
                  <a:pt x="27" y="233"/>
                </a:lnTo>
                <a:lnTo>
                  <a:pt x="29" y="229"/>
                </a:lnTo>
                <a:lnTo>
                  <a:pt x="29" y="226"/>
                </a:lnTo>
                <a:lnTo>
                  <a:pt x="27" y="226"/>
                </a:lnTo>
                <a:lnTo>
                  <a:pt x="27" y="224"/>
                </a:lnTo>
                <a:lnTo>
                  <a:pt x="27" y="221"/>
                </a:lnTo>
                <a:lnTo>
                  <a:pt x="27" y="216"/>
                </a:lnTo>
                <a:lnTo>
                  <a:pt x="27" y="213"/>
                </a:lnTo>
                <a:lnTo>
                  <a:pt x="29" y="213"/>
                </a:lnTo>
                <a:lnTo>
                  <a:pt x="27" y="209"/>
                </a:lnTo>
                <a:lnTo>
                  <a:pt x="29" y="204"/>
                </a:lnTo>
                <a:lnTo>
                  <a:pt x="25" y="203"/>
                </a:lnTo>
                <a:lnTo>
                  <a:pt x="25" y="196"/>
                </a:lnTo>
                <a:lnTo>
                  <a:pt x="22" y="192"/>
                </a:lnTo>
                <a:lnTo>
                  <a:pt x="20" y="186"/>
                </a:lnTo>
                <a:lnTo>
                  <a:pt x="20" y="182"/>
                </a:lnTo>
                <a:lnTo>
                  <a:pt x="19" y="181"/>
                </a:lnTo>
                <a:lnTo>
                  <a:pt x="19" y="179"/>
                </a:lnTo>
                <a:lnTo>
                  <a:pt x="17" y="174"/>
                </a:lnTo>
                <a:lnTo>
                  <a:pt x="15" y="172"/>
                </a:lnTo>
                <a:lnTo>
                  <a:pt x="15" y="169"/>
                </a:lnTo>
                <a:lnTo>
                  <a:pt x="12" y="164"/>
                </a:lnTo>
                <a:lnTo>
                  <a:pt x="10" y="152"/>
                </a:lnTo>
                <a:lnTo>
                  <a:pt x="10" y="151"/>
                </a:lnTo>
                <a:lnTo>
                  <a:pt x="10" y="147"/>
                </a:lnTo>
                <a:lnTo>
                  <a:pt x="9" y="146"/>
                </a:lnTo>
                <a:lnTo>
                  <a:pt x="9" y="142"/>
                </a:lnTo>
                <a:lnTo>
                  <a:pt x="7" y="141"/>
                </a:lnTo>
                <a:lnTo>
                  <a:pt x="9" y="141"/>
                </a:lnTo>
                <a:lnTo>
                  <a:pt x="7" y="139"/>
                </a:lnTo>
                <a:lnTo>
                  <a:pt x="7" y="139"/>
                </a:lnTo>
                <a:lnTo>
                  <a:pt x="7" y="137"/>
                </a:lnTo>
                <a:lnTo>
                  <a:pt x="7" y="136"/>
                </a:lnTo>
                <a:lnTo>
                  <a:pt x="9" y="136"/>
                </a:lnTo>
                <a:lnTo>
                  <a:pt x="7" y="134"/>
                </a:lnTo>
                <a:lnTo>
                  <a:pt x="9" y="132"/>
                </a:lnTo>
                <a:lnTo>
                  <a:pt x="7" y="132"/>
                </a:lnTo>
                <a:lnTo>
                  <a:pt x="9" y="129"/>
                </a:lnTo>
                <a:lnTo>
                  <a:pt x="7" y="127"/>
                </a:lnTo>
                <a:lnTo>
                  <a:pt x="9" y="127"/>
                </a:lnTo>
                <a:lnTo>
                  <a:pt x="9" y="126"/>
                </a:lnTo>
                <a:lnTo>
                  <a:pt x="7" y="126"/>
                </a:lnTo>
                <a:lnTo>
                  <a:pt x="9" y="126"/>
                </a:lnTo>
                <a:lnTo>
                  <a:pt x="9" y="124"/>
                </a:lnTo>
                <a:lnTo>
                  <a:pt x="7" y="122"/>
                </a:lnTo>
                <a:lnTo>
                  <a:pt x="9" y="122"/>
                </a:lnTo>
                <a:lnTo>
                  <a:pt x="7" y="121"/>
                </a:lnTo>
                <a:lnTo>
                  <a:pt x="7" y="117"/>
                </a:lnTo>
                <a:lnTo>
                  <a:pt x="5" y="117"/>
                </a:lnTo>
                <a:lnTo>
                  <a:pt x="7" y="117"/>
                </a:lnTo>
                <a:lnTo>
                  <a:pt x="7" y="116"/>
                </a:lnTo>
                <a:lnTo>
                  <a:pt x="5" y="114"/>
                </a:lnTo>
                <a:lnTo>
                  <a:pt x="7" y="112"/>
                </a:lnTo>
                <a:lnTo>
                  <a:pt x="5" y="112"/>
                </a:lnTo>
                <a:lnTo>
                  <a:pt x="5" y="110"/>
                </a:lnTo>
                <a:lnTo>
                  <a:pt x="9" y="110"/>
                </a:lnTo>
                <a:lnTo>
                  <a:pt x="9" y="107"/>
                </a:lnTo>
                <a:lnTo>
                  <a:pt x="7" y="107"/>
                </a:lnTo>
                <a:lnTo>
                  <a:pt x="7" y="99"/>
                </a:lnTo>
                <a:lnTo>
                  <a:pt x="7" y="97"/>
                </a:lnTo>
                <a:lnTo>
                  <a:pt x="5" y="95"/>
                </a:lnTo>
                <a:lnTo>
                  <a:pt x="7" y="95"/>
                </a:lnTo>
                <a:lnTo>
                  <a:pt x="5" y="94"/>
                </a:lnTo>
                <a:lnTo>
                  <a:pt x="5" y="92"/>
                </a:lnTo>
                <a:lnTo>
                  <a:pt x="7" y="92"/>
                </a:lnTo>
                <a:lnTo>
                  <a:pt x="7" y="87"/>
                </a:lnTo>
                <a:lnTo>
                  <a:pt x="9" y="87"/>
                </a:lnTo>
                <a:lnTo>
                  <a:pt x="9" y="85"/>
                </a:lnTo>
                <a:lnTo>
                  <a:pt x="10" y="85"/>
                </a:lnTo>
                <a:lnTo>
                  <a:pt x="10" y="82"/>
                </a:lnTo>
                <a:lnTo>
                  <a:pt x="9" y="79"/>
                </a:lnTo>
                <a:lnTo>
                  <a:pt x="10" y="77"/>
                </a:lnTo>
                <a:lnTo>
                  <a:pt x="9" y="75"/>
                </a:lnTo>
                <a:lnTo>
                  <a:pt x="9" y="74"/>
                </a:lnTo>
                <a:lnTo>
                  <a:pt x="7" y="72"/>
                </a:lnTo>
                <a:lnTo>
                  <a:pt x="7" y="70"/>
                </a:lnTo>
                <a:lnTo>
                  <a:pt x="7" y="69"/>
                </a:lnTo>
                <a:lnTo>
                  <a:pt x="5" y="65"/>
                </a:lnTo>
                <a:lnTo>
                  <a:pt x="4" y="64"/>
                </a:lnTo>
                <a:lnTo>
                  <a:pt x="5" y="64"/>
                </a:lnTo>
                <a:lnTo>
                  <a:pt x="5" y="59"/>
                </a:lnTo>
                <a:lnTo>
                  <a:pt x="0" y="52"/>
                </a:lnTo>
                <a:lnTo>
                  <a:pt x="0" y="44"/>
                </a:lnTo>
                <a:lnTo>
                  <a:pt x="64" y="44"/>
                </a:lnTo>
                <a:lnTo>
                  <a:pt x="149" y="44"/>
                </a:lnTo>
                <a:lnTo>
                  <a:pt x="157" y="44"/>
                </a:lnTo>
                <a:lnTo>
                  <a:pt x="157" y="0"/>
                </a:lnTo>
                <a:lnTo>
                  <a:pt x="181" y="5"/>
                </a:lnTo>
                <a:lnTo>
                  <a:pt x="194" y="57"/>
                </a:lnTo>
                <a:lnTo>
                  <a:pt x="193" y="69"/>
                </a:lnTo>
                <a:lnTo>
                  <a:pt x="203" y="75"/>
                </a:lnTo>
                <a:lnTo>
                  <a:pt x="213" y="75"/>
                </a:lnTo>
                <a:lnTo>
                  <a:pt x="223" y="75"/>
                </a:lnTo>
                <a:lnTo>
                  <a:pt x="229" y="84"/>
                </a:lnTo>
                <a:lnTo>
                  <a:pt x="258" y="85"/>
                </a:lnTo>
                <a:lnTo>
                  <a:pt x="261" y="95"/>
                </a:lnTo>
                <a:lnTo>
                  <a:pt x="264" y="97"/>
                </a:lnTo>
                <a:lnTo>
                  <a:pt x="285" y="95"/>
                </a:lnTo>
                <a:lnTo>
                  <a:pt x="286" y="94"/>
                </a:lnTo>
                <a:lnTo>
                  <a:pt x="286" y="87"/>
                </a:lnTo>
                <a:lnTo>
                  <a:pt x="298" y="84"/>
                </a:lnTo>
                <a:lnTo>
                  <a:pt x="316" y="84"/>
                </a:lnTo>
                <a:lnTo>
                  <a:pt x="326" y="84"/>
                </a:lnTo>
                <a:lnTo>
                  <a:pt x="343" y="92"/>
                </a:lnTo>
                <a:lnTo>
                  <a:pt x="350" y="92"/>
                </a:lnTo>
                <a:lnTo>
                  <a:pt x="351" y="95"/>
                </a:lnTo>
                <a:lnTo>
                  <a:pt x="346" y="97"/>
                </a:lnTo>
                <a:lnTo>
                  <a:pt x="345" y="102"/>
                </a:lnTo>
                <a:lnTo>
                  <a:pt x="362" y="104"/>
                </a:lnTo>
                <a:lnTo>
                  <a:pt x="365" y="107"/>
                </a:lnTo>
                <a:lnTo>
                  <a:pt x="363" y="112"/>
                </a:lnTo>
                <a:lnTo>
                  <a:pt x="372" y="127"/>
                </a:lnTo>
                <a:lnTo>
                  <a:pt x="380" y="126"/>
                </a:lnTo>
                <a:lnTo>
                  <a:pt x="377" y="119"/>
                </a:lnTo>
                <a:lnTo>
                  <a:pt x="380" y="112"/>
                </a:lnTo>
                <a:lnTo>
                  <a:pt x="390" y="110"/>
                </a:lnTo>
                <a:lnTo>
                  <a:pt x="397" y="112"/>
                </a:lnTo>
                <a:lnTo>
                  <a:pt x="403" y="124"/>
                </a:lnTo>
                <a:lnTo>
                  <a:pt x="417" y="127"/>
                </a:lnTo>
                <a:lnTo>
                  <a:pt x="423" y="127"/>
                </a:lnTo>
                <a:lnTo>
                  <a:pt x="425" y="139"/>
                </a:lnTo>
                <a:lnTo>
                  <a:pt x="435" y="139"/>
                </a:lnTo>
                <a:lnTo>
                  <a:pt x="435" y="146"/>
                </a:lnTo>
                <a:lnTo>
                  <a:pt x="460" y="139"/>
                </a:lnTo>
                <a:lnTo>
                  <a:pt x="475" y="127"/>
                </a:lnTo>
                <a:lnTo>
                  <a:pt x="489" y="117"/>
                </a:lnTo>
                <a:lnTo>
                  <a:pt x="499" y="137"/>
                </a:lnTo>
                <a:lnTo>
                  <a:pt x="510" y="132"/>
                </a:lnTo>
                <a:lnTo>
                  <a:pt x="512" y="136"/>
                </a:lnTo>
                <a:lnTo>
                  <a:pt x="544" y="131"/>
                </a:lnTo>
                <a:lnTo>
                  <a:pt x="552" y="134"/>
                </a:lnTo>
                <a:lnTo>
                  <a:pt x="557" y="141"/>
                </a:lnTo>
                <a:lnTo>
                  <a:pt x="562" y="144"/>
                </a:lnTo>
                <a:lnTo>
                  <a:pt x="574" y="139"/>
                </a:lnTo>
                <a:lnTo>
                  <a:pt x="592" y="141"/>
                </a:lnTo>
                <a:lnTo>
                  <a:pt x="584" y="142"/>
                </a:lnTo>
                <a:lnTo>
                  <a:pt x="584" y="146"/>
                </a:lnTo>
                <a:lnTo>
                  <a:pt x="557" y="162"/>
                </a:lnTo>
                <a:lnTo>
                  <a:pt x="519" y="179"/>
                </a:lnTo>
                <a:lnTo>
                  <a:pt x="480" y="211"/>
                </a:lnTo>
                <a:lnTo>
                  <a:pt x="447" y="251"/>
                </a:lnTo>
                <a:lnTo>
                  <a:pt x="423" y="274"/>
                </a:lnTo>
                <a:lnTo>
                  <a:pt x="402" y="291"/>
                </a:lnTo>
                <a:lnTo>
                  <a:pt x="393" y="306"/>
                </a:lnTo>
                <a:lnTo>
                  <a:pt x="385" y="306"/>
                </a:lnTo>
                <a:lnTo>
                  <a:pt x="387" y="308"/>
                </a:lnTo>
                <a:lnTo>
                  <a:pt x="387" y="335"/>
                </a:lnTo>
                <a:lnTo>
                  <a:pt x="388" y="363"/>
                </a:lnTo>
                <a:lnTo>
                  <a:pt x="390" y="373"/>
                </a:lnTo>
                <a:lnTo>
                  <a:pt x="387" y="375"/>
                </a:lnTo>
                <a:lnTo>
                  <a:pt x="385" y="380"/>
                </a:lnTo>
                <a:lnTo>
                  <a:pt x="383" y="382"/>
                </a:lnTo>
                <a:lnTo>
                  <a:pt x="378" y="380"/>
                </a:lnTo>
                <a:lnTo>
                  <a:pt x="375" y="385"/>
                </a:lnTo>
                <a:lnTo>
                  <a:pt x="372" y="385"/>
                </a:lnTo>
                <a:lnTo>
                  <a:pt x="368" y="388"/>
                </a:lnTo>
                <a:lnTo>
                  <a:pt x="360" y="393"/>
                </a:lnTo>
                <a:lnTo>
                  <a:pt x="356" y="395"/>
                </a:lnTo>
                <a:lnTo>
                  <a:pt x="355" y="402"/>
                </a:lnTo>
                <a:lnTo>
                  <a:pt x="353" y="403"/>
                </a:lnTo>
                <a:lnTo>
                  <a:pt x="351" y="412"/>
                </a:lnTo>
                <a:lnTo>
                  <a:pt x="348" y="415"/>
                </a:lnTo>
                <a:lnTo>
                  <a:pt x="345" y="417"/>
                </a:lnTo>
                <a:lnTo>
                  <a:pt x="343" y="425"/>
                </a:lnTo>
                <a:lnTo>
                  <a:pt x="345" y="432"/>
                </a:lnTo>
                <a:lnTo>
                  <a:pt x="348" y="433"/>
                </a:lnTo>
                <a:lnTo>
                  <a:pt x="353" y="433"/>
                </a:lnTo>
                <a:lnTo>
                  <a:pt x="356" y="437"/>
                </a:lnTo>
                <a:lnTo>
                  <a:pt x="362" y="445"/>
                </a:lnTo>
                <a:lnTo>
                  <a:pt x="362" y="447"/>
                </a:lnTo>
                <a:lnTo>
                  <a:pt x="363" y="447"/>
                </a:lnTo>
                <a:lnTo>
                  <a:pt x="363" y="452"/>
                </a:lnTo>
                <a:lnTo>
                  <a:pt x="362" y="457"/>
                </a:lnTo>
                <a:lnTo>
                  <a:pt x="360" y="462"/>
                </a:lnTo>
                <a:lnTo>
                  <a:pt x="356" y="464"/>
                </a:lnTo>
                <a:lnTo>
                  <a:pt x="355" y="474"/>
                </a:lnTo>
                <a:lnTo>
                  <a:pt x="355" y="477"/>
                </a:lnTo>
                <a:lnTo>
                  <a:pt x="356" y="479"/>
                </a:lnTo>
                <a:lnTo>
                  <a:pt x="356" y="485"/>
                </a:lnTo>
                <a:lnTo>
                  <a:pt x="353" y="490"/>
                </a:lnTo>
                <a:lnTo>
                  <a:pt x="356" y="495"/>
                </a:lnTo>
                <a:lnTo>
                  <a:pt x="355" y="499"/>
                </a:lnTo>
                <a:lnTo>
                  <a:pt x="358" y="505"/>
                </a:lnTo>
                <a:lnTo>
                  <a:pt x="356" y="507"/>
                </a:lnTo>
                <a:lnTo>
                  <a:pt x="355" y="510"/>
                </a:lnTo>
                <a:lnTo>
                  <a:pt x="356" y="514"/>
                </a:lnTo>
                <a:lnTo>
                  <a:pt x="356" y="517"/>
                </a:lnTo>
                <a:lnTo>
                  <a:pt x="353" y="527"/>
                </a:lnTo>
                <a:lnTo>
                  <a:pt x="360" y="530"/>
                </a:lnTo>
                <a:lnTo>
                  <a:pt x="368" y="539"/>
                </a:lnTo>
                <a:lnTo>
                  <a:pt x="370" y="542"/>
                </a:lnTo>
                <a:lnTo>
                  <a:pt x="378" y="546"/>
                </a:lnTo>
                <a:lnTo>
                  <a:pt x="393" y="547"/>
                </a:lnTo>
                <a:lnTo>
                  <a:pt x="393" y="549"/>
                </a:lnTo>
                <a:lnTo>
                  <a:pt x="395" y="554"/>
                </a:lnTo>
                <a:lnTo>
                  <a:pt x="400" y="559"/>
                </a:lnTo>
                <a:lnTo>
                  <a:pt x="403" y="561"/>
                </a:lnTo>
                <a:lnTo>
                  <a:pt x="413" y="562"/>
                </a:lnTo>
                <a:lnTo>
                  <a:pt x="423" y="567"/>
                </a:lnTo>
                <a:lnTo>
                  <a:pt x="425" y="571"/>
                </a:lnTo>
                <a:lnTo>
                  <a:pt x="427" y="574"/>
                </a:lnTo>
                <a:lnTo>
                  <a:pt x="427" y="576"/>
                </a:lnTo>
                <a:lnTo>
                  <a:pt x="430" y="579"/>
                </a:lnTo>
                <a:lnTo>
                  <a:pt x="435" y="586"/>
                </a:lnTo>
                <a:lnTo>
                  <a:pt x="443" y="592"/>
                </a:lnTo>
                <a:lnTo>
                  <a:pt x="452" y="601"/>
                </a:lnTo>
                <a:lnTo>
                  <a:pt x="457" y="604"/>
                </a:lnTo>
                <a:lnTo>
                  <a:pt x="457" y="604"/>
                </a:lnTo>
                <a:lnTo>
                  <a:pt x="462" y="604"/>
                </a:lnTo>
                <a:lnTo>
                  <a:pt x="470" y="607"/>
                </a:lnTo>
                <a:lnTo>
                  <a:pt x="475" y="612"/>
                </a:lnTo>
                <a:lnTo>
                  <a:pt x="482" y="624"/>
                </a:lnTo>
                <a:lnTo>
                  <a:pt x="487" y="629"/>
                </a:lnTo>
                <a:lnTo>
                  <a:pt x="485" y="638"/>
                </a:lnTo>
                <a:lnTo>
                  <a:pt x="487" y="643"/>
                </a:lnTo>
                <a:lnTo>
                  <a:pt x="489" y="651"/>
                </a:lnTo>
                <a:lnTo>
                  <a:pt x="489" y="658"/>
                </a:lnTo>
                <a:lnTo>
                  <a:pt x="489" y="663"/>
                </a:lnTo>
                <a:lnTo>
                  <a:pt x="457" y="664"/>
                </a:lnTo>
                <a:lnTo>
                  <a:pt x="447" y="666"/>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7" name="Freeform 39"/>
          <p:cNvSpPr>
            <a:spLocks/>
          </p:cNvSpPr>
          <p:nvPr/>
        </p:nvSpPr>
        <p:spPr bwMode="auto">
          <a:xfrm>
            <a:off x="4757740" y="2243138"/>
            <a:ext cx="974725" cy="635000"/>
          </a:xfrm>
          <a:custGeom>
            <a:avLst/>
            <a:gdLst/>
            <a:ahLst/>
            <a:cxnLst>
              <a:cxn ang="0">
                <a:pos x="469" y="326"/>
              </a:cxn>
              <a:cxn ang="0">
                <a:pos x="452" y="336"/>
              </a:cxn>
              <a:cxn ang="0">
                <a:pos x="457" y="353"/>
              </a:cxn>
              <a:cxn ang="0">
                <a:pos x="449" y="354"/>
              </a:cxn>
              <a:cxn ang="0">
                <a:pos x="442" y="349"/>
              </a:cxn>
              <a:cxn ang="0">
                <a:pos x="435" y="343"/>
              </a:cxn>
              <a:cxn ang="0">
                <a:pos x="425" y="333"/>
              </a:cxn>
              <a:cxn ang="0">
                <a:pos x="370" y="334"/>
              </a:cxn>
              <a:cxn ang="0">
                <a:pos x="281" y="339"/>
              </a:cxn>
              <a:cxn ang="0">
                <a:pos x="206" y="343"/>
              </a:cxn>
              <a:cxn ang="0">
                <a:pos x="121" y="343"/>
              </a:cxn>
              <a:cxn ang="0">
                <a:pos x="74" y="336"/>
              </a:cxn>
              <a:cxn ang="0">
                <a:pos x="67" y="311"/>
              </a:cxn>
              <a:cxn ang="0">
                <a:pos x="66" y="292"/>
              </a:cxn>
              <a:cxn ang="0">
                <a:pos x="66" y="276"/>
              </a:cxn>
              <a:cxn ang="0">
                <a:pos x="62" y="271"/>
              </a:cxn>
              <a:cxn ang="0">
                <a:pos x="64" y="262"/>
              </a:cxn>
              <a:cxn ang="0">
                <a:pos x="57" y="241"/>
              </a:cxn>
              <a:cxn ang="0">
                <a:pos x="56" y="236"/>
              </a:cxn>
              <a:cxn ang="0">
                <a:pos x="46" y="231"/>
              </a:cxn>
              <a:cxn ang="0">
                <a:pos x="44" y="219"/>
              </a:cxn>
              <a:cxn ang="0">
                <a:pos x="46" y="209"/>
              </a:cxn>
              <a:cxn ang="0">
                <a:pos x="42" y="190"/>
              </a:cxn>
              <a:cxn ang="0">
                <a:pos x="34" y="182"/>
              </a:cxn>
              <a:cxn ang="0">
                <a:pos x="24" y="162"/>
              </a:cxn>
              <a:cxn ang="0">
                <a:pos x="24" y="149"/>
              </a:cxn>
              <a:cxn ang="0">
                <a:pos x="19" y="139"/>
              </a:cxn>
              <a:cxn ang="0">
                <a:pos x="17" y="125"/>
              </a:cxn>
              <a:cxn ang="0">
                <a:pos x="14" y="115"/>
              </a:cxn>
              <a:cxn ang="0">
                <a:pos x="2" y="102"/>
              </a:cxn>
              <a:cxn ang="0">
                <a:pos x="4" y="87"/>
              </a:cxn>
              <a:cxn ang="0">
                <a:pos x="9" y="78"/>
              </a:cxn>
              <a:cxn ang="0">
                <a:pos x="10" y="62"/>
              </a:cxn>
              <a:cxn ang="0">
                <a:pos x="15" y="53"/>
              </a:cxn>
              <a:cxn ang="0">
                <a:pos x="7" y="40"/>
              </a:cxn>
              <a:cxn ang="0">
                <a:pos x="9" y="33"/>
              </a:cxn>
              <a:cxn ang="0">
                <a:pos x="4" y="18"/>
              </a:cxn>
              <a:cxn ang="0">
                <a:pos x="49" y="11"/>
              </a:cxn>
              <a:cxn ang="0">
                <a:pos x="143" y="10"/>
              </a:cxn>
              <a:cxn ang="0">
                <a:pos x="223" y="8"/>
              </a:cxn>
              <a:cxn ang="0">
                <a:pos x="300" y="6"/>
              </a:cxn>
              <a:cxn ang="0">
                <a:pos x="407" y="3"/>
              </a:cxn>
              <a:cxn ang="0">
                <a:pos x="450" y="8"/>
              </a:cxn>
              <a:cxn ang="0">
                <a:pos x="464" y="25"/>
              </a:cxn>
              <a:cxn ang="0">
                <a:pos x="459" y="48"/>
              </a:cxn>
              <a:cxn ang="0">
                <a:pos x="467" y="82"/>
              </a:cxn>
              <a:cxn ang="0">
                <a:pos x="482" y="92"/>
              </a:cxn>
              <a:cxn ang="0">
                <a:pos x="504" y="103"/>
              </a:cxn>
              <a:cxn ang="0">
                <a:pos x="504" y="113"/>
              </a:cxn>
              <a:cxn ang="0">
                <a:pos x="522" y="125"/>
              </a:cxn>
              <a:cxn ang="0">
                <a:pos x="531" y="144"/>
              </a:cxn>
              <a:cxn ang="0">
                <a:pos x="547" y="152"/>
              </a:cxn>
              <a:cxn ang="0">
                <a:pos x="551" y="167"/>
              </a:cxn>
              <a:cxn ang="0">
                <a:pos x="539" y="194"/>
              </a:cxn>
              <a:cxn ang="0">
                <a:pos x="536" y="212"/>
              </a:cxn>
              <a:cxn ang="0">
                <a:pos x="521" y="221"/>
              </a:cxn>
              <a:cxn ang="0">
                <a:pos x="501" y="231"/>
              </a:cxn>
              <a:cxn ang="0">
                <a:pos x="480" y="236"/>
              </a:cxn>
              <a:cxn ang="0">
                <a:pos x="474" y="257"/>
              </a:cxn>
              <a:cxn ang="0">
                <a:pos x="487" y="272"/>
              </a:cxn>
              <a:cxn ang="0">
                <a:pos x="480" y="297"/>
              </a:cxn>
            </a:cxnLst>
            <a:rect l="0" t="0" r="r" b="b"/>
            <a:pathLst>
              <a:path w="551" h="358">
                <a:moveTo>
                  <a:pt x="477" y="318"/>
                </a:moveTo>
                <a:lnTo>
                  <a:pt x="475" y="319"/>
                </a:lnTo>
                <a:lnTo>
                  <a:pt x="472" y="324"/>
                </a:lnTo>
                <a:lnTo>
                  <a:pt x="469" y="326"/>
                </a:lnTo>
                <a:lnTo>
                  <a:pt x="464" y="326"/>
                </a:lnTo>
                <a:lnTo>
                  <a:pt x="455" y="329"/>
                </a:lnTo>
                <a:lnTo>
                  <a:pt x="452" y="334"/>
                </a:lnTo>
                <a:lnTo>
                  <a:pt x="452" y="336"/>
                </a:lnTo>
                <a:lnTo>
                  <a:pt x="455" y="338"/>
                </a:lnTo>
                <a:lnTo>
                  <a:pt x="455" y="341"/>
                </a:lnTo>
                <a:lnTo>
                  <a:pt x="455" y="348"/>
                </a:lnTo>
                <a:lnTo>
                  <a:pt x="457" y="353"/>
                </a:lnTo>
                <a:lnTo>
                  <a:pt x="455" y="354"/>
                </a:lnTo>
                <a:lnTo>
                  <a:pt x="452" y="356"/>
                </a:lnTo>
                <a:lnTo>
                  <a:pt x="449" y="358"/>
                </a:lnTo>
                <a:lnTo>
                  <a:pt x="449" y="354"/>
                </a:lnTo>
                <a:lnTo>
                  <a:pt x="447" y="354"/>
                </a:lnTo>
                <a:lnTo>
                  <a:pt x="445" y="353"/>
                </a:lnTo>
                <a:lnTo>
                  <a:pt x="442" y="353"/>
                </a:lnTo>
                <a:lnTo>
                  <a:pt x="442" y="349"/>
                </a:lnTo>
                <a:lnTo>
                  <a:pt x="442" y="348"/>
                </a:lnTo>
                <a:lnTo>
                  <a:pt x="439" y="348"/>
                </a:lnTo>
                <a:lnTo>
                  <a:pt x="439" y="344"/>
                </a:lnTo>
                <a:lnTo>
                  <a:pt x="435" y="343"/>
                </a:lnTo>
                <a:lnTo>
                  <a:pt x="434" y="339"/>
                </a:lnTo>
                <a:lnTo>
                  <a:pt x="427" y="336"/>
                </a:lnTo>
                <a:lnTo>
                  <a:pt x="427" y="334"/>
                </a:lnTo>
                <a:lnTo>
                  <a:pt x="425" y="333"/>
                </a:lnTo>
                <a:lnTo>
                  <a:pt x="424" y="331"/>
                </a:lnTo>
                <a:lnTo>
                  <a:pt x="405" y="333"/>
                </a:lnTo>
                <a:lnTo>
                  <a:pt x="385" y="334"/>
                </a:lnTo>
                <a:lnTo>
                  <a:pt x="370" y="334"/>
                </a:lnTo>
                <a:lnTo>
                  <a:pt x="345" y="336"/>
                </a:lnTo>
                <a:lnTo>
                  <a:pt x="338" y="336"/>
                </a:lnTo>
                <a:lnTo>
                  <a:pt x="305" y="338"/>
                </a:lnTo>
                <a:lnTo>
                  <a:pt x="281" y="339"/>
                </a:lnTo>
                <a:lnTo>
                  <a:pt x="266" y="339"/>
                </a:lnTo>
                <a:lnTo>
                  <a:pt x="246" y="341"/>
                </a:lnTo>
                <a:lnTo>
                  <a:pt x="226" y="343"/>
                </a:lnTo>
                <a:lnTo>
                  <a:pt x="206" y="343"/>
                </a:lnTo>
                <a:lnTo>
                  <a:pt x="184" y="343"/>
                </a:lnTo>
                <a:lnTo>
                  <a:pt x="173" y="343"/>
                </a:lnTo>
                <a:lnTo>
                  <a:pt x="148" y="343"/>
                </a:lnTo>
                <a:lnTo>
                  <a:pt x="121" y="343"/>
                </a:lnTo>
                <a:lnTo>
                  <a:pt x="107" y="343"/>
                </a:lnTo>
                <a:lnTo>
                  <a:pt x="74" y="343"/>
                </a:lnTo>
                <a:lnTo>
                  <a:pt x="76" y="338"/>
                </a:lnTo>
                <a:lnTo>
                  <a:pt x="74" y="336"/>
                </a:lnTo>
                <a:lnTo>
                  <a:pt x="66" y="326"/>
                </a:lnTo>
                <a:lnTo>
                  <a:pt x="66" y="319"/>
                </a:lnTo>
                <a:lnTo>
                  <a:pt x="66" y="313"/>
                </a:lnTo>
                <a:lnTo>
                  <a:pt x="67" y="311"/>
                </a:lnTo>
                <a:lnTo>
                  <a:pt x="67" y="306"/>
                </a:lnTo>
                <a:lnTo>
                  <a:pt x="67" y="299"/>
                </a:lnTo>
                <a:lnTo>
                  <a:pt x="66" y="294"/>
                </a:lnTo>
                <a:lnTo>
                  <a:pt x="66" y="292"/>
                </a:lnTo>
                <a:lnTo>
                  <a:pt x="66" y="287"/>
                </a:lnTo>
                <a:lnTo>
                  <a:pt x="66" y="284"/>
                </a:lnTo>
                <a:lnTo>
                  <a:pt x="66" y="277"/>
                </a:lnTo>
                <a:lnTo>
                  <a:pt x="66" y="276"/>
                </a:lnTo>
                <a:lnTo>
                  <a:pt x="66" y="274"/>
                </a:lnTo>
                <a:lnTo>
                  <a:pt x="61" y="272"/>
                </a:lnTo>
                <a:lnTo>
                  <a:pt x="61" y="272"/>
                </a:lnTo>
                <a:lnTo>
                  <a:pt x="62" y="271"/>
                </a:lnTo>
                <a:lnTo>
                  <a:pt x="59" y="262"/>
                </a:lnTo>
                <a:lnTo>
                  <a:pt x="62" y="261"/>
                </a:lnTo>
                <a:lnTo>
                  <a:pt x="62" y="262"/>
                </a:lnTo>
                <a:lnTo>
                  <a:pt x="64" y="262"/>
                </a:lnTo>
                <a:lnTo>
                  <a:pt x="59" y="257"/>
                </a:lnTo>
                <a:lnTo>
                  <a:pt x="59" y="251"/>
                </a:lnTo>
                <a:lnTo>
                  <a:pt x="59" y="242"/>
                </a:lnTo>
                <a:lnTo>
                  <a:pt x="57" y="241"/>
                </a:lnTo>
                <a:lnTo>
                  <a:pt x="54" y="241"/>
                </a:lnTo>
                <a:lnTo>
                  <a:pt x="52" y="241"/>
                </a:lnTo>
                <a:lnTo>
                  <a:pt x="54" y="237"/>
                </a:lnTo>
                <a:lnTo>
                  <a:pt x="56" y="236"/>
                </a:lnTo>
                <a:lnTo>
                  <a:pt x="54" y="234"/>
                </a:lnTo>
                <a:lnTo>
                  <a:pt x="49" y="236"/>
                </a:lnTo>
                <a:lnTo>
                  <a:pt x="46" y="234"/>
                </a:lnTo>
                <a:lnTo>
                  <a:pt x="46" y="231"/>
                </a:lnTo>
                <a:lnTo>
                  <a:pt x="47" y="231"/>
                </a:lnTo>
                <a:lnTo>
                  <a:pt x="46" y="227"/>
                </a:lnTo>
                <a:lnTo>
                  <a:pt x="46" y="221"/>
                </a:lnTo>
                <a:lnTo>
                  <a:pt x="44" y="219"/>
                </a:lnTo>
                <a:lnTo>
                  <a:pt x="44" y="217"/>
                </a:lnTo>
                <a:lnTo>
                  <a:pt x="46" y="215"/>
                </a:lnTo>
                <a:lnTo>
                  <a:pt x="46" y="212"/>
                </a:lnTo>
                <a:lnTo>
                  <a:pt x="46" y="209"/>
                </a:lnTo>
                <a:lnTo>
                  <a:pt x="47" y="205"/>
                </a:lnTo>
                <a:lnTo>
                  <a:pt x="42" y="199"/>
                </a:lnTo>
                <a:lnTo>
                  <a:pt x="40" y="192"/>
                </a:lnTo>
                <a:lnTo>
                  <a:pt x="42" y="190"/>
                </a:lnTo>
                <a:lnTo>
                  <a:pt x="42" y="185"/>
                </a:lnTo>
                <a:lnTo>
                  <a:pt x="37" y="184"/>
                </a:lnTo>
                <a:lnTo>
                  <a:pt x="35" y="182"/>
                </a:lnTo>
                <a:lnTo>
                  <a:pt x="34" y="182"/>
                </a:lnTo>
                <a:lnTo>
                  <a:pt x="34" y="177"/>
                </a:lnTo>
                <a:lnTo>
                  <a:pt x="32" y="177"/>
                </a:lnTo>
                <a:lnTo>
                  <a:pt x="30" y="167"/>
                </a:lnTo>
                <a:lnTo>
                  <a:pt x="24" y="162"/>
                </a:lnTo>
                <a:lnTo>
                  <a:pt x="24" y="157"/>
                </a:lnTo>
                <a:lnTo>
                  <a:pt x="25" y="155"/>
                </a:lnTo>
                <a:lnTo>
                  <a:pt x="25" y="152"/>
                </a:lnTo>
                <a:lnTo>
                  <a:pt x="24" y="149"/>
                </a:lnTo>
                <a:lnTo>
                  <a:pt x="24" y="147"/>
                </a:lnTo>
                <a:lnTo>
                  <a:pt x="20" y="145"/>
                </a:lnTo>
                <a:lnTo>
                  <a:pt x="17" y="142"/>
                </a:lnTo>
                <a:lnTo>
                  <a:pt x="19" y="139"/>
                </a:lnTo>
                <a:lnTo>
                  <a:pt x="19" y="135"/>
                </a:lnTo>
                <a:lnTo>
                  <a:pt x="20" y="132"/>
                </a:lnTo>
                <a:lnTo>
                  <a:pt x="20" y="128"/>
                </a:lnTo>
                <a:lnTo>
                  <a:pt x="17" y="125"/>
                </a:lnTo>
                <a:lnTo>
                  <a:pt x="14" y="123"/>
                </a:lnTo>
                <a:lnTo>
                  <a:pt x="14" y="117"/>
                </a:lnTo>
                <a:lnTo>
                  <a:pt x="12" y="115"/>
                </a:lnTo>
                <a:lnTo>
                  <a:pt x="14" y="115"/>
                </a:lnTo>
                <a:lnTo>
                  <a:pt x="10" y="110"/>
                </a:lnTo>
                <a:lnTo>
                  <a:pt x="9" y="105"/>
                </a:lnTo>
                <a:lnTo>
                  <a:pt x="7" y="105"/>
                </a:lnTo>
                <a:lnTo>
                  <a:pt x="2" y="102"/>
                </a:lnTo>
                <a:lnTo>
                  <a:pt x="0" y="97"/>
                </a:lnTo>
                <a:lnTo>
                  <a:pt x="2" y="92"/>
                </a:lnTo>
                <a:lnTo>
                  <a:pt x="2" y="92"/>
                </a:lnTo>
                <a:lnTo>
                  <a:pt x="4" y="87"/>
                </a:lnTo>
                <a:lnTo>
                  <a:pt x="5" y="87"/>
                </a:lnTo>
                <a:lnTo>
                  <a:pt x="7" y="85"/>
                </a:lnTo>
                <a:lnTo>
                  <a:pt x="9" y="80"/>
                </a:lnTo>
                <a:lnTo>
                  <a:pt x="9" y="78"/>
                </a:lnTo>
                <a:lnTo>
                  <a:pt x="10" y="73"/>
                </a:lnTo>
                <a:lnTo>
                  <a:pt x="10" y="70"/>
                </a:lnTo>
                <a:lnTo>
                  <a:pt x="12" y="67"/>
                </a:lnTo>
                <a:lnTo>
                  <a:pt x="10" y="62"/>
                </a:lnTo>
                <a:lnTo>
                  <a:pt x="14" y="60"/>
                </a:lnTo>
                <a:lnTo>
                  <a:pt x="15" y="60"/>
                </a:lnTo>
                <a:lnTo>
                  <a:pt x="15" y="58"/>
                </a:lnTo>
                <a:lnTo>
                  <a:pt x="15" y="53"/>
                </a:lnTo>
                <a:lnTo>
                  <a:pt x="14" y="43"/>
                </a:lnTo>
                <a:lnTo>
                  <a:pt x="14" y="43"/>
                </a:lnTo>
                <a:lnTo>
                  <a:pt x="7" y="41"/>
                </a:lnTo>
                <a:lnTo>
                  <a:pt x="7" y="40"/>
                </a:lnTo>
                <a:lnTo>
                  <a:pt x="7" y="38"/>
                </a:lnTo>
                <a:lnTo>
                  <a:pt x="5" y="38"/>
                </a:lnTo>
                <a:lnTo>
                  <a:pt x="5" y="35"/>
                </a:lnTo>
                <a:lnTo>
                  <a:pt x="9" y="33"/>
                </a:lnTo>
                <a:lnTo>
                  <a:pt x="10" y="28"/>
                </a:lnTo>
                <a:lnTo>
                  <a:pt x="10" y="25"/>
                </a:lnTo>
                <a:lnTo>
                  <a:pt x="7" y="21"/>
                </a:lnTo>
                <a:lnTo>
                  <a:pt x="4" y="18"/>
                </a:lnTo>
                <a:lnTo>
                  <a:pt x="5" y="13"/>
                </a:lnTo>
                <a:lnTo>
                  <a:pt x="4" y="10"/>
                </a:lnTo>
                <a:lnTo>
                  <a:pt x="15" y="10"/>
                </a:lnTo>
                <a:lnTo>
                  <a:pt x="49" y="11"/>
                </a:lnTo>
                <a:lnTo>
                  <a:pt x="66" y="11"/>
                </a:lnTo>
                <a:lnTo>
                  <a:pt x="97" y="10"/>
                </a:lnTo>
                <a:lnTo>
                  <a:pt x="104" y="10"/>
                </a:lnTo>
                <a:lnTo>
                  <a:pt x="143" y="10"/>
                </a:lnTo>
                <a:lnTo>
                  <a:pt x="149" y="10"/>
                </a:lnTo>
                <a:lnTo>
                  <a:pt x="183" y="10"/>
                </a:lnTo>
                <a:lnTo>
                  <a:pt x="199" y="10"/>
                </a:lnTo>
                <a:lnTo>
                  <a:pt x="223" y="8"/>
                </a:lnTo>
                <a:lnTo>
                  <a:pt x="248" y="8"/>
                </a:lnTo>
                <a:lnTo>
                  <a:pt x="261" y="6"/>
                </a:lnTo>
                <a:lnTo>
                  <a:pt x="298" y="6"/>
                </a:lnTo>
                <a:lnTo>
                  <a:pt x="300" y="6"/>
                </a:lnTo>
                <a:lnTo>
                  <a:pt x="340" y="6"/>
                </a:lnTo>
                <a:lnTo>
                  <a:pt x="348" y="5"/>
                </a:lnTo>
                <a:lnTo>
                  <a:pt x="378" y="5"/>
                </a:lnTo>
                <a:lnTo>
                  <a:pt x="407" y="3"/>
                </a:lnTo>
                <a:lnTo>
                  <a:pt x="417" y="1"/>
                </a:lnTo>
                <a:lnTo>
                  <a:pt x="449" y="0"/>
                </a:lnTo>
                <a:lnTo>
                  <a:pt x="449" y="5"/>
                </a:lnTo>
                <a:lnTo>
                  <a:pt x="450" y="8"/>
                </a:lnTo>
                <a:lnTo>
                  <a:pt x="452" y="15"/>
                </a:lnTo>
                <a:lnTo>
                  <a:pt x="455" y="16"/>
                </a:lnTo>
                <a:lnTo>
                  <a:pt x="462" y="20"/>
                </a:lnTo>
                <a:lnTo>
                  <a:pt x="464" y="25"/>
                </a:lnTo>
                <a:lnTo>
                  <a:pt x="464" y="28"/>
                </a:lnTo>
                <a:lnTo>
                  <a:pt x="457" y="40"/>
                </a:lnTo>
                <a:lnTo>
                  <a:pt x="457" y="48"/>
                </a:lnTo>
                <a:lnTo>
                  <a:pt x="459" y="48"/>
                </a:lnTo>
                <a:lnTo>
                  <a:pt x="459" y="57"/>
                </a:lnTo>
                <a:lnTo>
                  <a:pt x="460" y="65"/>
                </a:lnTo>
                <a:lnTo>
                  <a:pt x="465" y="72"/>
                </a:lnTo>
                <a:lnTo>
                  <a:pt x="467" y="82"/>
                </a:lnTo>
                <a:lnTo>
                  <a:pt x="469" y="85"/>
                </a:lnTo>
                <a:lnTo>
                  <a:pt x="474" y="90"/>
                </a:lnTo>
                <a:lnTo>
                  <a:pt x="480" y="92"/>
                </a:lnTo>
                <a:lnTo>
                  <a:pt x="482" y="92"/>
                </a:lnTo>
                <a:lnTo>
                  <a:pt x="495" y="93"/>
                </a:lnTo>
                <a:lnTo>
                  <a:pt x="501" y="95"/>
                </a:lnTo>
                <a:lnTo>
                  <a:pt x="502" y="103"/>
                </a:lnTo>
                <a:lnTo>
                  <a:pt x="504" y="103"/>
                </a:lnTo>
                <a:lnTo>
                  <a:pt x="506" y="107"/>
                </a:lnTo>
                <a:lnTo>
                  <a:pt x="506" y="110"/>
                </a:lnTo>
                <a:lnTo>
                  <a:pt x="504" y="112"/>
                </a:lnTo>
                <a:lnTo>
                  <a:pt x="504" y="113"/>
                </a:lnTo>
                <a:lnTo>
                  <a:pt x="509" y="115"/>
                </a:lnTo>
                <a:lnTo>
                  <a:pt x="512" y="120"/>
                </a:lnTo>
                <a:lnTo>
                  <a:pt x="519" y="123"/>
                </a:lnTo>
                <a:lnTo>
                  <a:pt x="522" y="125"/>
                </a:lnTo>
                <a:lnTo>
                  <a:pt x="524" y="128"/>
                </a:lnTo>
                <a:lnTo>
                  <a:pt x="526" y="137"/>
                </a:lnTo>
                <a:lnTo>
                  <a:pt x="526" y="139"/>
                </a:lnTo>
                <a:lnTo>
                  <a:pt x="531" y="144"/>
                </a:lnTo>
                <a:lnTo>
                  <a:pt x="534" y="144"/>
                </a:lnTo>
                <a:lnTo>
                  <a:pt x="542" y="147"/>
                </a:lnTo>
                <a:lnTo>
                  <a:pt x="546" y="152"/>
                </a:lnTo>
                <a:lnTo>
                  <a:pt x="547" y="152"/>
                </a:lnTo>
                <a:lnTo>
                  <a:pt x="547" y="154"/>
                </a:lnTo>
                <a:lnTo>
                  <a:pt x="547" y="157"/>
                </a:lnTo>
                <a:lnTo>
                  <a:pt x="551" y="162"/>
                </a:lnTo>
                <a:lnTo>
                  <a:pt x="551" y="167"/>
                </a:lnTo>
                <a:lnTo>
                  <a:pt x="551" y="174"/>
                </a:lnTo>
                <a:lnTo>
                  <a:pt x="547" y="187"/>
                </a:lnTo>
                <a:lnTo>
                  <a:pt x="544" y="190"/>
                </a:lnTo>
                <a:lnTo>
                  <a:pt x="539" y="194"/>
                </a:lnTo>
                <a:lnTo>
                  <a:pt x="537" y="199"/>
                </a:lnTo>
                <a:lnTo>
                  <a:pt x="536" y="207"/>
                </a:lnTo>
                <a:lnTo>
                  <a:pt x="537" y="210"/>
                </a:lnTo>
                <a:lnTo>
                  <a:pt x="536" y="212"/>
                </a:lnTo>
                <a:lnTo>
                  <a:pt x="531" y="215"/>
                </a:lnTo>
                <a:lnTo>
                  <a:pt x="529" y="219"/>
                </a:lnTo>
                <a:lnTo>
                  <a:pt x="527" y="221"/>
                </a:lnTo>
                <a:lnTo>
                  <a:pt x="521" y="221"/>
                </a:lnTo>
                <a:lnTo>
                  <a:pt x="516" y="222"/>
                </a:lnTo>
                <a:lnTo>
                  <a:pt x="512" y="229"/>
                </a:lnTo>
                <a:lnTo>
                  <a:pt x="507" y="231"/>
                </a:lnTo>
                <a:lnTo>
                  <a:pt x="501" y="231"/>
                </a:lnTo>
                <a:lnTo>
                  <a:pt x="495" y="231"/>
                </a:lnTo>
                <a:lnTo>
                  <a:pt x="487" y="236"/>
                </a:lnTo>
                <a:lnTo>
                  <a:pt x="480" y="234"/>
                </a:lnTo>
                <a:lnTo>
                  <a:pt x="480" y="236"/>
                </a:lnTo>
                <a:lnTo>
                  <a:pt x="477" y="239"/>
                </a:lnTo>
                <a:lnTo>
                  <a:pt x="477" y="246"/>
                </a:lnTo>
                <a:lnTo>
                  <a:pt x="474" y="252"/>
                </a:lnTo>
                <a:lnTo>
                  <a:pt x="474" y="257"/>
                </a:lnTo>
                <a:lnTo>
                  <a:pt x="479" y="262"/>
                </a:lnTo>
                <a:lnTo>
                  <a:pt x="482" y="264"/>
                </a:lnTo>
                <a:lnTo>
                  <a:pt x="484" y="267"/>
                </a:lnTo>
                <a:lnTo>
                  <a:pt x="487" y="272"/>
                </a:lnTo>
                <a:lnTo>
                  <a:pt x="489" y="274"/>
                </a:lnTo>
                <a:lnTo>
                  <a:pt x="489" y="289"/>
                </a:lnTo>
                <a:lnTo>
                  <a:pt x="487" y="292"/>
                </a:lnTo>
                <a:lnTo>
                  <a:pt x="480" y="297"/>
                </a:lnTo>
                <a:lnTo>
                  <a:pt x="479" y="302"/>
                </a:lnTo>
                <a:lnTo>
                  <a:pt x="479" y="311"/>
                </a:lnTo>
                <a:lnTo>
                  <a:pt x="477" y="318"/>
                </a:lnTo>
              </a:path>
            </a:pathLst>
          </a:custGeom>
          <a:solidFill>
            <a:srgbClr val="F5DB6B"/>
          </a:solidFill>
          <a:ln w="3175" cap="flat" cmpd="sng">
            <a:solidFill>
              <a:srgbClr val="777777"/>
            </a:solidFill>
            <a:prstDash val="solid"/>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8" name="Freeform 40"/>
          <p:cNvSpPr>
            <a:spLocks/>
          </p:cNvSpPr>
          <p:nvPr/>
        </p:nvSpPr>
        <p:spPr bwMode="auto">
          <a:xfrm>
            <a:off x="3622677" y="2301879"/>
            <a:ext cx="1331913" cy="663575"/>
          </a:xfrm>
          <a:custGeom>
            <a:avLst/>
            <a:gdLst/>
            <a:ahLst/>
            <a:cxnLst>
              <a:cxn ang="0">
                <a:pos x="168" y="307"/>
              </a:cxn>
              <a:cxn ang="0">
                <a:pos x="122" y="236"/>
              </a:cxn>
              <a:cxn ang="0">
                <a:pos x="0" y="226"/>
              </a:cxn>
              <a:cxn ang="0">
                <a:pos x="10" y="114"/>
              </a:cxn>
              <a:cxn ang="0">
                <a:pos x="107" y="9"/>
              </a:cxn>
              <a:cxn ang="0">
                <a:pos x="342" y="24"/>
              </a:cxn>
              <a:cxn ang="0">
                <a:pos x="487" y="36"/>
              </a:cxn>
              <a:cxn ang="0">
                <a:pos x="514" y="47"/>
              </a:cxn>
              <a:cxn ang="0">
                <a:pos x="524" y="56"/>
              </a:cxn>
              <a:cxn ang="0">
                <a:pos x="536" y="46"/>
              </a:cxn>
              <a:cxn ang="0">
                <a:pos x="547" y="46"/>
              </a:cxn>
              <a:cxn ang="0">
                <a:pos x="567" y="46"/>
              </a:cxn>
              <a:cxn ang="0">
                <a:pos x="582" y="46"/>
              </a:cxn>
              <a:cxn ang="0">
                <a:pos x="591" y="52"/>
              </a:cxn>
              <a:cxn ang="0">
                <a:pos x="609" y="59"/>
              </a:cxn>
              <a:cxn ang="0">
                <a:pos x="618" y="62"/>
              </a:cxn>
              <a:cxn ang="0">
                <a:pos x="631" y="69"/>
              </a:cxn>
              <a:cxn ang="0">
                <a:pos x="639" y="82"/>
              </a:cxn>
              <a:cxn ang="0">
                <a:pos x="646" y="87"/>
              </a:cxn>
              <a:cxn ang="0">
                <a:pos x="659" y="96"/>
              </a:cxn>
              <a:cxn ang="0">
                <a:pos x="659" y="109"/>
              </a:cxn>
              <a:cxn ang="0">
                <a:pos x="664" y="119"/>
              </a:cxn>
              <a:cxn ang="0">
                <a:pos x="671" y="141"/>
              </a:cxn>
              <a:cxn ang="0">
                <a:pos x="676" y="148"/>
              </a:cxn>
              <a:cxn ang="0">
                <a:pos x="681" y="163"/>
              </a:cxn>
              <a:cxn ang="0">
                <a:pos x="685" y="179"/>
              </a:cxn>
              <a:cxn ang="0">
                <a:pos x="685" y="191"/>
              </a:cxn>
              <a:cxn ang="0">
                <a:pos x="688" y="200"/>
              </a:cxn>
              <a:cxn ang="0">
                <a:pos x="691" y="205"/>
              </a:cxn>
              <a:cxn ang="0">
                <a:pos x="698" y="215"/>
              </a:cxn>
              <a:cxn ang="0">
                <a:pos x="701" y="225"/>
              </a:cxn>
              <a:cxn ang="0">
                <a:pos x="700" y="236"/>
              </a:cxn>
              <a:cxn ang="0">
                <a:pos x="705" y="248"/>
              </a:cxn>
              <a:cxn ang="0">
                <a:pos x="706" y="263"/>
              </a:cxn>
              <a:cxn ang="0">
                <a:pos x="705" y="283"/>
              </a:cxn>
              <a:cxn ang="0">
                <a:pos x="713" y="307"/>
              </a:cxn>
              <a:cxn ang="0">
                <a:pos x="720" y="310"/>
              </a:cxn>
              <a:cxn ang="0">
                <a:pos x="720" y="315"/>
              </a:cxn>
              <a:cxn ang="0">
                <a:pos x="726" y="333"/>
              </a:cxn>
              <a:cxn ang="0">
                <a:pos x="728" y="338"/>
              </a:cxn>
              <a:cxn ang="0">
                <a:pos x="740" y="353"/>
              </a:cxn>
              <a:cxn ang="0">
                <a:pos x="745" y="364"/>
              </a:cxn>
              <a:cxn ang="0">
                <a:pos x="750" y="370"/>
              </a:cxn>
              <a:cxn ang="0">
                <a:pos x="693" y="375"/>
              </a:cxn>
              <a:cxn ang="0">
                <a:pos x="613" y="374"/>
              </a:cxn>
              <a:cxn ang="0">
                <a:pos x="494" y="372"/>
              </a:cxn>
              <a:cxn ang="0">
                <a:pos x="415" y="369"/>
              </a:cxn>
              <a:cxn ang="0">
                <a:pos x="276" y="362"/>
              </a:cxn>
            </a:cxnLst>
            <a:rect l="0" t="0" r="r" b="b"/>
            <a:pathLst>
              <a:path w="753" h="375">
                <a:moveTo>
                  <a:pt x="219" y="359"/>
                </a:moveTo>
                <a:lnTo>
                  <a:pt x="163" y="355"/>
                </a:lnTo>
                <a:lnTo>
                  <a:pt x="166" y="317"/>
                </a:lnTo>
                <a:lnTo>
                  <a:pt x="168" y="307"/>
                </a:lnTo>
                <a:lnTo>
                  <a:pt x="169" y="277"/>
                </a:lnTo>
                <a:lnTo>
                  <a:pt x="169" y="270"/>
                </a:lnTo>
                <a:lnTo>
                  <a:pt x="173" y="241"/>
                </a:lnTo>
                <a:lnTo>
                  <a:pt x="122" y="236"/>
                </a:lnTo>
                <a:lnTo>
                  <a:pt x="121" y="238"/>
                </a:lnTo>
                <a:lnTo>
                  <a:pt x="57" y="233"/>
                </a:lnTo>
                <a:lnTo>
                  <a:pt x="40" y="231"/>
                </a:lnTo>
                <a:lnTo>
                  <a:pt x="0" y="226"/>
                </a:lnTo>
                <a:lnTo>
                  <a:pt x="4" y="183"/>
                </a:lnTo>
                <a:lnTo>
                  <a:pt x="4" y="163"/>
                </a:lnTo>
                <a:lnTo>
                  <a:pt x="7" y="149"/>
                </a:lnTo>
                <a:lnTo>
                  <a:pt x="10" y="114"/>
                </a:lnTo>
                <a:lnTo>
                  <a:pt x="15" y="46"/>
                </a:lnTo>
                <a:lnTo>
                  <a:pt x="20" y="0"/>
                </a:lnTo>
                <a:lnTo>
                  <a:pt x="67" y="4"/>
                </a:lnTo>
                <a:lnTo>
                  <a:pt x="107" y="9"/>
                </a:lnTo>
                <a:lnTo>
                  <a:pt x="126" y="10"/>
                </a:lnTo>
                <a:lnTo>
                  <a:pt x="184" y="14"/>
                </a:lnTo>
                <a:lnTo>
                  <a:pt x="256" y="21"/>
                </a:lnTo>
                <a:lnTo>
                  <a:pt x="342" y="24"/>
                </a:lnTo>
                <a:lnTo>
                  <a:pt x="397" y="26"/>
                </a:lnTo>
                <a:lnTo>
                  <a:pt x="420" y="27"/>
                </a:lnTo>
                <a:lnTo>
                  <a:pt x="484" y="31"/>
                </a:lnTo>
                <a:lnTo>
                  <a:pt x="487" y="36"/>
                </a:lnTo>
                <a:lnTo>
                  <a:pt x="492" y="37"/>
                </a:lnTo>
                <a:lnTo>
                  <a:pt x="499" y="42"/>
                </a:lnTo>
                <a:lnTo>
                  <a:pt x="512" y="47"/>
                </a:lnTo>
                <a:lnTo>
                  <a:pt x="514" y="47"/>
                </a:lnTo>
                <a:lnTo>
                  <a:pt x="514" y="51"/>
                </a:lnTo>
                <a:lnTo>
                  <a:pt x="514" y="52"/>
                </a:lnTo>
                <a:lnTo>
                  <a:pt x="522" y="56"/>
                </a:lnTo>
                <a:lnTo>
                  <a:pt x="524" y="56"/>
                </a:lnTo>
                <a:lnTo>
                  <a:pt x="527" y="56"/>
                </a:lnTo>
                <a:lnTo>
                  <a:pt x="531" y="54"/>
                </a:lnTo>
                <a:lnTo>
                  <a:pt x="536" y="49"/>
                </a:lnTo>
                <a:lnTo>
                  <a:pt x="536" y="46"/>
                </a:lnTo>
                <a:lnTo>
                  <a:pt x="541" y="46"/>
                </a:lnTo>
                <a:lnTo>
                  <a:pt x="542" y="47"/>
                </a:lnTo>
                <a:lnTo>
                  <a:pt x="546" y="47"/>
                </a:lnTo>
                <a:lnTo>
                  <a:pt x="547" y="46"/>
                </a:lnTo>
                <a:lnTo>
                  <a:pt x="552" y="49"/>
                </a:lnTo>
                <a:lnTo>
                  <a:pt x="556" y="46"/>
                </a:lnTo>
                <a:lnTo>
                  <a:pt x="561" y="47"/>
                </a:lnTo>
                <a:lnTo>
                  <a:pt x="567" y="46"/>
                </a:lnTo>
                <a:lnTo>
                  <a:pt x="567" y="46"/>
                </a:lnTo>
                <a:lnTo>
                  <a:pt x="571" y="47"/>
                </a:lnTo>
                <a:lnTo>
                  <a:pt x="577" y="46"/>
                </a:lnTo>
                <a:lnTo>
                  <a:pt x="582" y="46"/>
                </a:lnTo>
                <a:lnTo>
                  <a:pt x="587" y="47"/>
                </a:lnTo>
                <a:lnTo>
                  <a:pt x="587" y="47"/>
                </a:lnTo>
                <a:lnTo>
                  <a:pt x="589" y="49"/>
                </a:lnTo>
                <a:lnTo>
                  <a:pt x="591" y="52"/>
                </a:lnTo>
                <a:lnTo>
                  <a:pt x="596" y="54"/>
                </a:lnTo>
                <a:lnTo>
                  <a:pt x="599" y="56"/>
                </a:lnTo>
                <a:lnTo>
                  <a:pt x="608" y="59"/>
                </a:lnTo>
                <a:lnTo>
                  <a:pt x="609" y="59"/>
                </a:lnTo>
                <a:lnTo>
                  <a:pt x="611" y="59"/>
                </a:lnTo>
                <a:lnTo>
                  <a:pt x="609" y="62"/>
                </a:lnTo>
                <a:lnTo>
                  <a:pt x="611" y="64"/>
                </a:lnTo>
                <a:lnTo>
                  <a:pt x="618" y="62"/>
                </a:lnTo>
                <a:lnTo>
                  <a:pt x="624" y="66"/>
                </a:lnTo>
                <a:lnTo>
                  <a:pt x="624" y="67"/>
                </a:lnTo>
                <a:lnTo>
                  <a:pt x="626" y="69"/>
                </a:lnTo>
                <a:lnTo>
                  <a:pt x="631" y="69"/>
                </a:lnTo>
                <a:lnTo>
                  <a:pt x="634" y="71"/>
                </a:lnTo>
                <a:lnTo>
                  <a:pt x="634" y="72"/>
                </a:lnTo>
                <a:lnTo>
                  <a:pt x="633" y="76"/>
                </a:lnTo>
                <a:lnTo>
                  <a:pt x="639" y="82"/>
                </a:lnTo>
                <a:lnTo>
                  <a:pt x="641" y="86"/>
                </a:lnTo>
                <a:lnTo>
                  <a:pt x="641" y="87"/>
                </a:lnTo>
                <a:lnTo>
                  <a:pt x="643" y="87"/>
                </a:lnTo>
                <a:lnTo>
                  <a:pt x="646" y="87"/>
                </a:lnTo>
                <a:lnTo>
                  <a:pt x="651" y="89"/>
                </a:lnTo>
                <a:lnTo>
                  <a:pt x="656" y="89"/>
                </a:lnTo>
                <a:lnTo>
                  <a:pt x="659" y="92"/>
                </a:lnTo>
                <a:lnTo>
                  <a:pt x="659" y="96"/>
                </a:lnTo>
                <a:lnTo>
                  <a:pt x="658" y="99"/>
                </a:lnTo>
                <a:lnTo>
                  <a:pt x="658" y="103"/>
                </a:lnTo>
                <a:lnTo>
                  <a:pt x="656" y="106"/>
                </a:lnTo>
                <a:lnTo>
                  <a:pt x="659" y="109"/>
                </a:lnTo>
                <a:lnTo>
                  <a:pt x="663" y="111"/>
                </a:lnTo>
                <a:lnTo>
                  <a:pt x="663" y="113"/>
                </a:lnTo>
                <a:lnTo>
                  <a:pt x="664" y="116"/>
                </a:lnTo>
                <a:lnTo>
                  <a:pt x="664" y="119"/>
                </a:lnTo>
                <a:lnTo>
                  <a:pt x="663" y="121"/>
                </a:lnTo>
                <a:lnTo>
                  <a:pt x="663" y="126"/>
                </a:lnTo>
                <a:lnTo>
                  <a:pt x="669" y="131"/>
                </a:lnTo>
                <a:lnTo>
                  <a:pt x="671" y="141"/>
                </a:lnTo>
                <a:lnTo>
                  <a:pt x="673" y="141"/>
                </a:lnTo>
                <a:lnTo>
                  <a:pt x="673" y="146"/>
                </a:lnTo>
                <a:lnTo>
                  <a:pt x="674" y="146"/>
                </a:lnTo>
                <a:lnTo>
                  <a:pt x="676" y="148"/>
                </a:lnTo>
                <a:lnTo>
                  <a:pt x="681" y="149"/>
                </a:lnTo>
                <a:lnTo>
                  <a:pt x="681" y="154"/>
                </a:lnTo>
                <a:lnTo>
                  <a:pt x="679" y="156"/>
                </a:lnTo>
                <a:lnTo>
                  <a:pt x="681" y="163"/>
                </a:lnTo>
                <a:lnTo>
                  <a:pt x="686" y="169"/>
                </a:lnTo>
                <a:lnTo>
                  <a:pt x="685" y="173"/>
                </a:lnTo>
                <a:lnTo>
                  <a:pt x="685" y="176"/>
                </a:lnTo>
                <a:lnTo>
                  <a:pt x="685" y="179"/>
                </a:lnTo>
                <a:lnTo>
                  <a:pt x="683" y="181"/>
                </a:lnTo>
                <a:lnTo>
                  <a:pt x="683" y="183"/>
                </a:lnTo>
                <a:lnTo>
                  <a:pt x="685" y="185"/>
                </a:lnTo>
                <a:lnTo>
                  <a:pt x="685" y="191"/>
                </a:lnTo>
                <a:lnTo>
                  <a:pt x="686" y="195"/>
                </a:lnTo>
                <a:lnTo>
                  <a:pt x="685" y="195"/>
                </a:lnTo>
                <a:lnTo>
                  <a:pt x="685" y="198"/>
                </a:lnTo>
                <a:lnTo>
                  <a:pt x="688" y="200"/>
                </a:lnTo>
                <a:lnTo>
                  <a:pt x="693" y="198"/>
                </a:lnTo>
                <a:lnTo>
                  <a:pt x="695" y="200"/>
                </a:lnTo>
                <a:lnTo>
                  <a:pt x="693" y="201"/>
                </a:lnTo>
                <a:lnTo>
                  <a:pt x="691" y="205"/>
                </a:lnTo>
                <a:lnTo>
                  <a:pt x="693" y="205"/>
                </a:lnTo>
                <a:lnTo>
                  <a:pt x="696" y="205"/>
                </a:lnTo>
                <a:lnTo>
                  <a:pt x="698" y="206"/>
                </a:lnTo>
                <a:lnTo>
                  <a:pt x="698" y="215"/>
                </a:lnTo>
                <a:lnTo>
                  <a:pt x="698" y="221"/>
                </a:lnTo>
                <a:lnTo>
                  <a:pt x="703" y="226"/>
                </a:lnTo>
                <a:lnTo>
                  <a:pt x="701" y="226"/>
                </a:lnTo>
                <a:lnTo>
                  <a:pt x="701" y="225"/>
                </a:lnTo>
                <a:lnTo>
                  <a:pt x="698" y="226"/>
                </a:lnTo>
                <a:lnTo>
                  <a:pt x="701" y="235"/>
                </a:lnTo>
                <a:lnTo>
                  <a:pt x="700" y="236"/>
                </a:lnTo>
                <a:lnTo>
                  <a:pt x="700" y="236"/>
                </a:lnTo>
                <a:lnTo>
                  <a:pt x="705" y="238"/>
                </a:lnTo>
                <a:lnTo>
                  <a:pt x="705" y="240"/>
                </a:lnTo>
                <a:lnTo>
                  <a:pt x="705" y="241"/>
                </a:lnTo>
                <a:lnTo>
                  <a:pt x="705" y="248"/>
                </a:lnTo>
                <a:lnTo>
                  <a:pt x="705" y="251"/>
                </a:lnTo>
                <a:lnTo>
                  <a:pt x="705" y="256"/>
                </a:lnTo>
                <a:lnTo>
                  <a:pt x="705" y="258"/>
                </a:lnTo>
                <a:lnTo>
                  <a:pt x="706" y="263"/>
                </a:lnTo>
                <a:lnTo>
                  <a:pt x="706" y="270"/>
                </a:lnTo>
                <a:lnTo>
                  <a:pt x="706" y="275"/>
                </a:lnTo>
                <a:lnTo>
                  <a:pt x="705" y="277"/>
                </a:lnTo>
                <a:lnTo>
                  <a:pt x="705" y="283"/>
                </a:lnTo>
                <a:lnTo>
                  <a:pt x="705" y="290"/>
                </a:lnTo>
                <a:lnTo>
                  <a:pt x="713" y="300"/>
                </a:lnTo>
                <a:lnTo>
                  <a:pt x="715" y="302"/>
                </a:lnTo>
                <a:lnTo>
                  <a:pt x="713" y="307"/>
                </a:lnTo>
                <a:lnTo>
                  <a:pt x="713" y="312"/>
                </a:lnTo>
                <a:lnTo>
                  <a:pt x="716" y="312"/>
                </a:lnTo>
                <a:lnTo>
                  <a:pt x="720" y="313"/>
                </a:lnTo>
                <a:lnTo>
                  <a:pt x="720" y="310"/>
                </a:lnTo>
                <a:lnTo>
                  <a:pt x="721" y="310"/>
                </a:lnTo>
                <a:lnTo>
                  <a:pt x="723" y="310"/>
                </a:lnTo>
                <a:lnTo>
                  <a:pt x="723" y="312"/>
                </a:lnTo>
                <a:lnTo>
                  <a:pt x="720" y="315"/>
                </a:lnTo>
                <a:lnTo>
                  <a:pt x="720" y="318"/>
                </a:lnTo>
                <a:lnTo>
                  <a:pt x="725" y="328"/>
                </a:lnTo>
                <a:lnTo>
                  <a:pt x="725" y="332"/>
                </a:lnTo>
                <a:lnTo>
                  <a:pt x="726" y="333"/>
                </a:lnTo>
                <a:lnTo>
                  <a:pt x="726" y="335"/>
                </a:lnTo>
                <a:lnTo>
                  <a:pt x="725" y="337"/>
                </a:lnTo>
                <a:lnTo>
                  <a:pt x="725" y="338"/>
                </a:lnTo>
                <a:lnTo>
                  <a:pt x="728" y="338"/>
                </a:lnTo>
                <a:lnTo>
                  <a:pt x="733" y="343"/>
                </a:lnTo>
                <a:lnTo>
                  <a:pt x="738" y="347"/>
                </a:lnTo>
                <a:lnTo>
                  <a:pt x="738" y="348"/>
                </a:lnTo>
                <a:lnTo>
                  <a:pt x="740" y="353"/>
                </a:lnTo>
                <a:lnTo>
                  <a:pt x="743" y="359"/>
                </a:lnTo>
                <a:lnTo>
                  <a:pt x="746" y="360"/>
                </a:lnTo>
                <a:lnTo>
                  <a:pt x="748" y="364"/>
                </a:lnTo>
                <a:lnTo>
                  <a:pt x="745" y="364"/>
                </a:lnTo>
                <a:lnTo>
                  <a:pt x="745" y="367"/>
                </a:lnTo>
                <a:lnTo>
                  <a:pt x="746" y="369"/>
                </a:lnTo>
                <a:lnTo>
                  <a:pt x="748" y="370"/>
                </a:lnTo>
                <a:lnTo>
                  <a:pt x="750" y="370"/>
                </a:lnTo>
                <a:lnTo>
                  <a:pt x="753" y="374"/>
                </a:lnTo>
                <a:lnTo>
                  <a:pt x="751" y="375"/>
                </a:lnTo>
                <a:lnTo>
                  <a:pt x="713" y="375"/>
                </a:lnTo>
                <a:lnTo>
                  <a:pt x="693" y="375"/>
                </a:lnTo>
                <a:lnTo>
                  <a:pt x="673" y="375"/>
                </a:lnTo>
                <a:lnTo>
                  <a:pt x="653" y="375"/>
                </a:lnTo>
                <a:lnTo>
                  <a:pt x="623" y="374"/>
                </a:lnTo>
                <a:lnTo>
                  <a:pt x="613" y="374"/>
                </a:lnTo>
                <a:lnTo>
                  <a:pt x="574" y="374"/>
                </a:lnTo>
                <a:lnTo>
                  <a:pt x="534" y="372"/>
                </a:lnTo>
                <a:lnTo>
                  <a:pt x="524" y="372"/>
                </a:lnTo>
                <a:lnTo>
                  <a:pt x="494" y="372"/>
                </a:lnTo>
                <a:lnTo>
                  <a:pt x="474" y="370"/>
                </a:lnTo>
                <a:lnTo>
                  <a:pt x="455" y="370"/>
                </a:lnTo>
                <a:lnTo>
                  <a:pt x="425" y="369"/>
                </a:lnTo>
                <a:lnTo>
                  <a:pt x="415" y="369"/>
                </a:lnTo>
                <a:lnTo>
                  <a:pt x="375" y="365"/>
                </a:lnTo>
                <a:lnTo>
                  <a:pt x="327" y="364"/>
                </a:lnTo>
                <a:lnTo>
                  <a:pt x="280" y="364"/>
                </a:lnTo>
                <a:lnTo>
                  <a:pt x="276" y="362"/>
                </a:lnTo>
                <a:lnTo>
                  <a:pt x="226" y="359"/>
                </a:lnTo>
                <a:lnTo>
                  <a:pt x="219" y="35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69" name="Freeform 41"/>
          <p:cNvSpPr>
            <a:spLocks/>
          </p:cNvSpPr>
          <p:nvPr/>
        </p:nvSpPr>
        <p:spPr bwMode="auto">
          <a:xfrm>
            <a:off x="1952625" y="2282829"/>
            <a:ext cx="911225" cy="1127125"/>
          </a:xfrm>
          <a:custGeom>
            <a:avLst/>
            <a:gdLst/>
            <a:ahLst/>
            <a:cxnLst>
              <a:cxn ang="0">
                <a:pos x="25" y="428"/>
              </a:cxn>
              <a:cxn ang="0">
                <a:pos x="35" y="381"/>
              </a:cxn>
              <a:cxn ang="0">
                <a:pos x="39" y="368"/>
              </a:cxn>
              <a:cxn ang="0">
                <a:pos x="59" y="272"/>
              </a:cxn>
              <a:cxn ang="0">
                <a:pos x="67" y="232"/>
              </a:cxn>
              <a:cxn ang="0">
                <a:pos x="72" y="209"/>
              </a:cxn>
              <a:cxn ang="0">
                <a:pos x="94" y="110"/>
              </a:cxn>
              <a:cxn ang="0">
                <a:pos x="117" y="0"/>
              </a:cxn>
              <a:cxn ang="0">
                <a:pos x="204" y="16"/>
              </a:cxn>
              <a:cxn ang="0">
                <a:pos x="275" y="30"/>
              </a:cxn>
              <a:cxn ang="0">
                <a:pos x="280" y="30"/>
              </a:cxn>
              <a:cxn ang="0">
                <a:pos x="330" y="40"/>
              </a:cxn>
              <a:cxn ang="0">
                <a:pos x="365" y="47"/>
              </a:cxn>
              <a:cxn ang="0">
                <a:pos x="358" y="93"/>
              </a:cxn>
              <a:cxn ang="0">
                <a:pos x="352" y="130"/>
              </a:cxn>
              <a:cxn ang="0">
                <a:pos x="346" y="159"/>
              </a:cxn>
              <a:cxn ang="0">
                <a:pos x="430" y="174"/>
              </a:cxn>
              <a:cxn ang="0">
                <a:pos x="435" y="174"/>
              </a:cxn>
              <a:cxn ang="0">
                <a:pos x="517" y="185"/>
              </a:cxn>
              <a:cxn ang="0">
                <a:pos x="512" y="224"/>
              </a:cxn>
              <a:cxn ang="0">
                <a:pos x="502" y="276"/>
              </a:cxn>
              <a:cxn ang="0">
                <a:pos x="494" y="338"/>
              </a:cxn>
              <a:cxn ang="0">
                <a:pos x="492" y="354"/>
              </a:cxn>
              <a:cxn ang="0">
                <a:pos x="489" y="371"/>
              </a:cxn>
              <a:cxn ang="0">
                <a:pos x="474" y="468"/>
              </a:cxn>
              <a:cxn ang="0">
                <a:pos x="470" y="497"/>
              </a:cxn>
              <a:cxn ang="0">
                <a:pos x="470" y="507"/>
              </a:cxn>
              <a:cxn ang="0">
                <a:pos x="464" y="537"/>
              </a:cxn>
              <a:cxn ang="0">
                <a:pos x="460" y="567"/>
              </a:cxn>
              <a:cxn ang="0">
                <a:pos x="449" y="637"/>
              </a:cxn>
              <a:cxn ang="0">
                <a:pos x="363" y="624"/>
              </a:cxn>
              <a:cxn ang="0">
                <a:pos x="321" y="619"/>
              </a:cxn>
              <a:cxn ang="0">
                <a:pos x="320" y="615"/>
              </a:cxn>
              <a:cxn ang="0">
                <a:pos x="296" y="612"/>
              </a:cxn>
              <a:cxn ang="0">
                <a:pos x="241" y="602"/>
              </a:cxn>
              <a:cxn ang="0">
                <a:pos x="162" y="589"/>
              </a:cxn>
              <a:cxn ang="0">
                <a:pos x="134" y="584"/>
              </a:cxn>
              <a:cxn ang="0">
                <a:pos x="102" y="577"/>
              </a:cxn>
              <a:cxn ang="0">
                <a:pos x="0" y="555"/>
              </a:cxn>
              <a:cxn ang="0">
                <a:pos x="14" y="490"/>
              </a:cxn>
              <a:cxn ang="0">
                <a:pos x="25" y="428"/>
              </a:cxn>
            </a:cxnLst>
            <a:rect l="0" t="0" r="r" b="b"/>
            <a:pathLst>
              <a:path w="517" h="637">
                <a:moveTo>
                  <a:pt x="25" y="428"/>
                </a:moveTo>
                <a:lnTo>
                  <a:pt x="35" y="381"/>
                </a:lnTo>
                <a:lnTo>
                  <a:pt x="39" y="368"/>
                </a:lnTo>
                <a:lnTo>
                  <a:pt x="59" y="272"/>
                </a:lnTo>
                <a:lnTo>
                  <a:pt x="67" y="232"/>
                </a:lnTo>
                <a:lnTo>
                  <a:pt x="72" y="209"/>
                </a:lnTo>
                <a:lnTo>
                  <a:pt x="94" y="110"/>
                </a:lnTo>
                <a:lnTo>
                  <a:pt x="117" y="0"/>
                </a:lnTo>
                <a:lnTo>
                  <a:pt x="204" y="16"/>
                </a:lnTo>
                <a:lnTo>
                  <a:pt x="275" y="30"/>
                </a:lnTo>
                <a:lnTo>
                  <a:pt x="280" y="30"/>
                </a:lnTo>
                <a:lnTo>
                  <a:pt x="330" y="40"/>
                </a:lnTo>
                <a:lnTo>
                  <a:pt x="365" y="47"/>
                </a:lnTo>
                <a:lnTo>
                  <a:pt x="358" y="93"/>
                </a:lnTo>
                <a:lnTo>
                  <a:pt x="352" y="130"/>
                </a:lnTo>
                <a:lnTo>
                  <a:pt x="346" y="159"/>
                </a:lnTo>
                <a:lnTo>
                  <a:pt x="430" y="174"/>
                </a:lnTo>
                <a:lnTo>
                  <a:pt x="435" y="174"/>
                </a:lnTo>
                <a:lnTo>
                  <a:pt x="517" y="185"/>
                </a:lnTo>
                <a:lnTo>
                  <a:pt x="512" y="224"/>
                </a:lnTo>
                <a:lnTo>
                  <a:pt x="502" y="276"/>
                </a:lnTo>
                <a:lnTo>
                  <a:pt x="494" y="338"/>
                </a:lnTo>
                <a:lnTo>
                  <a:pt x="492" y="354"/>
                </a:lnTo>
                <a:lnTo>
                  <a:pt x="489" y="371"/>
                </a:lnTo>
                <a:lnTo>
                  <a:pt x="474" y="468"/>
                </a:lnTo>
                <a:lnTo>
                  <a:pt x="470" y="497"/>
                </a:lnTo>
                <a:lnTo>
                  <a:pt x="470" y="507"/>
                </a:lnTo>
                <a:lnTo>
                  <a:pt x="464" y="537"/>
                </a:lnTo>
                <a:lnTo>
                  <a:pt x="460" y="567"/>
                </a:lnTo>
                <a:lnTo>
                  <a:pt x="449" y="637"/>
                </a:lnTo>
                <a:lnTo>
                  <a:pt x="363" y="624"/>
                </a:lnTo>
                <a:lnTo>
                  <a:pt x="321" y="619"/>
                </a:lnTo>
                <a:lnTo>
                  <a:pt x="320" y="615"/>
                </a:lnTo>
                <a:lnTo>
                  <a:pt x="296" y="612"/>
                </a:lnTo>
                <a:lnTo>
                  <a:pt x="241" y="602"/>
                </a:lnTo>
                <a:lnTo>
                  <a:pt x="162" y="589"/>
                </a:lnTo>
                <a:lnTo>
                  <a:pt x="134" y="584"/>
                </a:lnTo>
                <a:lnTo>
                  <a:pt x="102" y="577"/>
                </a:lnTo>
                <a:lnTo>
                  <a:pt x="0" y="555"/>
                </a:lnTo>
                <a:lnTo>
                  <a:pt x="14" y="490"/>
                </a:lnTo>
                <a:lnTo>
                  <a:pt x="25" y="42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0" name="Freeform 42"/>
          <p:cNvSpPr>
            <a:spLocks/>
          </p:cNvSpPr>
          <p:nvPr/>
        </p:nvSpPr>
        <p:spPr bwMode="auto">
          <a:xfrm>
            <a:off x="5540378" y="2405067"/>
            <a:ext cx="644525" cy="1125537"/>
          </a:xfrm>
          <a:custGeom>
            <a:avLst/>
            <a:gdLst/>
            <a:ahLst/>
            <a:cxnLst>
              <a:cxn ang="0">
                <a:pos x="293" y="584"/>
              </a:cxn>
              <a:cxn ang="0">
                <a:pos x="295" y="619"/>
              </a:cxn>
              <a:cxn ang="0">
                <a:pos x="270" y="614"/>
              </a:cxn>
              <a:cxn ang="0">
                <a:pos x="234" y="623"/>
              </a:cxn>
              <a:cxn ang="0">
                <a:pos x="228" y="631"/>
              </a:cxn>
              <a:cxn ang="0">
                <a:pos x="224" y="631"/>
              </a:cxn>
              <a:cxn ang="0">
                <a:pos x="208" y="619"/>
              </a:cxn>
              <a:cxn ang="0">
                <a:pos x="199" y="601"/>
              </a:cxn>
              <a:cxn ang="0">
                <a:pos x="199" y="581"/>
              </a:cxn>
              <a:cxn ang="0">
                <a:pos x="189" y="556"/>
              </a:cxn>
              <a:cxn ang="0">
                <a:pos x="163" y="536"/>
              </a:cxn>
              <a:cxn ang="0">
                <a:pos x="149" y="529"/>
              </a:cxn>
              <a:cxn ang="0">
                <a:pos x="121" y="509"/>
              </a:cxn>
              <a:cxn ang="0">
                <a:pos x="119" y="479"/>
              </a:cxn>
              <a:cxn ang="0">
                <a:pos x="126" y="447"/>
              </a:cxn>
              <a:cxn ang="0">
                <a:pos x="131" y="429"/>
              </a:cxn>
              <a:cxn ang="0">
                <a:pos x="96" y="427"/>
              </a:cxn>
              <a:cxn ang="0">
                <a:pos x="79" y="405"/>
              </a:cxn>
              <a:cxn ang="0">
                <a:pos x="64" y="377"/>
              </a:cxn>
              <a:cxn ang="0">
                <a:pos x="30" y="350"/>
              </a:cxn>
              <a:cxn ang="0">
                <a:pos x="7" y="318"/>
              </a:cxn>
              <a:cxn ang="0">
                <a:pos x="0" y="291"/>
              </a:cxn>
              <a:cxn ang="0">
                <a:pos x="10" y="261"/>
              </a:cxn>
              <a:cxn ang="0">
                <a:pos x="7" y="241"/>
              </a:cxn>
              <a:cxn ang="0">
                <a:pos x="32" y="225"/>
              </a:cxn>
              <a:cxn ang="0">
                <a:pos x="44" y="181"/>
              </a:cxn>
              <a:cxn ang="0">
                <a:pos x="29" y="159"/>
              </a:cxn>
              <a:cxn ang="0">
                <a:pos x="50" y="138"/>
              </a:cxn>
              <a:cxn ang="0">
                <a:pos x="82" y="128"/>
              </a:cxn>
              <a:cxn ang="0">
                <a:pos x="92" y="106"/>
              </a:cxn>
              <a:cxn ang="0">
                <a:pos x="106" y="69"/>
              </a:cxn>
              <a:cxn ang="0">
                <a:pos x="89" y="51"/>
              </a:cxn>
              <a:cxn ang="0">
                <a:pos x="74" y="30"/>
              </a:cxn>
              <a:cxn ang="0">
                <a:pos x="77" y="15"/>
              </a:cxn>
              <a:cxn ang="0">
                <a:pos x="218" y="9"/>
              </a:cxn>
              <a:cxn ang="0">
                <a:pos x="306" y="39"/>
              </a:cxn>
              <a:cxn ang="0">
                <a:pos x="335" y="148"/>
              </a:cxn>
              <a:cxn ang="0">
                <a:pos x="350" y="293"/>
              </a:cxn>
              <a:cxn ang="0">
                <a:pos x="350" y="360"/>
              </a:cxn>
              <a:cxn ang="0">
                <a:pos x="352" y="372"/>
              </a:cxn>
              <a:cxn ang="0">
                <a:pos x="350" y="384"/>
              </a:cxn>
              <a:cxn ang="0">
                <a:pos x="360" y="399"/>
              </a:cxn>
              <a:cxn ang="0">
                <a:pos x="363" y="419"/>
              </a:cxn>
              <a:cxn ang="0">
                <a:pos x="355" y="437"/>
              </a:cxn>
              <a:cxn ang="0">
                <a:pos x="355" y="452"/>
              </a:cxn>
              <a:cxn ang="0">
                <a:pos x="347" y="462"/>
              </a:cxn>
              <a:cxn ang="0">
                <a:pos x="335" y="474"/>
              </a:cxn>
              <a:cxn ang="0">
                <a:pos x="328" y="487"/>
              </a:cxn>
              <a:cxn ang="0">
                <a:pos x="326" y="501"/>
              </a:cxn>
              <a:cxn ang="0">
                <a:pos x="326" y="509"/>
              </a:cxn>
              <a:cxn ang="0">
                <a:pos x="323" y="521"/>
              </a:cxn>
              <a:cxn ang="0">
                <a:pos x="323" y="527"/>
              </a:cxn>
              <a:cxn ang="0">
                <a:pos x="325" y="541"/>
              </a:cxn>
            </a:cxnLst>
            <a:rect l="0" t="0" r="r" b="b"/>
            <a:pathLst>
              <a:path w="365" h="636">
                <a:moveTo>
                  <a:pt x="328" y="568"/>
                </a:moveTo>
                <a:lnTo>
                  <a:pt x="326" y="573"/>
                </a:lnTo>
                <a:lnTo>
                  <a:pt x="306" y="576"/>
                </a:lnTo>
                <a:lnTo>
                  <a:pt x="301" y="581"/>
                </a:lnTo>
                <a:lnTo>
                  <a:pt x="296" y="581"/>
                </a:lnTo>
                <a:lnTo>
                  <a:pt x="293" y="584"/>
                </a:lnTo>
                <a:lnTo>
                  <a:pt x="291" y="594"/>
                </a:lnTo>
                <a:lnTo>
                  <a:pt x="291" y="599"/>
                </a:lnTo>
                <a:lnTo>
                  <a:pt x="296" y="604"/>
                </a:lnTo>
                <a:lnTo>
                  <a:pt x="300" y="609"/>
                </a:lnTo>
                <a:lnTo>
                  <a:pt x="298" y="616"/>
                </a:lnTo>
                <a:lnTo>
                  <a:pt x="295" y="619"/>
                </a:lnTo>
                <a:lnTo>
                  <a:pt x="293" y="621"/>
                </a:lnTo>
                <a:lnTo>
                  <a:pt x="291" y="621"/>
                </a:lnTo>
                <a:lnTo>
                  <a:pt x="288" y="621"/>
                </a:lnTo>
                <a:lnTo>
                  <a:pt x="281" y="616"/>
                </a:lnTo>
                <a:lnTo>
                  <a:pt x="275" y="616"/>
                </a:lnTo>
                <a:lnTo>
                  <a:pt x="270" y="614"/>
                </a:lnTo>
                <a:lnTo>
                  <a:pt x="258" y="608"/>
                </a:lnTo>
                <a:lnTo>
                  <a:pt x="253" y="606"/>
                </a:lnTo>
                <a:lnTo>
                  <a:pt x="248" y="608"/>
                </a:lnTo>
                <a:lnTo>
                  <a:pt x="240" y="613"/>
                </a:lnTo>
                <a:lnTo>
                  <a:pt x="238" y="621"/>
                </a:lnTo>
                <a:lnTo>
                  <a:pt x="234" y="623"/>
                </a:lnTo>
                <a:lnTo>
                  <a:pt x="233" y="626"/>
                </a:lnTo>
                <a:lnTo>
                  <a:pt x="233" y="631"/>
                </a:lnTo>
                <a:lnTo>
                  <a:pt x="234" y="634"/>
                </a:lnTo>
                <a:lnTo>
                  <a:pt x="238" y="634"/>
                </a:lnTo>
                <a:lnTo>
                  <a:pt x="231" y="636"/>
                </a:lnTo>
                <a:lnTo>
                  <a:pt x="228" y="631"/>
                </a:lnTo>
                <a:lnTo>
                  <a:pt x="226" y="629"/>
                </a:lnTo>
                <a:lnTo>
                  <a:pt x="224" y="624"/>
                </a:lnTo>
                <a:lnTo>
                  <a:pt x="221" y="624"/>
                </a:lnTo>
                <a:lnTo>
                  <a:pt x="219" y="626"/>
                </a:lnTo>
                <a:lnTo>
                  <a:pt x="219" y="628"/>
                </a:lnTo>
                <a:lnTo>
                  <a:pt x="224" y="631"/>
                </a:lnTo>
                <a:lnTo>
                  <a:pt x="224" y="634"/>
                </a:lnTo>
                <a:lnTo>
                  <a:pt x="223" y="634"/>
                </a:lnTo>
                <a:lnTo>
                  <a:pt x="219" y="634"/>
                </a:lnTo>
                <a:lnTo>
                  <a:pt x="213" y="629"/>
                </a:lnTo>
                <a:lnTo>
                  <a:pt x="213" y="624"/>
                </a:lnTo>
                <a:lnTo>
                  <a:pt x="208" y="619"/>
                </a:lnTo>
                <a:lnTo>
                  <a:pt x="206" y="616"/>
                </a:lnTo>
                <a:lnTo>
                  <a:pt x="204" y="611"/>
                </a:lnTo>
                <a:lnTo>
                  <a:pt x="204" y="606"/>
                </a:lnTo>
                <a:lnTo>
                  <a:pt x="201" y="606"/>
                </a:lnTo>
                <a:lnTo>
                  <a:pt x="199" y="604"/>
                </a:lnTo>
                <a:lnTo>
                  <a:pt x="199" y="601"/>
                </a:lnTo>
                <a:lnTo>
                  <a:pt x="199" y="598"/>
                </a:lnTo>
                <a:lnTo>
                  <a:pt x="203" y="596"/>
                </a:lnTo>
                <a:lnTo>
                  <a:pt x="206" y="594"/>
                </a:lnTo>
                <a:lnTo>
                  <a:pt x="206" y="589"/>
                </a:lnTo>
                <a:lnTo>
                  <a:pt x="203" y="584"/>
                </a:lnTo>
                <a:lnTo>
                  <a:pt x="199" y="581"/>
                </a:lnTo>
                <a:lnTo>
                  <a:pt x="194" y="571"/>
                </a:lnTo>
                <a:lnTo>
                  <a:pt x="196" y="566"/>
                </a:lnTo>
                <a:lnTo>
                  <a:pt x="194" y="563"/>
                </a:lnTo>
                <a:lnTo>
                  <a:pt x="194" y="559"/>
                </a:lnTo>
                <a:lnTo>
                  <a:pt x="194" y="558"/>
                </a:lnTo>
                <a:lnTo>
                  <a:pt x="189" y="556"/>
                </a:lnTo>
                <a:lnTo>
                  <a:pt x="181" y="552"/>
                </a:lnTo>
                <a:lnTo>
                  <a:pt x="181" y="547"/>
                </a:lnTo>
                <a:lnTo>
                  <a:pt x="179" y="546"/>
                </a:lnTo>
                <a:lnTo>
                  <a:pt x="174" y="541"/>
                </a:lnTo>
                <a:lnTo>
                  <a:pt x="163" y="536"/>
                </a:lnTo>
                <a:lnTo>
                  <a:pt x="163" y="536"/>
                </a:lnTo>
                <a:lnTo>
                  <a:pt x="163" y="537"/>
                </a:lnTo>
                <a:lnTo>
                  <a:pt x="159" y="539"/>
                </a:lnTo>
                <a:lnTo>
                  <a:pt x="156" y="539"/>
                </a:lnTo>
                <a:lnTo>
                  <a:pt x="153" y="536"/>
                </a:lnTo>
                <a:lnTo>
                  <a:pt x="153" y="531"/>
                </a:lnTo>
                <a:lnTo>
                  <a:pt x="149" y="529"/>
                </a:lnTo>
                <a:lnTo>
                  <a:pt x="146" y="527"/>
                </a:lnTo>
                <a:lnTo>
                  <a:pt x="139" y="522"/>
                </a:lnTo>
                <a:lnTo>
                  <a:pt x="137" y="521"/>
                </a:lnTo>
                <a:lnTo>
                  <a:pt x="131" y="517"/>
                </a:lnTo>
                <a:lnTo>
                  <a:pt x="126" y="512"/>
                </a:lnTo>
                <a:lnTo>
                  <a:pt x="121" y="509"/>
                </a:lnTo>
                <a:lnTo>
                  <a:pt x="117" y="506"/>
                </a:lnTo>
                <a:lnTo>
                  <a:pt x="114" y="501"/>
                </a:lnTo>
                <a:lnTo>
                  <a:pt x="114" y="491"/>
                </a:lnTo>
                <a:lnTo>
                  <a:pt x="114" y="487"/>
                </a:lnTo>
                <a:lnTo>
                  <a:pt x="116" y="484"/>
                </a:lnTo>
                <a:lnTo>
                  <a:pt x="119" y="479"/>
                </a:lnTo>
                <a:lnTo>
                  <a:pt x="121" y="467"/>
                </a:lnTo>
                <a:lnTo>
                  <a:pt x="121" y="467"/>
                </a:lnTo>
                <a:lnTo>
                  <a:pt x="122" y="464"/>
                </a:lnTo>
                <a:lnTo>
                  <a:pt x="129" y="457"/>
                </a:lnTo>
                <a:lnTo>
                  <a:pt x="127" y="452"/>
                </a:lnTo>
                <a:lnTo>
                  <a:pt x="126" y="447"/>
                </a:lnTo>
                <a:lnTo>
                  <a:pt x="126" y="445"/>
                </a:lnTo>
                <a:lnTo>
                  <a:pt x="129" y="439"/>
                </a:lnTo>
                <a:lnTo>
                  <a:pt x="131" y="437"/>
                </a:lnTo>
                <a:lnTo>
                  <a:pt x="131" y="435"/>
                </a:lnTo>
                <a:lnTo>
                  <a:pt x="132" y="432"/>
                </a:lnTo>
                <a:lnTo>
                  <a:pt x="131" y="429"/>
                </a:lnTo>
                <a:lnTo>
                  <a:pt x="121" y="424"/>
                </a:lnTo>
                <a:lnTo>
                  <a:pt x="117" y="422"/>
                </a:lnTo>
                <a:lnTo>
                  <a:pt x="114" y="424"/>
                </a:lnTo>
                <a:lnTo>
                  <a:pt x="106" y="419"/>
                </a:lnTo>
                <a:lnTo>
                  <a:pt x="99" y="419"/>
                </a:lnTo>
                <a:lnTo>
                  <a:pt x="96" y="427"/>
                </a:lnTo>
                <a:lnTo>
                  <a:pt x="91" y="430"/>
                </a:lnTo>
                <a:lnTo>
                  <a:pt x="87" y="429"/>
                </a:lnTo>
                <a:lnTo>
                  <a:pt x="82" y="424"/>
                </a:lnTo>
                <a:lnTo>
                  <a:pt x="77" y="412"/>
                </a:lnTo>
                <a:lnTo>
                  <a:pt x="77" y="410"/>
                </a:lnTo>
                <a:lnTo>
                  <a:pt x="79" y="405"/>
                </a:lnTo>
                <a:lnTo>
                  <a:pt x="77" y="400"/>
                </a:lnTo>
                <a:lnTo>
                  <a:pt x="77" y="394"/>
                </a:lnTo>
                <a:lnTo>
                  <a:pt x="76" y="392"/>
                </a:lnTo>
                <a:lnTo>
                  <a:pt x="74" y="389"/>
                </a:lnTo>
                <a:lnTo>
                  <a:pt x="71" y="382"/>
                </a:lnTo>
                <a:lnTo>
                  <a:pt x="64" y="377"/>
                </a:lnTo>
                <a:lnTo>
                  <a:pt x="56" y="372"/>
                </a:lnTo>
                <a:lnTo>
                  <a:pt x="45" y="367"/>
                </a:lnTo>
                <a:lnTo>
                  <a:pt x="44" y="363"/>
                </a:lnTo>
                <a:lnTo>
                  <a:pt x="40" y="358"/>
                </a:lnTo>
                <a:lnTo>
                  <a:pt x="35" y="355"/>
                </a:lnTo>
                <a:lnTo>
                  <a:pt x="30" y="350"/>
                </a:lnTo>
                <a:lnTo>
                  <a:pt x="20" y="340"/>
                </a:lnTo>
                <a:lnTo>
                  <a:pt x="15" y="337"/>
                </a:lnTo>
                <a:lnTo>
                  <a:pt x="14" y="333"/>
                </a:lnTo>
                <a:lnTo>
                  <a:pt x="14" y="328"/>
                </a:lnTo>
                <a:lnTo>
                  <a:pt x="7" y="322"/>
                </a:lnTo>
                <a:lnTo>
                  <a:pt x="7" y="318"/>
                </a:lnTo>
                <a:lnTo>
                  <a:pt x="9" y="318"/>
                </a:lnTo>
                <a:lnTo>
                  <a:pt x="9" y="315"/>
                </a:lnTo>
                <a:lnTo>
                  <a:pt x="7" y="312"/>
                </a:lnTo>
                <a:lnTo>
                  <a:pt x="4" y="307"/>
                </a:lnTo>
                <a:lnTo>
                  <a:pt x="2" y="298"/>
                </a:lnTo>
                <a:lnTo>
                  <a:pt x="0" y="291"/>
                </a:lnTo>
                <a:lnTo>
                  <a:pt x="0" y="283"/>
                </a:lnTo>
                <a:lnTo>
                  <a:pt x="2" y="276"/>
                </a:lnTo>
                <a:lnTo>
                  <a:pt x="2" y="271"/>
                </a:lnTo>
                <a:lnTo>
                  <a:pt x="4" y="265"/>
                </a:lnTo>
                <a:lnTo>
                  <a:pt x="7" y="263"/>
                </a:lnTo>
                <a:lnTo>
                  <a:pt x="10" y="261"/>
                </a:lnTo>
                <a:lnTo>
                  <a:pt x="12" y="260"/>
                </a:lnTo>
                <a:lnTo>
                  <a:pt x="10" y="255"/>
                </a:lnTo>
                <a:lnTo>
                  <a:pt x="10" y="248"/>
                </a:lnTo>
                <a:lnTo>
                  <a:pt x="10" y="245"/>
                </a:lnTo>
                <a:lnTo>
                  <a:pt x="7" y="243"/>
                </a:lnTo>
                <a:lnTo>
                  <a:pt x="7" y="241"/>
                </a:lnTo>
                <a:lnTo>
                  <a:pt x="10" y="236"/>
                </a:lnTo>
                <a:lnTo>
                  <a:pt x="19" y="233"/>
                </a:lnTo>
                <a:lnTo>
                  <a:pt x="24" y="233"/>
                </a:lnTo>
                <a:lnTo>
                  <a:pt x="27" y="231"/>
                </a:lnTo>
                <a:lnTo>
                  <a:pt x="30" y="226"/>
                </a:lnTo>
                <a:lnTo>
                  <a:pt x="32" y="225"/>
                </a:lnTo>
                <a:lnTo>
                  <a:pt x="34" y="218"/>
                </a:lnTo>
                <a:lnTo>
                  <a:pt x="34" y="209"/>
                </a:lnTo>
                <a:lnTo>
                  <a:pt x="35" y="204"/>
                </a:lnTo>
                <a:lnTo>
                  <a:pt x="42" y="199"/>
                </a:lnTo>
                <a:lnTo>
                  <a:pt x="44" y="196"/>
                </a:lnTo>
                <a:lnTo>
                  <a:pt x="44" y="181"/>
                </a:lnTo>
                <a:lnTo>
                  <a:pt x="42" y="179"/>
                </a:lnTo>
                <a:lnTo>
                  <a:pt x="39" y="174"/>
                </a:lnTo>
                <a:lnTo>
                  <a:pt x="37" y="171"/>
                </a:lnTo>
                <a:lnTo>
                  <a:pt x="34" y="169"/>
                </a:lnTo>
                <a:lnTo>
                  <a:pt x="29" y="164"/>
                </a:lnTo>
                <a:lnTo>
                  <a:pt x="29" y="159"/>
                </a:lnTo>
                <a:lnTo>
                  <a:pt x="32" y="153"/>
                </a:lnTo>
                <a:lnTo>
                  <a:pt x="32" y="146"/>
                </a:lnTo>
                <a:lnTo>
                  <a:pt x="35" y="143"/>
                </a:lnTo>
                <a:lnTo>
                  <a:pt x="35" y="141"/>
                </a:lnTo>
                <a:lnTo>
                  <a:pt x="42" y="143"/>
                </a:lnTo>
                <a:lnTo>
                  <a:pt x="50" y="138"/>
                </a:lnTo>
                <a:lnTo>
                  <a:pt x="56" y="138"/>
                </a:lnTo>
                <a:lnTo>
                  <a:pt x="62" y="138"/>
                </a:lnTo>
                <a:lnTo>
                  <a:pt x="67" y="136"/>
                </a:lnTo>
                <a:lnTo>
                  <a:pt x="71" y="129"/>
                </a:lnTo>
                <a:lnTo>
                  <a:pt x="76" y="128"/>
                </a:lnTo>
                <a:lnTo>
                  <a:pt x="82" y="128"/>
                </a:lnTo>
                <a:lnTo>
                  <a:pt x="84" y="126"/>
                </a:lnTo>
                <a:lnTo>
                  <a:pt x="86" y="122"/>
                </a:lnTo>
                <a:lnTo>
                  <a:pt x="91" y="119"/>
                </a:lnTo>
                <a:lnTo>
                  <a:pt x="92" y="117"/>
                </a:lnTo>
                <a:lnTo>
                  <a:pt x="91" y="114"/>
                </a:lnTo>
                <a:lnTo>
                  <a:pt x="92" y="106"/>
                </a:lnTo>
                <a:lnTo>
                  <a:pt x="94" y="101"/>
                </a:lnTo>
                <a:lnTo>
                  <a:pt x="99" y="97"/>
                </a:lnTo>
                <a:lnTo>
                  <a:pt x="102" y="94"/>
                </a:lnTo>
                <a:lnTo>
                  <a:pt x="106" y="81"/>
                </a:lnTo>
                <a:lnTo>
                  <a:pt x="106" y="74"/>
                </a:lnTo>
                <a:lnTo>
                  <a:pt x="106" y="69"/>
                </a:lnTo>
                <a:lnTo>
                  <a:pt x="102" y="64"/>
                </a:lnTo>
                <a:lnTo>
                  <a:pt x="102" y="61"/>
                </a:lnTo>
                <a:lnTo>
                  <a:pt x="102" y="59"/>
                </a:lnTo>
                <a:lnTo>
                  <a:pt x="101" y="59"/>
                </a:lnTo>
                <a:lnTo>
                  <a:pt x="97" y="54"/>
                </a:lnTo>
                <a:lnTo>
                  <a:pt x="89" y="51"/>
                </a:lnTo>
                <a:lnTo>
                  <a:pt x="86" y="51"/>
                </a:lnTo>
                <a:lnTo>
                  <a:pt x="81" y="46"/>
                </a:lnTo>
                <a:lnTo>
                  <a:pt x="81" y="44"/>
                </a:lnTo>
                <a:lnTo>
                  <a:pt x="79" y="35"/>
                </a:lnTo>
                <a:lnTo>
                  <a:pt x="77" y="32"/>
                </a:lnTo>
                <a:lnTo>
                  <a:pt x="74" y="30"/>
                </a:lnTo>
                <a:lnTo>
                  <a:pt x="67" y="27"/>
                </a:lnTo>
                <a:lnTo>
                  <a:pt x="64" y="22"/>
                </a:lnTo>
                <a:lnTo>
                  <a:pt x="59" y="20"/>
                </a:lnTo>
                <a:lnTo>
                  <a:pt x="59" y="19"/>
                </a:lnTo>
                <a:lnTo>
                  <a:pt x="61" y="17"/>
                </a:lnTo>
                <a:lnTo>
                  <a:pt x="77" y="15"/>
                </a:lnTo>
                <a:lnTo>
                  <a:pt x="121" y="14"/>
                </a:lnTo>
                <a:lnTo>
                  <a:pt x="127" y="12"/>
                </a:lnTo>
                <a:lnTo>
                  <a:pt x="164" y="10"/>
                </a:lnTo>
                <a:lnTo>
                  <a:pt x="168" y="10"/>
                </a:lnTo>
                <a:lnTo>
                  <a:pt x="204" y="9"/>
                </a:lnTo>
                <a:lnTo>
                  <a:pt x="218" y="9"/>
                </a:lnTo>
                <a:lnTo>
                  <a:pt x="223" y="7"/>
                </a:lnTo>
                <a:lnTo>
                  <a:pt x="258" y="4"/>
                </a:lnTo>
                <a:lnTo>
                  <a:pt x="266" y="4"/>
                </a:lnTo>
                <a:lnTo>
                  <a:pt x="300" y="0"/>
                </a:lnTo>
                <a:lnTo>
                  <a:pt x="298" y="20"/>
                </a:lnTo>
                <a:lnTo>
                  <a:pt x="306" y="39"/>
                </a:lnTo>
                <a:lnTo>
                  <a:pt x="315" y="49"/>
                </a:lnTo>
                <a:lnTo>
                  <a:pt x="323" y="72"/>
                </a:lnTo>
                <a:lnTo>
                  <a:pt x="330" y="84"/>
                </a:lnTo>
                <a:lnTo>
                  <a:pt x="333" y="114"/>
                </a:lnTo>
                <a:lnTo>
                  <a:pt x="333" y="133"/>
                </a:lnTo>
                <a:lnTo>
                  <a:pt x="335" y="148"/>
                </a:lnTo>
                <a:lnTo>
                  <a:pt x="338" y="166"/>
                </a:lnTo>
                <a:lnTo>
                  <a:pt x="342" y="196"/>
                </a:lnTo>
                <a:lnTo>
                  <a:pt x="343" y="225"/>
                </a:lnTo>
                <a:lnTo>
                  <a:pt x="343" y="226"/>
                </a:lnTo>
                <a:lnTo>
                  <a:pt x="347" y="261"/>
                </a:lnTo>
                <a:lnTo>
                  <a:pt x="350" y="293"/>
                </a:lnTo>
                <a:lnTo>
                  <a:pt x="353" y="325"/>
                </a:lnTo>
                <a:lnTo>
                  <a:pt x="355" y="340"/>
                </a:lnTo>
                <a:lnTo>
                  <a:pt x="355" y="353"/>
                </a:lnTo>
                <a:lnTo>
                  <a:pt x="350" y="357"/>
                </a:lnTo>
                <a:lnTo>
                  <a:pt x="348" y="360"/>
                </a:lnTo>
                <a:lnTo>
                  <a:pt x="350" y="360"/>
                </a:lnTo>
                <a:lnTo>
                  <a:pt x="350" y="362"/>
                </a:lnTo>
                <a:lnTo>
                  <a:pt x="350" y="365"/>
                </a:lnTo>
                <a:lnTo>
                  <a:pt x="353" y="367"/>
                </a:lnTo>
                <a:lnTo>
                  <a:pt x="353" y="372"/>
                </a:lnTo>
                <a:lnTo>
                  <a:pt x="353" y="372"/>
                </a:lnTo>
                <a:lnTo>
                  <a:pt x="352" y="372"/>
                </a:lnTo>
                <a:lnTo>
                  <a:pt x="348" y="375"/>
                </a:lnTo>
                <a:lnTo>
                  <a:pt x="345" y="378"/>
                </a:lnTo>
                <a:lnTo>
                  <a:pt x="347" y="380"/>
                </a:lnTo>
                <a:lnTo>
                  <a:pt x="347" y="382"/>
                </a:lnTo>
                <a:lnTo>
                  <a:pt x="350" y="382"/>
                </a:lnTo>
                <a:lnTo>
                  <a:pt x="350" y="384"/>
                </a:lnTo>
                <a:lnTo>
                  <a:pt x="352" y="385"/>
                </a:lnTo>
                <a:lnTo>
                  <a:pt x="355" y="387"/>
                </a:lnTo>
                <a:lnTo>
                  <a:pt x="355" y="394"/>
                </a:lnTo>
                <a:lnTo>
                  <a:pt x="355" y="395"/>
                </a:lnTo>
                <a:lnTo>
                  <a:pt x="358" y="397"/>
                </a:lnTo>
                <a:lnTo>
                  <a:pt x="360" y="399"/>
                </a:lnTo>
                <a:lnTo>
                  <a:pt x="362" y="402"/>
                </a:lnTo>
                <a:lnTo>
                  <a:pt x="360" y="404"/>
                </a:lnTo>
                <a:lnTo>
                  <a:pt x="358" y="409"/>
                </a:lnTo>
                <a:lnTo>
                  <a:pt x="360" y="410"/>
                </a:lnTo>
                <a:lnTo>
                  <a:pt x="365" y="417"/>
                </a:lnTo>
                <a:lnTo>
                  <a:pt x="363" y="419"/>
                </a:lnTo>
                <a:lnTo>
                  <a:pt x="365" y="420"/>
                </a:lnTo>
                <a:lnTo>
                  <a:pt x="365" y="424"/>
                </a:lnTo>
                <a:lnTo>
                  <a:pt x="363" y="429"/>
                </a:lnTo>
                <a:lnTo>
                  <a:pt x="358" y="432"/>
                </a:lnTo>
                <a:lnTo>
                  <a:pt x="355" y="435"/>
                </a:lnTo>
                <a:lnTo>
                  <a:pt x="355" y="437"/>
                </a:lnTo>
                <a:lnTo>
                  <a:pt x="357" y="440"/>
                </a:lnTo>
                <a:lnTo>
                  <a:pt x="355" y="440"/>
                </a:lnTo>
                <a:lnTo>
                  <a:pt x="355" y="444"/>
                </a:lnTo>
                <a:lnTo>
                  <a:pt x="353" y="445"/>
                </a:lnTo>
                <a:lnTo>
                  <a:pt x="355" y="449"/>
                </a:lnTo>
                <a:lnTo>
                  <a:pt x="355" y="452"/>
                </a:lnTo>
                <a:lnTo>
                  <a:pt x="353" y="452"/>
                </a:lnTo>
                <a:lnTo>
                  <a:pt x="352" y="454"/>
                </a:lnTo>
                <a:lnTo>
                  <a:pt x="345" y="455"/>
                </a:lnTo>
                <a:lnTo>
                  <a:pt x="345" y="457"/>
                </a:lnTo>
                <a:lnTo>
                  <a:pt x="347" y="457"/>
                </a:lnTo>
                <a:lnTo>
                  <a:pt x="347" y="462"/>
                </a:lnTo>
                <a:lnTo>
                  <a:pt x="343" y="467"/>
                </a:lnTo>
                <a:lnTo>
                  <a:pt x="340" y="469"/>
                </a:lnTo>
                <a:lnTo>
                  <a:pt x="340" y="477"/>
                </a:lnTo>
                <a:lnTo>
                  <a:pt x="338" y="477"/>
                </a:lnTo>
                <a:lnTo>
                  <a:pt x="337" y="474"/>
                </a:lnTo>
                <a:lnTo>
                  <a:pt x="335" y="474"/>
                </a:lnTo>
                <a:lnTo>
                  <a:pt x="335" y="477"/>
                </a:lnTo>
                <a:lnTo>
                  <a:pt x="333" y="477"/>
                </a:lnTo>
                <a:lnTo>
                  <a:pt x="333" y="477"/>
                </a:lnTo>
                <a:lnTo>
                  <a:pt x="333" y="477"/>
                </a:lnTo>
                <a:lnTo>
                  <a:pt x="328" y="484"/>
                </a:lnTo>
                <a:lnTo>
                  <a:pt x="328" y="487"/>
                </a:lnTo>
                <a:lnTo>
                  <a:pt x="333" y="491"/>
                </a:lnTo>
                <a:lnTo>
                  <a:pt x="333" y="492"/>
                </a:lnTo>
                <a:lnTo>
                  <a:pt x="333" y="496"/>
                </a:lnTo>
                <a:lnTo>
                  <a:pt x="330" y="496"/>
                </a:lnTo>
                <a:lnTo>
                  <a:pt x="326" y="499"/>
                </a:lnTo>
                <a:lnTo>
                  <a:pt x="326" y="501"/>
                </a:lnTo>
                <a:lnTo>
                  <a:pt x="332" y="499"/>
                </a:lnTo>
                <a:lnTo>
                  <a:pt x="332" y="502"/>
                </a:lnTo>
                <a:lnTo>
                  <a:pt x="325" y="506"/>
                </a:lnTo>
                <a:lnTo>
                  <a:pt x="325" y="507"/>
                </a:lnTo>
                <a:lnTo>
                  <a:pt x="326" y="507"/>
                </a:lnTo>
                <a:lnTo>
                  <a:pt x="326" y="509"/>
                </a:lnTo>
                <a:lnTo>
                  <a:pt x="326" y="514"/>
                </a:lnTo>
                <a:lnTo>
                  <a:pt x="325" y="517"/>
                </a:lnTo>
                <a:lnTo>
                  <a:pt x="325" y="519"/>
                </a:lnTo>
                <a:lnTo>
                  <a:pt x="323" y="521"/>
                </a:lnTo>
                <a:lnTo>
                  <a:pt x="323" y="519"/>
                </a:lnTo>
                <a:lnTo>
                  <a:pt x="323" y="521"/>
                </a:lnTo>
                <a:lnTo>
                  <a:pt x="326" y="521"/>
                </a:lnTo>
                <a:lnTo>
                  <a:pt x="328" y="521"/>
                </a:lnTo>
                <a:lnTo>
                  <a:pt x="326" y="522"/>
                </a:lnTo>
                <a:lnTo>
                  <a:pt x="321" y="522"/>
                </a:lnTo>
                <a:lnTo>
                  <a:pt x="321" y="524"/>
                </a:lnTo>
                <a:lnTo>
                  <a:pt x="323" y="527"/>
                </a:lnTo>
                <a:lnTo>
                  <a:pt x="328" y="529"/>
                </a:lnTo>
                <a:lnTo>
                  <a:pt x="326" y="531"/>
                </a:lnTo>
                <a:lnTo>
                  <a:pt x="323" y="531"/>
                </a:lnTo>
                <a:lnTo>
                  <a:pt x="323" y="532"/>
                </a:lnTo>
                <a:lnTo>
                  <a:pt x="328" y="532"/>
                </a:lnTo>
                <a:lnTo>
                  <a:pt x="325" y="541"/>
                </a:lnTo>
                <a:lnTo>
                  <a:pt x="320" y="546"/>
                </a:lnTo>
                <a:lnTo>
                  <a:pt x="318" y="551"/>
                </a:lnTo>
                <a:lnTo>
                  <a:pt x="318" y="554"/>
                </a:lnTo>
                <a:lnTo>
                  <a:pt x="321" y="559"/>
                </a:lnTo>
                <a:lnTo>
                  <a:pt x="328" y="56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1" name="Freeform 43"/>
          <p:cNvSpPr>
            <a:spLocks/>
          </p:cNvSpPr>
          <p:nvPr/>
        </p:nvSpPr>
        <p:spPr bwMode="auto">
          <a:xfrm>
            <a:off x="2744790" y="2611438"/>
            <a:ext cx="1182687" cy="925512"/>
          </a:xfrm>
          <a:custGeom>
            <a:avLst/>
            <a:gdLst/>
            <a:ahLst/>
            <a:cxnLst>
              <a:cxn ang="0">
                <a:pos x="642" y="449"/>
              </a:cxn>
              <a:cxn ang="0">
                <a:pos x="639" y="477"/>
              </a:cxn>
              <a:cxn ang="0">
                <a:pos x="639" y="523"/>
              </a:cxn>
              <a:cxn ang="0">
                <a:pos x="550" y="516"/>
              </a:cxn>
              <a:cxn ang="0">
                <a:pos x="542" y="516"/>
              </a:cxn>
              <a:cxn ang="0">
                <a:pos x="458" y="509"/>
              </a:cxn>
              <a:cxn ang="0">
                <a:pos x="354" y="499"/>
              </a:cxn>
              <a:cxn ang="0">
                <a:pos x="347" y="497"/>
              </a:cxn>
              <a:cxn ang="0">
                <a:pos x="302" y="492"/>
              </a:cxn>
              <a:cxn ang="0">
                <a:pos x="277" y="489"/>
              </a:cxn>
              <a:cxn ang="0">
                <a:pos x="234" y="486"/>
              </a:cxn>
              <a:cxn ang="0">
                <a:pos x="199" y="481"/>
              </a:cxn>
              <a:cxn ang="0">
                <a:pos x="195" y="479"/>
              </a:cxn>
              <a:cxn ang="0">
                <a:pos x="148" y="474"/>
              </a:cxn>
              <a:cxn ang="0">
                <a:pos x="142" y="472"/>
              </a:cxn>
              <a:cxn ang="0">
                <a:pos x="61" y="461"/>
              </a:cxn>
              <a:cxn ang="0">
                <a:pos x="0" y="452"/>
              </a:cxn>
              <a:cxn ang="0">
                <a:pos x="11" y="382"/>
              </a:cxn>
              <a:cxn ang="0">
                <a:pos x="15" y="352"/>
              </a:cxn>
              <a:cxn ang="0">
                <a:pos x="21" y="322"/>
              </a:cxn>
              <a:cxn ang="0">
                <a:pos x="21" y="312"/>
              </a:cxn>
              <a:cxn ang="0">
                <a:pos x="25" y="283"/>
              </a:cxn>
              <a:cxn ang="0">
                <a:pos x="40" y="186"/>
              </a:cxn>
              <a:cxn ang="0">
                <a:pos x="43" y="169"/>
              </a:cxn>
              <a:cxn ang="0">
                <a:pos x="45" y="153"/>
              </a:cxn>
              <a:cxn ang="0">
                <a:pos x="53" y="91"/>
              </a:cxn>
              <a:cxn ang="0">
                <a:pos x="63" y="39"/>
              </a:cxn>
              <a:cxn ang="0">
                <a:pos x="68" y="0"/>
              </a:cxn>
              <a:cxn ang="0">
                <a:pos x="163" y="16"/>
              </a:cxn>
              <a:cxn ang="0">
                <a:pos x="217" y="22"/>
              </a:cxn>
              <a:cxn ang="0">
                <a:pos x="255" y="27"/>
              </a:cxn>
              <a:cxn ang="0">
                <a:pos x="299" y="32"/>
              </a:cxn>
              <a:cxn ang="0">
                <a:pos x="311" y="34"/>
              </a:cxn>
              <a:cxn ang="0">
                <a:pos x="391" y="42"/>
              </a:cxn>
              <a:cxn ang="0">
                <a:pos x="419" y="47"/>
              </a:cxn>
              <a:cxn ang="0">
                <a:pos x="496" y="52"/>
              </a:cxn>
              <a:cxn ang="0">
                <a:pos x="536" y="57"/>
              </a:cxn>
              <a:cxn ang="0">
                <a:pos x="553" y="59"/>
              </a:cxn>
              <a:cxn ang="0">
                <a:pos x="617" y="64"/>
              </a:cxn>
              <a:cxn ang="0">
                <a:pos x="618" y="62"/>
              </a:cxn>
              <a:cxn ang="0">
                <a:pos x="669" y="67"/>
              </a:cxn>
              <a:cxn ang="0">
                <a:pos x="665" y="96"/>
              </a:cxn>
              <a:cxn ang="0">
                <a:pos x="665" y="103"/>
              </a:cxn>
              <a:cxn ang="0">
                <a:pos x="664" y="133"/>
              </a:cxn>
              <a:cxn ang="0">
                <a:pos x="662" y="143"/>
              </a:cxn>
              <a:cxn ang="0">
                <a:pos x="659" y="181"/>
              </a:cxn>
              <a:cxn ang="0">
                <a:pos x="657" y="230"/>
              </a:cxn>
              <a:cxn ang="0">
                <a:pos x="657" y="231"/>
              </a:cxn>
              <a:cxn ang="0">
                <a:pos x="654" y="280"/>
              </a:cxn>
              <a:cxn ang="0">
                <a:pos x="652" y="290"/>
              </a:cxn>
              <a:cxn ang="0">
                <a:pos x="649" y="328"/>
              </a:cxn>
              <a:cxn ang="0">
                <a:pos x="649" y="338"/>
              </a:cxn>
              <a:cxn ang="0">
                <a:pos x="647" y="379"/>
              </a:cxn>
              <a:cxn ang="0">
                <a:pos x="647" y="380"/>
              </a:cxn>
              <a:cxn ang="0">
                <a:pos x="642" y="439"/>
              </a:cxn>
              <a:cxn ang="0">
                <a:pos x="642" y="449"/>
              </a:cxn>
            </a:cxnLst>
            <a:rect l="0" t="0" r="r" b="b"/>
            <a:pathLst>
              <a:path w="669" h="523">
                <a:moveTo>
                  <a:pt x="642" y="449"/>
                </a:moveTo>
                <a:lnTo>
                  <a:pt x="639" y="477"/>
                </a:lnTo>
                <a:lnTo>
                  <a:pt x="639" y="523"/>
                </a:lnTo>
                <a:lnTo>
                  <a:pt x="550" y="516"/>
                </a:lnTo>
                <a:lnTo>
                  <a:pt x="542" y="516"/>
                </a:lnTo>
                <a:lnTo>
                  <a:pt x="458" y="509"/>
                </a:lnTo>
                <a:lnTo>
                  <a:pt x="354" y="499"/>
                </a:lnTo>
                <a:lnTo>
                  <a:pt x="347" y="497"/>
                </a:lnTo>
                <a:lnTo>
                  <a:pt x="302" y="492"/>
                </a:lnTo>
                <a:lnTo>
                  <a:pt x="277" y="489"/>
                </a:lnTo>
                <a:lnTo>
                  <a:pt x="234" y="486"/>
                </a:lnTo>
                <a:lnTo>
                  <a:pt x="199" y="481"/>
                </a:lnTo>
                <a:lnTo>
                  <a:pt x="195" y="479"/>
                </a:lnTo>
                <a:lnTo>
                  <a:pt x="148" y="474"/>
                </a:lnTo>
                <a:lnTo>
                  <a:pt x="142" y="472"/>
                </a:lnTo>
                <a:lnTo>
                  <a:pt x="61" y="461"/>
                </a:lnTo>
                <a:lnTo>
                  <a:pt x="0" y="452"/>
                </a:lnTo>
                <a:lnTo>
                  <a:pt x="11" y="382"/>
                </a:lnTo>
                <a:lnTo>
                  <a:pt x="15" y="352"/>
                </a:lnTo>
                <a:lnTo>
                  <a:pt x="21" y="322"/>
                </a:lnTo>
                <a:lnTo>
                  <a:pt x="21" y="312"/>
                </a:lnTo>
                <a:lnTo>
                  <a:pt x="25" y="283"/>
                </a:lnTo>
                <a:lnTo>
                  <a:pt x="40" y="186"/>
                </a:lnTo>
                <a:lnTo>
                  <a:pt x="43" y="169"/>
                </a:lnTo>
                <a:lnTo>
                  <a:pt x="45" y="153"/>
                </a:lnTo>
                <a:lnTo>
                  <a:pt x="53" y="91"/>
                </a:lnTo>
                <a:lnTo>
                  <a:pt x="63" y="39"/>
                </a:lnTo>
                <a:lnTo>
                  <a:pt x="68" y="0"/>
                </a:lnTo>
                <a:lnTo>
                  <a:pt x="163" y="16"/>
                </a:lnTo>
                <a:lnTo>
                  <a:pt x="217" y="22"/>
                </a:lnTo>
                <a:lnTo>
                  <a:pt x="255" y="27"/>
                </a:lnTo>
                <a:lnTo>
                  <a:pt x="299" y="32"/>
                </a:lnTo>
                <a:lnTo>
                  <a:pt x="311" y="34"/>
                </a:lnTo>
                <a:lnTo>
                  <a:pt x="391" y="42"/>
                </a:lnTo>
                <a:lnTo>
                  <a:pt x="419" y="47"/>
                </a:lnTo>
                <a:lnTo>
                  <a:pt x="496" y="52"/>
                </a:lnTo>
                <a:lnTo>
                  <a:pt x="536" y="57"/>
                </a:lnTo>
                <a:lnTo>
                  <a:pt x="553" y="59"/>
                </a:lnTo>
                <a:lnTo>
                  <a:pt x="617" y="64"/>
                </a:lnTo>
                <a:lnTo>
                  <a:pt x="618" y="62"/>
                </a:lnTo>
                <a:lnTo>
                  <a:pt x="669" y="67"/>
                </a:lnTo>
                <a:lnTo>
                  <a:pt x="665" y="96"/>
                </a:lnTo>
                <a:lnTo>
                  <a:pt x="665" y="103"/>
                </a:lnTo>
                <a:lnTo>
                  <a:pt x="664" y="133"/>
                </a:lnTo>
                <a:lnTo>
                  <a:pt x="662" y="143"/>
                </a:lnTo>
                <a:lnTo>
                  <a:pt x="659" y="181"/>
                </a:lnTo>
                <a:lnTo>
                  <a:pt x="657" y="230"/>
                </a:lnTo>
                <a:lnTo>
                  <a:pt x="657" y="231"/>
                </a:lnTo>
                <a:lnTo>
                  <a:pt x="654" y="280"/>
                </a:lnTo>
                <a:lnTo>
                  <a:pt x="652" y="290"/>
                </a:lnTo>
                <a:lnTo>
                  <a:pt x="649" y="328"/>
                </a:lnTo>
                <a:lnTo>
                  <a:pt x="649" y="338"/>
                </a:lnTo>
                <a:lnTo>
                  <a:pt x="647" y="379"/>
                </a:lnTo>
                <a:lnTo>
                  <a:pt x="647" y="380"/>
                </a:lnTo>
                <a:lnTo>
                  <a:pt x="642" y="439"/>
                </a:lnTo>
                <a:lnTo>
                  <a:pt x="642" y="44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2" name="Freeform 44"/>
          <p:cNvSpPr>
            <a:spLocks/>
          </p:cNvSpPr>
          <p:nvPr/>
        </p:nvSpPr>
        <p:spPr bwMode="auto">
          <a:xfrm>
            <a:off x="5919788" y="3022600"/>
            <a:ext cx="1171575" cy="604838"/>
          </a:xfrm>
          <a:custGeom>
            <a:avLst/>
            <a:gdLst/>
            <a:ahLst/>
            <a:cxnLst>
              <a:cxn ang="0">
                <a:pos x="161" y="311"/>
              </a:cxn>
              <a:cxn ang="0">
                <a:pos x="128" y="328"/>
              </a:cxn>
              <a:cxn ang="0">
                <a:pos x="7" y="341"/>
              </a:cxn>
              <a:cxn ang="0">
                <a:pos x="9" y="328"/>
              </a:cxn>
              <a:cxn ang="0">
                <a:pos x="22" y="321"/>
              </a:cxn>
              <a:cxn ang="0">
                <a:pos x="24" y="308"/>
              </a:cxn>
              <a:cxn ang="0">
                <a:pos x="24" y="286"/>
              </a:cxn>
              <a:cxn ang="0">
                <a:pos x="24" y="271"/>
              </a:cxn>
              <a:cxn ang="0">
                <a:pos x="61" y="266"/>
              </a:cxn>
              <a:cxn ang="0">
                <a:pos x="84" y="266"/>
              </a:cxn>
              <a:cxn ang="0">
                <a:pos x="82" y="231"/>
              </a:cxn>
              <a:cxn ang="0">
                <a:pos x="104" y="204"/>
              </a:cxn>
              <a:cxn ang="0">
                <a:pos x="121" y="186"/>
              </a:cxn>
              <a:cxn ang="0">
                <a:pos x="123" y="171"/>
              </a:cxn>
              <a:cxn ang="0">
                <a:pos x="141" y="171"/>
              </a:cxn>
              <a:cxn ang="0">
                <a:pos x="153" y="171"/>
              </a:cxn>
              <a:cxn ang="0">
                <a:pos x="178" y="167"/>
              </a:cxn>
              <a:cxn ang="0">
                <a:pos x="198" y="177"/>
              </a:cxn>
              <a:cxn ang="0">
                <a:pos x="215" y="157"/>
              </a:cxn>
              <a:cxn ang="0">
                <a:pos x="235" y="159"/>
              </a:cxn>
              <a:cxn ang="0">
                <a:pos x="241" y="164"/>
              </a:cxn>
              <a:cxn ang="0">
                <a:pos x="246" y="149"/>
              </a:cxn>
              <a:cxn ang="0">
                <a:pos x="253" y="137"/>
              </a:cxn>
              <a:cxn ang="0">
                <a:pos x="263" y="129"/>
              </a:cxn>
              <a:cxn ang="0">
                <a:pos x="266" y="127"/>
              </a:cxn>
              <a:cxn ang="0">
                <a:pos x="290" y="147"/>
              </a:cxn>
              <a:cxn ang="0">
                <a:pos x="300" y="121"/>
              </a:cxn>
              <a:cxn ang="0">
                <a:pos x="320" y="105"/>
              </a:cxn>
              <a:cxn ang="0">
                <a:pos x="338" y="75"/>
              </a:cxn>
              <a:cxn ang="0">
                <a:pos x="343" y="54"/>
              </a:cxn>
              <a:cxn ang="0">
                <a:pos x="370" y="45"/>
              </a:cxn>
              <a:cxn ang="0">
                <a:pos x="388" y="28"/>
              </a:cxn>
              <a:cxn ang="0">
                <a:pos x="383" y="17"/>
              </a:cxn>
              <a:cxn ang="0">
                <a:pos x="385" y="3"/>
              </a:cxn>
              <a:cxn ang="0">
                <a:pos x="412" y="0"/>
              </a:cxn>
              <a:cxn ang="0">
                <a:pos x="429" y="10"/>
              </a:cxn>
              <a:cxn ang="0">
                <a:pos x="454" y="34"/>
              </a:cxn>
              <a:cxn ang="0">
                <a:pos x="480" y="39"/>
              </a:cxn>
              <a:cxn ang="0">
                <a:pos x="496" y="40"/>
              </a:cxn>
              <a:cxn ang="0">
                <a:pos x="522" y="40"/>
              </a:cxn>
              <a:cxn ang="0">
                <a:pos x="536" y="42"/>
              </a:cxn>
              <a:cxn ang="0">
                <a:pos x="556" y="22"/>
              </a:cxn>
              <a:cxn ang="0">
                <a:pos x="567" y="40"/>
              </a:cxn>
              <a:cxn ang="0">
                <a:pos x="593" y="54"/>
              </a:cxn>
              <a:cxn ang="0">
                <a:pos x="593" y="74"/>
              </a:cxn>
              <a:cxn ang="0">
                <a:pos x="604" y="99"/>
              </a:cxn>
              <a:cxn ang="0">
                <a:pos x="616" y="114"/>
              </a:cxn>
              <a:cxn ang="0">
                <a:pos x="636" y="136"/>
              </a:cxn>
              <a:cxn ang="0">
                <a:pos x="646" y="144"/>
              </a:cxn>
              <a:cxn ang="0">
                <a:pos x="661" y="144"/>
              </a:cxn>
              <a:cxn ang="0">
                <a:pos x="616" y="191"/>
              </a:cxn>
              <a:cxn ang="0">
                <a:pos x="598" y="216"/>
              </a:cxn>
              <a:cxn ang="0">
                <a:pos x="576" y="238"/>
              </a:cxn>
              <a:cxn ang="0">
                <a:pos x="549" y="259"/>
              </a:cxn>
              <a:cxn ang="0">
                <a:pos x="522" y="276"/>
              </a:cxn>
              <a:cxn ang="0">
                <a:pos x="404" y="286"/>
              </a:cxn>
              <a:cxn ang="0">
                <a:pos x="293" y="298"/>
              </a:cxn>
            </a:cxnLst>
            <a:rect l="0" t="0" r="r" b="b"/>
            <a:pathLst>
              <a:path w="663" h="341">
                <a:moveTo>
                  <a:pt x="266" y="300"/>
                </a:moveTo>
                <a:lnTo>
                  <a:pt x="241" y="303"/>
                </a:lnTo>
                <a:lnTo>
                  <a:pt x="215" y="306"/>
                </a:lnTo>
                <a:lnTo>
                  <a:pt x="210" y="306"/>
                </a:lnTo>
                <a:lnTo>
                  <a:pt x="189" y="308"/>
                </a:lnTo>
                <a:lnTo>
                  <a:pt x="161" y="311"/>
                </a:lnTo>
                <a:lnTo>
                  <a:pt x="158" y="313"/>
                </a:lnTo>
                <a:lnTo>
                  <a:pt x="143" y="315"/>
                </a:lnTo>
                <a:lnTo>
                  <a:pt x="141" y="311"/>
                </a:lnTo>
                <a:lnTo>
                  <a:pt x="123" y="311"/>
                </a:lnTo>
                <a:lnTo>
                  <a:pt x="126" y="321"/>
                </a:lnTo>
                <a:lnTo>
                  <a:pt x="128" y="328"/>
                </a:lnTo>
                <a:lnTo>
                  <a:pt x="128" y="331"/>
                </a:lnTo>
                <a:lnTo>
                  <a:pt x="86" y="336"/>
                </a:lnTo>
                <a:lnTo>
                  <a:pt x="84" y="336"/>
                </a:lnTo>
                <a:lnTo>
                  <a:pt x="56" y="338"/>
                </a:lnTo>
                <a:lnTo>
                  <a:pt x="56" y="338"/>
                </a:lnTo>
                <a:lnTo>
                  <a:pt x="7" y="341"/>
                </a:lnTo>
                <a:lnTo>
                  <a:pt x="2" y="341"/>
                </a:lnTo>
                <a:lnTo>
                  <a:pt x="0" y="340"/>
                </a:lnTo>
                <a:lnTo>
                  <a:pt x="2" y="330"/>
                </a:lnTo>
                <a:lnTo>
                  <a:pt x="4" y="328"/>
                </a:lnTo>
                <a:lnTo>
                  <a:pt x="5" y="328"/>
                </a:lnTo>
                <a:lnTo>
                  <a:pt x="9" y="328"/>
                </a:lnTo>
                <a:lnTo>
                  <a:pt x="12" y="333"/>
                </a:lnTo>
                <a:lnTo>
                  <a:pt x="15" y="333"/>
                </a:lnTo>
                <a:lnTo>
                  <a:pt x="19" y="331"/>
                </a:lnTo>
                <a:lnTo>
                  <a:pt x="19" y="326"/>
                </a:lnTo>
                <a:lnTo>
                  <a:pt x="22" y="323"/>
                </a:lnTo>
                <a:lnTo>
                  <a:pt x="22" y="321"/>
                </a:lnTo>
                <a:lnTo>
                  <a:pt x="19" y="316"/>
                </a:lnTo>
                <a:lnTo>
                  <a:pt x="19" y="315"/>
                </a:lnTo>
                <a:lnTo>
                  <a:pt x="20" y="311"/>
                </a:lnTo>
                <a:lnTo>
                  <a:pt x="24" y="311"/>
                </a:lnTo>
                <a:lnTo>
                  <a:pt x="24" y="310"/>
                </a:lnTo>
                <a:lnTo>
                  <a:pt x="24" y="308"/>
                </a:lnTo>
                <a:lnTo>
                  <a:pt x="22" y="306"/>
                </a:lnTo>
                <a:lnTo>
                  <a:pt x="20" y="303"/>
                </a:lnTo>
                <a:lnTo>
                  <a:pt x="20" y="301"/>
                </a:lnTo>
                <a:lnTo>
                  <a:pt x="24" y="298"/>
                </a:lnTo>
                <a:lnTo>
                  <a:pt x="24" y="288"/>
                </a:lnTo>
                <a:lnTo>
                  <a:pt x="24" y="286"/>
                </a:lnTo>
                <a:lnTo>
                  <a:pt x="24" y="284"/>
                </a:lnTo>
                <a:lnTo>
                  <a:pt x="20" y="284"/>
                </a:lnTo>
                <a:lnTo>
                  <a:pt x="19" y="281"/>
                </a:lnTo>
                <a:lnTo>
                  <a:pt x="19" y="276"/>
                </a:lnTo>
                <a:lnTo>
                  <a:pt x="20" y="273"/>
                </a:lnTo>
                <a:lnTo>
                  <a:pt x="24" y="271"/>
                </a:lnTo>
                <a:lnTo>
                  <a:pt x="26" y="263"/>
                </a:lnTo>
                <a:lnTo>
                  <a:pt x="34" y="258"/>
                </a:lnTo>
                <a:lnTo>
                  <a:pt x="39" y="256"/>
                </a:lnTo>
                <a:lnTo>
                  <a:pt x="44" y="258"/>
                </a:lnTo>
                <a:lnTo>
                  <a:pt x="56" y="264"/>
                </a:lnTo>
                <a:lnTo>
                  <a:pt x="61" y="266"/>
                </a:lnTo>
                <a:lnTo>
                  <a:pt x="67" y="266"/>
                </a:lnTo>
                <a:lnTo>
                  <a:pt x="74" y="271"/>
                </a:lnTo>
                <a:lnTo>
                  <a:pt x="77" y="271"/>
                </a:lnTo>
                <a:lnTo>
                  <a:pt x="79" y="271"/>
                </a:lnTo>
                <a:lnTo>
                  <a:pt x="81" y="269"/>
                </a:lnTo>
                <a:lnTo>
                  <a:pt x="84" y="266"/>
                </a:lnTo>
                <a:lnTo>
                  <a:pt x="86" y="259"/>
                </a:lnTo>
                <a:lnTo>
                  <a:pt x="82" y="254"/>
                </a:lnTo>
                <a:lnTo>
                  <a:pt x="77" y="249"/>
                </a:lnTo>
                <a:lnTo>
                  <a:pt x="77" y="244"/>
                </a:lnTo>
                <a:lnTo>
                  <a:pt x="79" y="234"/>
                </a:lnTo>
                <a:lnTo>
                  <a:pt x="82" y="231"/>
                </a:lnTo>
                <a:lnTo>
                  <a:pt x="87" y="231"/>
                </a:lnTo>
                <a:lnTo>
                  <a:pt x="92" y="226"/>
                </a:lnTo>
                <a:lnTo>
                  <a:pt x="112" y="223"/>
                </a:lnTo>
                <a:lnTo>
                  <a:pt x="114" y="218"/>
                </a:lnTo>
                <a:lnTo>
                  <a:pt x="107" y="209"/>
                </a:lnTo>
                <a:lnTo>
                  <a:pt x="104" y="204"/>
                </a:lnTo>
                <a:lnTo>
                  <a:pt x="104" y="201"/>
                </a:lnTo>
                <a:lnTo>
                  <a:pt x="106" y="196"/>
                </a:lnTo>
                <a:lnTo>
                  <a:pt x="111" y="191"/>
                </a:lnTo>
                <a:lnTo>
                  <a:pt x="114" y="182"/>
                </a:lnTo>
                <a:lnTo>
                  <a:pt x="116" y="184"/>
                </a:lnTo>
                <a:lnTo>
                  <a:pt x="121" y="186"/>
                </a:lnTo>
                <a:lnTo>
                  <a:pt x="123" y="182"/>
                </a:lnTo>
                <a:lnTo>
                  <a:pt x="124" y="181"/>
                </a:lnTo>
                <a:lnTo>
                  <a:pt x="124" y="179"/>
                </a:lnTo>
                <a:lnTo>
                  <a:pt x="121" y="174"/>
                </a:lnTo>
                <a:lnTo>
                  <a:pt x="121" y="171"/>
                </a:lnTo>
                <a:lnTo>
                  <a:pt x="123" y="171"/>
                </a:lnTo>
                <a:lnTo>
                  <a:pt x="124" y="169"/>
                </a:lnTo>
                <a:lnTo>
                  <a:pt x="129" y="172"/>
                </a:lnTo>
                <a:lnTo>
                  <a:pt x="131" y="172"/>
                </a:lnTo>
                <a:lnTo>
                  <a:pt x="139" y="171"/>
                </a:lnTo>
                <a:lnTo>
                  <a:pt x="141" y="171"/>
                </a:lnTo>
                <a:lnTo>
                  <a:pt x="141" y="171"/>
                </a:lnTo>
                <a:lnTo>
                  <a:pt x="144" y="171"/>
                </a:lnTo>
                <a:lnTo>
                  <a:pt x="144" y="177"/>
                </a:lnTo>
                <a:lnTo>
                  <a:pt x="148" y="177"/>
                </a:lnTo>
                <a:lnTo>
                  <a:pt x="151" y="176"/>
                </a:lnTo>
                <a:lnTo>
                  <a:pt x="153" y="172"/>
                </a:lnTo>
                <a:lnTo>
                  <a:pt x="153" y="171"/>
                </a:lnTo>
                <a:lnTo>
                  <a:pt x="149" y="167"/>
                </a:lnTo>
                <a:lnTo>
                  <a:pt x="151" y="161"/>
                </a:lnTo>
                <a:lnTo>
                  <a:pt x="161" y="167"/>
                </a:lnTo>
                <a:lnTo>
                  <a:pt x="164" y="164"/>
                </a:lnTo>
                <a:lnTo>
                  <a:pt x="171" y="162"/>
                </a:lnTo>
                <a:lnTo>
                  <a:pt x="178" y="167"/>
                </a:lnTo>
                <a:lnTo>
                  <a:pt x="183" y="171"/>
                </a:lnTo>
                <a:lnTo>
                  <a:pt x="186" y="171"/>
                </a:lnTo>
                <a:lnTo>
                  <a:pt x="191" y="172"/>
                </a:lnTo>
                <a:lnTo>
                  <a:pt x="193" y="172"/>
                </a:lnTo>
                <a:lnTo>
                  <a:pt x="194" y="177"/>
                </a:lnTo>
                <a:lnTo>
                  <a:pt x="198" y="177"/>
                </a:lnTo>
                <a:lnTo>
                  <a:pt x="201" y="174"/>
                </a:lnTo>
                <a:lnTo>
                  <a:pt x="203" y="162"/>
                </a:lnTo>
                <a:lnTo>
                  <a:pt x="204" y="161"/>
                </a:lnTo>
                <a:lnTo>
                  <a:pt x="206" y="159"/>
                </a:lnTo>
                <a:lnTo>
                  <a:pt x="211" y="159"/>
                </a:lnTo>
                <a:lnTo>
                  <a:pt x="215" y="157"/>
                </a:lnTo>
                <a:lnTo>
                  <a:pt x="216" y="152"/>
                </a:lnTo>
                <a:lnTo>
                  <a:pt x="220" y="151"/>
                </a:lnTo>
                <a:lnTo>
                  <a:pt x="223" y="152"/>
                </a:lnTo>
                <a:lnTo>
                  <a:pt x="228" y="161"/>
                </a:lnTo>
                <a:lnTo>
                  <a:pt x="230" y="161"/>
                </a:lnTo>
                <a:lnTo>
                  <a:pt x="235" y="159"/>
                </a:lnTo>
                <a:lnTo>
                  <a:pt x="236" y="159"/>
                </a:lnTo>
                <a:lnTo>
                  <a:pt x="236" y="159"/>
                </a:lnTo>
                <a:lnTo>
                  <a:pt x="236" y="166"/>
                </a:lnTo>
                <a:lnTo>
                  <a:pt x="236" y="167"/>
                </a:lnTo>
                <a:lnTo>
                  <a:pt x="238" y="167"/>
                </a:lnTo>
                <a:lnTo>
                  <a:pt x="241" y="164"/>
                </a:lnTo>
                <a:lnTo>
                  <a:pt x="241" y="157"/>
                </a:lnTo>
                <a:lnTo>
                  <a:pt x="243" y="157"/>
                </a:lnTo>
                <a:lnTo>
                  <a:pt x="246" y="157"/>
                </a:lnTo>
                <a:lnTo>
                  <a:pt x="248" y="156"/>
                </a:lnTo>
                <a:lnTo>
                  <a:pt x="248" y="154"/>
                </a:lnTo>
                <a:lnTo>
                  <a:pt x="246" y="149"/>
                </a:lnTo>
                <a:lnTo>
                  <a:pt x="246" y="146"/>
                </a:lnTo>
                <a:lnTo>
                  <a:pt x="246" y="142"/>
                </a:lnTo>
                <a:lnTo>
                  <a:pt x="248" y="142"/>
                </a:lnTo>
                <a:lnTo>
                  <a:pt x="253" y="141"/>
                </a:lnTo>
                <a:lnTo>
                  <a:pt x="255" y="137"/>
                </a:lnTo>
                <a:lnTo>
                  <a:pt x="253" y="137"/>
                </a:lnTo>
                <a:lnTo>
                  <a:pt x="250" y="136"/>
                </a:lnTo>
                <a:lnTo>
                  <a:pt x="251" y="132"/>
                </a:lnTo>
                <a:lnTo>
                  <a:pt x="256" y="134"/>
                </a:lnTo>
                <a:lnTo>
                  <a:pt x="258" y="132"/>
                </a:lnTo>
                <a:lnTo>
                  <a:pt x="261" y="131"/>
                </a:lnTo>
                <a:lnTo>
                  <a:pt x="263" y="129"/>
                </a:lnTo>
                <a:lnTo>
                  <a:pt x="261" y="127"/>
                </a:lnTo>
                <a:lnTo>
                  <a:pt x="258" y="127"/>
                </a:lnTo>
                <a:lnTo>
                  <a:pt x="258" y="126"/>
                </a:lnTo>
                <a:lnTo>
                  <a:pt x="258" y="124"/>
                </a:lnTo>
                <a:lnTo>
                  <a:pt x="261" y="127"/>
                </a:lnTo>
                <a:lnTo>
                  <a:pt x="266" y="127"/>
                </a:lnTo>
                <a:lnTo>
                  <a:pt x="268" y="137"/>
                </a:lnTo>
                <a:lnTo>
                  <a:pt x="268" y="137"/>
                </a:lnTo>
                <a:lnTo>
                  <a:pt x="271" y="141"/>
                </a:lnTo>
                <a:lnTo>
                  <a:pt x="278" y="142"/>
                </a:lnTo>
                <a:lnTo>
                  <a:pt x="285" y="142"/>
                </a:lnTo>
                <a:lnTo>
                  <a:pt x="290" y="147"/>
                </a:lnTo>
                <a:lnTo>
                  <a:pt x="291" y="144"/>
                </a:lnTo>
                <a:lnTo>
                  <a:pt x="293" y="142"/>
                </a:lnTo>
                <a:lnTo>
                  <a:pt x="298" y="141"/>
                </a:lnTo>
                <a:lnTo>
                  <a:pt x="300" y="137"/>
                </a:lnTo>
                <a:lnTo>
                  <a:pt x="300" y="134"/>
                </a:lnTo>
                <a:lnTo>
                  <a:pt x="300" y="121"/>
                </a:lnTo>
                <a:lnTo>
                  <a:pt x="305" y="114"/>
                </a:lnTo>
                <a:lnTo>
                  <a:pt x="305" y="109"/>
                </a:lnTo>
                <a:lnTo>
                  <a:pt x="308" y="107"/>
                </a:lnTo>
                <a:lnTo>
                  <a:pt x="310" y="107"/>
                </a:lnTo>
                <a:lnTo>
                  <a:pt x="313" y="109"/>
                </a:lnTo>
                <a:lnTo>
                  <a:pt x="320" y="105"/>
                </a:lnTo>
                <a:lnTo>
                  <a:pt x="322" y="100"/>
                </a:lnTo>
                <a:lnTo>
                  <a:pt x="322" y="95"/>
                </a:lnTo>
                <a:lnTo>
                  <a:pt x="322" y="87"/>
                </a:lnTo>
                <a:lnTo>
                  <a:pt x="332" y="85"/>
                </a:lnTo>
                <a:lnTo>
                  <a:pt x="335" y="79"/>
                </a:lnTo>
                <a:lnTo>
                  <a:pt x="338" y="75"/>
                </a:lnTo>
                <a:lnTo>
                  <a:pt x="338" y="74"/>
                </a:lnTo>
                <a:lnTo>
                  <a:pt x="338" y="70"/>
                </a:lnTo>
                <a:lnTo>
                  <a:pt x="333" y="59"/>
                </a:lnTo>
                <a:lnTo>
                  <a:pt x="333" y="54"/>
                </a:lnTo>
                <a:lnTo>
                  <a:pt x="337" y="54"/>
                </a:lnTo>
                <a:lnTo>
                  <a:pt x="343" y="54"/>
                </a:lnTo>
                <a:lnTo>
                  <a:pt x="350" y="50"/>
                </a:lnTo>
                <a:lnTo>
                  <a:pt x="355" y="55"/>
                </a:lnTo>
                <a:lnTo>
                  <a:pt x="360" y="54"/>
                </a:lnTo>
                <a:lnTo>
                  <a:pt x="363" y="54"/>
                </a:lnTo>
                <a:lnTo>
                  <a:pt x="367" y="47"/>
                </a:lnTo>
                <a:lnTo>
                  <a:pt x="370" y="45"/>
                </a:lnTo>
                <a:lnTo>
                  <a:pt x="373" y="42"/>
                </a:lnTo>
                <a:lnTo>
                  <a:pt x="388" y="40"/>
                </a:lnTo>
                <a:lnTo>
                  <a:pt x="387" y="35"/>
                </a:lnTo>
                <a:lnTo>
                  <a:pt x="390" y="32"/>
                </a:lnTo>
                <a:lnTo>
                  <a:pt x="390" y="30"/>
                </a:lnTo>
                <a:lnTo>
                  <a:pt x="388" y="28"/>
                </a:lnTo>
                <a:lnTo>
                  <a:pt x="383" y="28"/>
                </a:lnTo>
                <a:lnTo>
                  <a:pt x="382" y="28"/>
                </a:lnTo>
                <a:lnTo>
                  <a:pt x="382" y="25"/>
                </a:lnTo>
                <a:lnTo>
                  <a:pt x="383" y="22"/>
                </a:lnTo>
                <a:lnTo>
                  <a:pt x="385" y="18"/>
                </a:lnTo>
                <a:lnTo>
                  <a:pt x="383" y="17"/>
                </a:lnTo>
                <a:lnTo>
                  <a:pt x="380" y="13"/>
                </a:lnTo>
                <a:lnTo>
                  <a:pt x="378" y="12"/>
                </a:lnTo>
                <a:lnTo>
                  <a:pt x="378" y="10"/>
                </a:lnTo>
                <a:lnTo>
                  <a:pt x="383" y="5"/>
                </a:lnTo>
                <a:lnTo>
                  <a:pt x="385" y="5"/>
                </a:lnTo>
                <a:lnTo>
                  <a:pt x="385" y="3"/>
                </a:lnTo>
                <a:lnTo>
                  <a:pt x="390" y="0"/>
                </a:lnTo>
                <a:lnTo>
                  <a:pt x="397" y="5"/>
                </a:lnTo>
                <a:lnTo>
                  <a:pt x="402" y="7"/>
                </a:lnTo>
                <a:lnTo>
                  <a:pt x="405" y="7"/>
                </a:lnTo>
                <a:lnTo>
                  <a:pt x="410" y="2"/>
                </a:lnTo>
                <a:lnTo>
                  <a:pt x="412" y="0"/>
                </a:lnTo>
                <a:lnTo>
                  <a:pt x="417" y="0"/>
                </a:lnTo>
                <a:lnTo>
                  <a:pt x="419" y="2"/>
                </a:lnTo>
                <a:lnTo>
                  <a:pt x="420" y="7"/>
                </a:lnTo>
                <a:lnTo>
                  <a:pt x="422" y="8"/>
                </a:lnTo>
                <a:lnTo>
                  <a:pt x="427" y="7"/>
                </a:lnTo>
                <a:lnTo>
                  <a:pt x="429" y="10"/>
                </a:lnTo>
                <a:lnTo>
                  <a:pt x="432" y="17"/>
                </a:lnTo>
                <a:lnTo>
                  <a:pt x="437" y="20"/>
                </a:lnTo>
                <a:lnTo>
                  <a:pt x="439" y="23"/>
                </a:lnTo>
                <a:lnTo>
                  <a:pt x="440" y="32"/>
                </a:lnTo>
                <a:lnTo>
                  <a:pt x="445" y="32"/>
                </a:lnTo>
                <a:lnTo>
                  <a:pt x="454" y="34"/>
                </a:lnTo>
                <a:lnTo>
                  <a:pt x="457" y="34"/>
                </a:lnTo>
                <a:lnTo>
                  <a:pt x="464" y="32"/>
                </a:lnTo>
                <a:lnTo>
                  <a:pt x="470" y="32"/>
                </a:lnTo>
                <a:lnTo>
                  <a:pt x="474" y="34"/>
                </a:lnTo>
                <a:lnTo>
                  <a:pt x="477" y="37"/>
                </a:lnTo>
                <a:lnTo>
                  <a:pt x="480" y="39"/>
                </a:lnTo>
                <a:lnTo>
                  <a:pt x="482" y="44"/>
                </a:lnTo>
                <a:lnTo>
                  <a:pt x="489" y="44"/>
                </a:lnTo>
                <a:lnTo>
                  <a:pt x="491" y="45"/>
                </a:lnTo>
                <a:lnTo>
                  <a:pt x="494" y="45"/>
                </a:lnTo>
                <a:lnTo>
                  <a:pt x="494" y="44"/>
                </a:lnTo>
                <a:lnTo>
                  <a:pt x="496" y="40"/>
                </a:lnTo>
                <a:lnTo>
                  <a:pt x="496" y="39"/>
                </a:lnTo>
                <a:lnTo>
                  <a:pt x="504" y="35"/>
                </a:lnTo>
                <a:lnTo>
                  <a:pt x="506" y="35"/>
                </a:lnTo>
                <a:lnTo>
                  <a:pt x="512" y="39"/>
                </a:lnTo>
                <a:lnTo>
                  <a:pt x="519" y="39"/>
                </a:lnTo>
                <a:lnTo>
                  <a:pt x="522" y="40"/>
                </a:lnTo>
                <a:lnTo>
                  <a:pt x="522" y="42"/>
                </a:lnTo>
                <a:lnTo>
                  <a:pt x="524" y="44"/>
                </a:lnTo>
                <a:lnTo>
                  <a:pt x="526" y="44"/>
                </a:lnTo>
                <a:lnTo>
                  <a:pt x="527" y="42"/>
                </a:lnTo>
                <a:lnTo>
                  <a:pt x="531" y="40"/>
                </a:lnTo>
                <a:lnTo>
                  <a:pt x="536" y="42"/>
                </a:lnTo>
                <a:lnTo>
                  <a:pt x="539" y="40"/>
                </a:lnTo>
                <a:lnTo>
                  <a:pt x="542" y="34"/>
                </a:lnTo>
                <a:lnTo>
                  <a:pt x="544" y="32"/>
                </a:lnTo>
                <a:lnTo>
                  <a:pt x="547" y="27"/>
                </a:lnTo>
                <a:lnTo>
                  <a:pt x="552" y="25"/>
                </a:lnTo>
                <a:lnTo>
                  <a:pt x="556" y="22"/>
                </a:lnTo>
                <a:lnTo>
                  <a:pt x="559" y="22"/>
                </a:lnTo>
                <a:lnTo>
                  <a:pt x="561" y="23"/>
                </a:lnTo>
                <a:lnTo>
                  <a:pt x="561" y="28"/>
                </a:lnTo>
                <a:lnTo>
                  <a:pt x="564" y="32"/>
                </a:lnTo>
                <a:lnTo>
                  <a:pt x="566" y="37"/>
                </a:lnTo>
                <a:lnTo>
                  <a:pt x="567" y="40"/>
                </a:lnTo>
                <a:lnTo>
                  <a:pt x="571" y="42"/>
                </a:lnTo>
                <a:lnTo>
                  <a:pt x="576" y="42"/>
                </a:lnTo>
                <a:lnTo>
                  <a:pt x="579" y="42"/>
                </a:lnTo>
                <a:lnTo>
                  <a:pt x="583" y="45"/>
                </a:lnTo>
                <a:lnTo>
                  <a:pt x="588" y="49"/>
                </a:lnTo>
                <a:lnTo>
                  <a:pt x="593" y="54"/>
                </a:lnTo>
                <a:lnTo>
                  <a:pt x="591" y="60"/>
                </a:lnTo>
                <a:lnTo>
                  <a:pt x="596" y="65"/>
                </a:lnTo>
                <a:lnTo>
                  <a:pt x="594" y="69"/>
                </a:lnTo>
                <a:lnTo>
                  <a:pt x="596" y="74"/>
                </a:lnTo>
                <a:lnTo>
                  <a:pt x="594" y="74"/>
                </a:lnTo>
                <a:lnTo>
                  <a:pt x="593" y="74"/>
                </a:lnTo>
                <a:lnTo>
                  <a:pt x="594" y="80"/>
                </a:lnTo>
                <a:lnTo>
                  <a:pt x="594" y="82"/>
                </a:lnTo>
                <a:lnTo>
                  <a:pt x="591" y="84"/>
                </a:lnTo>
                <a:lnTo>
                  <a:pt x="591" y="85"/>
                </a:lnTo>
                <a:lnTo>
                  <a:pt x="598" y="89"/>
                </a:lnTo>
                <a:lnTo>
                  <a:pt x="604" y="99"/>
                </a:lnTo>
                <a:lnTo>
                  <a:pt x="609" y="102"/>
                </a:lnTo>
                <a:lnTo>
                  <a:pt x="609" y="105"/>
                </a:lnTo>
                <a:lnTo>
                  <a:pt x="608" y="105"/>
                </a:lnTo>
                <a:lnTo>
                  <a:pt x="608" y="109"/>
                </a:lnTo>
                <a:lnTo>
                  <a:pt x="614" y="110"/>
                </a:lnTo>
                <a:lnTo>
                  <a:pt x="616" y="114"/>
                </a:lnTo>
                <a:lnTo>
                  <a:pt x="619" y="121"/>
                </a:lnTo>
                <a:lnTo>
                  <a:pt x="624" y="122"/>
                </a:lnTo>
                <a:lnTo>
                  <a:pt x="628" y="126"/>
                </a:lnTo>
                <a:lnTo>
                  <a:pt x="628" y="127"/>
                </a:lnTo>
                <a:lnTo>
                  <a:pt x="631" y="136"/>
                </a:lnTo>
                <a:lnTo>
                  <a:pt x="636" y="136"/>
                </a:lnTo>
                <a:lnTo>
                  <a:pt x="639" y="137"/>
                </a:lnTo>
                <a:lnTo>
                  <a:pt x="641" y="137"/>
                </a:lnTo>
                <a:lnTo>
                  <a:pt x="644" y="141"/>
                </a:lnTo>
                <a:lnTo>
                  <a:pt x="648" y="141"/>
                </a:lnTo>
                <a:lnTo>
                  <a:pt x="648" y="144"/>
                </a:lnTo>
                <a:lnTo>
                  <a:pt x="646" y="144"/>
                </a:lnTo>
                <a:lnTo>
                  <a:pt x="646" y="146"/>
                </a:lnTo>
                <a:lnTo>
                  <a:pt x="651" y="146"/>
                </a:lnTo>
                <a:lnTo>
                  <a:pt x="654" y="147"/>
                </a:lnTo>
                <a:lnTo>
                  <a:pt x="654" y="144"/>
                </a:lnTo>
                <a:lnTo>
                  <a:pt x="658" y="147"/>
                </a:lnTo>
                <a:lnTo>
                  <a:pt x="661" y="144"/>
                </a:lnTo>
                <a:lnTo>
                  <a:pt x="663" y="146"/>
                </a:lnTo>
                <a:lnTo>
                  <a:pt x="639" y="176"/>
                </a:lnTo>
                <a:lnTo>
                  <a:pt x="633" y="181"/>
                </a:lnTo>
                <a:lnTo>
                  <a:pt x="629" y="182"/>
                </a:lnTo>
                <a:lnTo>
                  <a:pt x="618" y="191"/>
                </a:lnTo>
                <a:lnTo>
                  <a:pt x="616" y="191"/>
                </a:lnTo>
                <a:lnTo>
                  <a:pt x="603" y="202"/>
                </a:lnTo>
                <a:lnTo>
                  <a:pt x="603" y="206"/>
                </a:lnTo>
                <a:lnTo>
                  <a:pt x="604" y="208"/>
                </a:lnTo>
                <a:lnTo>
                  <a:pt x="604" y="209"/>
                </a:lnTo>
                <a:lnTo>
                  <a:pt x="604" y="213"/>
                </a:lnTo>
                <a:lnTo>
                  <a:pt x="598" y="216"/>
                </a:lnTo>
                <a:lnTo>
                  <a:pt x="591" y="221"/>
                </a:lnTo>
                <a:lnTo>
                  <a:pt x="593" y="224"/>
                </a:lnTo>
                <a:lnTo>
                  <a:pt x="593" y="231"/>
                </a:lnTo>
                <a:lnTo>
                  <a:pt x="586" y="234"/>
                </a:lnTo>
                <a:lnTo>
                  <a:pt x="578" y="236"/>
                </a:lnTo>
                <a:lnTo>
                  <a:pt x="576" y="238"/>
                </a:lnTo>
                <a:lnTo>
                  <a:pt x="571" y="246"/>
                </a:lnTo>
                <a:lnTo>
                  <a:pt x="573" y="249"/>
                </a:lnTo>
                <a:lnTo>
                  <a:pt x="571" y="251"/>
                </a:lnTo>
                <a:lnTo>
                  <a:pt x="566" y="253"/>
                </a:lnTo>
                <a:lnTo>
                  <a:pt x="554" y="256"/>
                </a:lnTo>
                <a:lnTo>
                  <a:pt x="549" y="259"/>
                </a:lnTo>
                <a:lnTo>
                  <a:pt x="547" y="263"/>
                </a:lnTo>
                <a:lnTo>
                  <a:pt x="544" y="264"/>
                </a:lnTo>
                <a:lnTo>
                  <a:pt x="536" y="266"/>
                </a:lnTo>
                <a:lnTo>
                  <a:pt x="527" y="271"/>
                </a:lnTo>
                <a:lnTo>
                  <a:pt x="524" y="274"/>
                </a:lnTo>
                <a:lnTo>
                  <a:pt x="522" y="276"/>
                </a:lnTo>
                <a:lnTo>
                  <a:pt x="502" y="278"/>
                </a:lnTo>
                <a:lnTo>
                  <a:pt x="494" y="278"/>
                </a:lnTo>
                <a:lnTo>
                  <a:pt x="472" y="281"/>
                </a:lnTo>
                <a:lnTo>
                  <a:pt x="470" y="281"/>
                </a:lnTo>
                <a:lnTo>
                  <a:pt x="424" y="286"/>
                </a:lnTo>
                <a:lnTo>
                  <a:pt x="404" y="286"/>
                </a:lnTo>
                <a:lnTo>
                  <a:pt x="378" y="290"/>
                </a:lnTo>
                <a:lnTo>
                  <a:pt x="375" y="290"/>
                </a:lnTo>
                <a:lnTo>
                  <a:pt x="363" y="293"/>
                </a:lnTo>
                <a:lnTo>
                  <a:pt x="332" y="296"/>
                </a:lnTo>
                <a:lnTo>
                  <a:pt x="313" y="298"/>
                </a:lnTo>
                <a:lnTo>
                  <a:pt x="293" y="298"/>
                </a:lnTo>
                <a:lnTo>
                  <a:pt x="275" y="300"/>
                </a:lnTo>
                <a:lnTo>
                  <a:pt x="266" y="30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3" name="Freeform 45"/>
          <p:cNvSpPr>
            <a:spLocks/>
          </p:cNvSpPr>
          <p:nvPr/>
        </p:nvSpPr>
        <p:spPr bwMode="auto">
          <a:xfrm>
            <a:off x="3875088" y="2932117"/>
            <a:ext cx="1196975" cy="636587"/>
          </a:xfrm>
          <a:custGeom>
            <a:avLst/>
            <a:gdLst/>
            <a:ahLst/>
            <a:cxnLst>
              <a:cxn ang="0">
                <a:pos x="605" y="360"/>
              </a:cxn>
              <a:cxn ang="0">
                <a:pos x="570" y="360"/>
              </a:cxn>
              <a:cxn ang="0">
                <a:pos x="550" y="360"/>
              </a:cxn>
              <a:cxn ang="0">
                <a:pos x="481" y="360"/>
              </a:cxn>
              <a:cxn ang="0">
                <a:pos x="416" y="360"/>
              </a:cxn>
              <a:cxn ang="0">
                <a:pos x="358" y="358"/>
              </a:cxn>
              <a:cxn ang="0">
                <a:pos x="317" y="357"/>
              </a:cxn>
              <a:cxn ang="0">
                <a:pos x="235" y="355"/>
              </a:cxn>
              <a:cxn ang="0">
                <a:pos x="184" y="352"/>
              </a:cxn>
              <a:cxn ang="0">
                <a:pos x="127" y="350"/>
              </a:cxn>
              <a:cxn ang="0">
                <a:pos x="87" y="348"/>
              </a:cxn>
              <a:cxn ang="0">
                <a:pos x="0" y="342"/>
              </a:cxn>
              <a:cxn ang="0">
                <a:pos x="3" y="268"/>
              </a:cxn>
              <a:cxn ang="0">
                <a:pos x="8" y="199"/>
              </a:cxn>
              <a:cxn ang="0">
                <a:pos x="10" y="157"/>
              </a:cxn>
              <a:cxn ang="0">
                <a:pos x="13" y="109"/>
              </a:cxn>
              <a:cxn ang="0">
                <a:pos x="18" y="50"/>
              </a:cxn>
              <a:cxn ang="0">
                <a:pos x="20" y="0"/>
              </a:cxn>
              <a:cxn ang="0">
                <a:pos x="83" y="4"/>
              </a:cxn>
              <a:cxn ang="0">
                <a:pos x="137" y="9"/>
              </a:cxn>
              <a:cxn ang="0">
                <a:pos x="232" y="10"/>
              </a:cxn>
              <a:cxn ang="0">
                <a:pos x="282" y="14"/>
              </a:cxn>
              <a:cxn ang="0">
                <a:pos x="331" y="15"/>
              </a:cxn>
              <a:cxn ang="0">
                <a:pos x="381" y="17"/>
              </a:cxn>
              <a:cxn ang="0">
                <a:pos x="431" y="19"/>
              </a:cxn>
              <a:cxn ang="0">
                <a:pos x="480" y="19"/>
              </a:cxn>
              <a:cxn ang="0">
                <a:pos x="530" y="20"/>
              </a:cxn>
              <a:cxn ang="0">
                <a:pos x="570" y="20"/>
              </a:cxn>
              <a:cxn ang="0">
                <a:pos x="610" y="19"/>
              </a:cxn>
              <a:cxn ang="0">
                <a:pos x="618" y="25"/>
              </a:cxn>
              <a:cxn ang="0">
                <a:pos x="625" y="29"/>
              </a:cxn>
              <a:cxn ang="0">
                <a:pos x="632" y="32"/>
              </a:cxn>
              <a:cxn ang="0">
                <a:pos x="637" y="30"/>
              </a:cxn>
              <a:cxn ang="0">
                <a:pos x="644" y="30"/>
              </a:cxn>
              <a:cxn ang="0">
                <a:pos x="645" y="37"/>
              </a:cxn>
              <a:cxn ang="0">
                <a:pos x="647" y="39"/>
              </a:cxn>
              <a:cxn ang="0">
                <a:pos x="644" y="42"/>
              </a:cxn>
              <a:cxn ang="0">
                <a:pos x="645" y="45"/>
              </a:cxn>
              <a:cxn ang="0">
                <a:pos x="649" y="47"/>
              </a:cxn>
              <a:cxn ang="0">
                <a:pos x="644" y="49"/>
              </a:cxn>
              <a:cxn ang="0">
                <a:pos x="640" y="49"/>
              </a:cxn>
              <a:cxn ang="0">
                <a:pos x="635" y="57"/>
              </a:cxn>
              <a:cxn ang="0">
                <a:pos x="634" y="64"/>
              </a:cxn>
              <a:cxn ang="0">
                <a:pos x="628" y="72"/>
              </a:cxn>
              <a:cxn ang="0">
                <a:pos x="635" y="79"/>
              </a:cxn>
              <a:cxn ang="0">
                <a:pos x="642" y="84"/>
              </a:cxn>
              <a:cxn ang="0">
                <a:pos x="647" y="89"/>
              </a:cxn>
              <a:cxn ang="0">
                <a:pos x="647" y="94"/>
              </a:cxn>
              <a:cxn ang="0">
                <a:pos x="654" y="102"/>
              </a:cxn>
              <a:cxn ang="0">
                <a:pos x="657" y="109"/>
              </a:cxn>
              <a:cxn ang="0">
                <a:pos x="667" y="112"/>
              </a:cxn>
              <a:cxn ang="0">
                <a:pos x="672" y="114"/>
              </a:cxn>
              <a:cxn ang="0">
                <a:pos x="674" y="117"/>
              </a:cxn>
              <a:cxn ang="0">
                <a:pos x="674" y="149"/>
              </a:cxn>
              <a:cxn ang="0">
                <a:pos x="674" y="191"/>
              </a:cxn>
              <a:cxn ang="0">
                <a:pos x="674" y="239"/>
              </a:cxn>
              <a:cxn ang="0">
                <a:pos x="675" y="281"/>
              </a:cxn>
              <a:cxn ang="0">
                <a:pos x="675" y="318"/>
              </a:cxn>
              <a:cxn ang="0">
                <a:pos x="675" y="352"/>
              </a:cxn>
              <a:cxn ang="0">
                <a:pos x="637" y="360"/>
              </a:cxn>
            </a:cxnLst>
            <a:rect l="0" t="0" r="r" b="b"/>
            <a:pathLst>
              <a:path w="677" h="360">
                <a:moveTo>
                  <a:pt x="635" y="360"/>
                </a:moveTo>
                <a:lnTo>
                  <a:pt x="605" y="360"/>
                </a:lnTo>
                <a:lnTo>
                  <a:pt x="593" y="360"/>
                </a:lnTo>
                <a:lnTo>
                  <a:pt x="570" y="360"/>
                </a:lnTo>
                <a:lnTo>
                  <a:pt x="553" y="360"/>
                </a:lnTo>
                <a:lnTo>
                  <a:pt x="550" y="360"/>
                </a:lnTo>
                <a:lnTo>
                  <a:pt x="501" y="360"/>
                </a:lnTo>
                <a:lnTo>
                  <a:pt x="481" y="360"/>
                </a:lnTo>
                <a:lnTo>
                  <a:pt x="444" y="360"/>
                </a:lnTo>
                <a:lnTo>
                  <a:pt x="416" y="360"/>
                </a:lnTo>
                <a:lnTo>
                  <a:pt x="384" y="360"/>
                </a:lnTo>
                <a:lnTo>
                  <a:pt x="358" y="358"/>
                </a:lnTo>
                <a:lnTo>
                  <a:pt x="336" y="358"/>
                </a:lnTo>
                <a:lnTo>
                  <a:pt x="317" y="357"/>
                </a:lnTo>
                <a:lnTo>
                  <a:pt x="276" y="357"/>
                </a:lnTo>
                <a:lnTo>
                  <a:pt x="235" y="355"/>
                </a:lnTo>
                <a:lnTo>
                  <a:pt x="225" y="353"/>
                </a:lnTo>
                <a:lnTo>
                  <a:pt x="184" y="352"/>
                </a:lnTo>
                <a:lnTo>
                  <a:pt x="177" y="352"/>
                </a:lnTo>
                <a:lnTo>
                  <a:pt x="127" y="350"/>
                </a:lnTo>
                <a:lnTo>
                  <a:pt x="97" y="348"/>
                </a:lnTo>
                <a:lnTo>
                  <a:pt x="87" y="348"/>
                </a:lnTo>
                <a:lnTo>
                  <a:pt x="41" y="345"/>
                </a:lnTo>
                <a:lnTo>
                  <a:pt x="0" y="342"/>
                </a:lnTo>
                <a:lnTo>
                  <a:pt x="0" y="296"/>
                </a:lnTo>
                <a:lnTo>
                  <a:pt x="3" y="268"/>
                </a:lnTo>
                <a:lnTo>
                  <a:pt x="3" y="258"/>
                </a:lnTo>
                <a:lnTo>
                  <a:pt x="8" y="199"/>
                </a:lnTo>
                <a:lnTo>
                  <a:pt x="8" y="198"/>
                </a:lnTo>
                <a:lnTo>
                  <a:pt x="10" y="157"/>
                </a:lnTo>
                <a:lnTo>
                  <a:pt x="10" y="147"/>
                </a:lnTo>
                <a:lnTo>
                  <a:pt x="13" y="109"/>
                </a:lnTo>
                <a:lnTo>
                  <a:pt x="15" y="99"/>
                </a:lnTo>
                <a:lnTo>
                  <a:pt x="18" y="50"/>
                </a:lnTo>
                <a:lnTo>
                  <a:pt x="18" y="49"/>
                </a:lnTo>
                <a:lnTo>
                  <a:pt x="20" y="0"/>
                </a:lnTo>
                <a:lnTo>
                  <a:pt x="76" y="4"/>
                </a:lnTo>
                <a:lnTo>
                  <a:pt x="83" y="4"/>
                </a:lnTo>
                <a:lnTo>
                  <a:pt x="133" y="7"/>
                </a:lnTo>
                <a:lnTo>
                  <a:pt x="137" y="9"/>
                </a:lnTo>
                <a:lnTo>
                  <a:pt x="184" y="9"/>
                </a:lnTo>
                <a:lnTo>
                  <a:pt x="232" y="10"/>
                </a:lnTo>
                <a:lnTo>
                  <a:pt x="272" y="14"/>
                </a:lnTo>
                <a:lnTo>
                  <a:pt x="282" y="14"/>
                </a:lnTo>
                <a:lnTo>
                  <a:pt x="312" y="15"/>
                </a:lnTo>
                <a:lnTo>
                  <a:pt x="331" y="15"/>
                </a:lnTo>
                <a:lnTo>
                  <a:pt x="351" y="17"/>
                </a:lnTo>
                <a:lnTo>
                  <a:pt x="381" y="17"/>
                </a:lnTo>
                <a:lnTo>
                  <a:pt x="391" y="17"/>
                </a:lnTo>
                <a:lnTo>
                  <a:pt x="431" y="19"/>
                </a:lnTo>
                <a:lnTo>
                  <a:pt x="470" y="19"/>
                </a:lnTo>
                <a:lnTo>
                  <a:pt x="480" y="19"/>
                </a:lnTo>
                <a:lnTo>
                  <a:pt x="510" y="20"/>
                </a:lnTo>
                <a:lnTo>
                  <a:pt x="530" y="20"/>
                </a:lnTo>
                <a:lnTo>
                  <a:pt x="550" y="20"/>
                </a:lnTo>
                <a:lnTo>
                  <a:pt x="570" y="20"/>
                </a:lnTo>
                <a:lnTo>
                  <a:pt x="608" y="20"/>
                </a:lnTo>
                <a:lnTo>
                  <a:pt x="610" y="19"/>
                </a:lnTo>
                <a:lnTo>
                  <a:pt x="615" y="25"/>
                </a:lnTo>
                <a:lnTo>
                  <a:pt x="618" y="25"/>
                </a:lnTo>
                <a:lnTo>
                  <a:pt x="620" y="29"/>
                </a:lnTo>
                <a:lnTo>
                  <a:pt x="625" y="29"/>
                </a:lnTo>
                <a:lnTo>
                  <a:pt x="628" y="32"/>
                </a:lnTo>
                <a:lnTo>
                  <a:pt x="632" y="32"/>
                </a:lnTo>
                <a:lnTo>
                  <a:pt x="635" y="32"/>
                </a:lnTo>
                <a:lnTo>
                  <a:pt x="637" y="30"/>
                </a:lnTo>
                <a:lnTo>
                  <a:pt x="640" y="30"/>
                </a:lnTo>
                <a:lnTo>
                  <a:pt x="644" y="30"/>
                </a:lnTo>
                <a:lnTo>
                  <a:pt x="644" y="35"/>
                </a:lnTo>
                <a:lnTo>
                  <a:pt x="645" y="37"/>
                </a:lnTo>
                <a:lnTo>
                  <a:pt x="647" y="37"/>
                </a:lnTo>
                <a:lnTo>
                  <a:pt x="647" y="39"/>
                </a:lnTo>
                <a:lnTo>
                  <a:pt x="647" y="42"/>
                </a:lnTo>
                <a:lnTo>
                  <a:pt x="644" y="42"/>
                </a:lnTo>
                <a:lnTo>
                  <a:pt x="644" y="44"/>
                </a:lnTo>
                <a:lnTo>
                  <a:pt x="645" y="45"/>
                </a:lnTo>
                <a:lnTo>
                  <a:pt x="649" y="45"/>
                </a:lnTo>
                <a:lnTo>
                  <a:pt x="649" y="47"/>
                </a:lnTo>
                <a:lnTo>
                  <a:pt x="647" y="49"/>
                </a:lnTo>
                <a:lnTo>
                  <a:pt x="644" y="49"/>
                </a:lnTo>
                <a:lnTo>
                  <a:pt x="642" y="49"/>
                </a:lnTo>
                <a:lnTo>
                  <a:pt x="640" y="49"/>
                </a:lnTo>
                <a:lnTo>
                  <a:pt x="639" y="54"/>
                </a:lnTo>
                <a:lnTo>
                  <a:pt x="635" y="57"/>
                </a:lnTo>
                <a:lnTo>
                  <a:pt x="634" y="60"/>
                </a:lnTo>
                <a:lnTo>
                  <a:pt x="634" y="64"/>
                </a:lnTo>
                <a:lnTo>
                  <a:pt x="628" y="69"/>
                </a:lnTo>
                <a:lnTo>
                  <a:pt x="628" y="72"/>
                </a:lnTo>
                <a:lnTo>
                  <a:pt x="634" y="75"/>
                </a:lnTo>
                <a:lnTo>
                  <a:pt x="635" y="79"/>
                </a:lnTo>
                <a:lnTo>
                  <a:pt x="639" y="82"/>
                </a:lnTo>
                <a:lnTo>
                  <a:pt x="642" y="84"/>
                </a:lnTo>
                <a:lnTo>
                  <a:pt x="645" y="89"/>
                </a:lnTo>
                <a:lnTo>
                  <a:pt x="647" y="89"/>
                </a:lnTo>
                <a:lnTo>
                  <a:pt x="647" y="94"/>
                </a:lnTo>
                <a:lnTo>
                  <a:pt x="647" y="94"/>
                </a:lnTo>
                <a:lnTo>
                  <a:pt x="649" y="99"/>
                </a:lnTo>
                <a:lnTo>
                  <a:pt x="654" y="102"/>
                </a:lnTo>
                <a:lnTo>
                  <a:pt x="655" y="107"/>
                </a:lnTo>
                <a:lnTo>
                  <a:pt x="657" y="109"/>
                </a:lnTo>
                <a:lnTo>
                  <a:pt x="662" y="112"/>
                </a:lnTo>
                <a:lnTo>
                  <a:pt x="667" y="112"/>
                </a:lnTo>
                <a:lnTo>
                  <a:pt x="669" y="114"/>
                </a:lnTo>
                <a:lnTo>
                  <a:pt x="672" y="114"/>
                </a:lnTo>
                <a:lnTo>
                  <a:pt x="674" y="116"/>
                </a:lnTo>
                <a:lnTo>
                  <a:pt x="674" y="117"/>
                </a:lnTo>
                <a:lnTo>
                  <a:pt x="674" y="126"/>
                </a:lnTo>
                <a:lnTo>
                  <a:pt x="674" y="149"/>
                </a:lnTo>
                <a:lnTo>
                  <a:pt x="674" y="161"/>
                </a:lnTo>
                <a:lnTo>
                  <a:pt x="674" y="191"/>
                </a:lnTo>
                <a:lnTo>
                  <a:pt x="674" y="201"/>
                </a:lnTo>
                <a:lnTo>
                  <a:pt x="674" y="239"/>
                </a:lnTo>
                <a:lnTo>
                  <a:pt x="675" y="243"/>
                </a:lnTo>
                <a:lnTo>
                  <a:pt x="675" y="281"/>
                </a:lnTo>
                <a:lnTo>
                  <a:pt x="675" y="286"/>
                </a:lnTo>
                <a:lnTo>
                  <a:pt x="675" y="318"/>
                </a:lnTo>
                <a:lnTo>
                  <a:pt x="675" y="321"/>
                </a:lnTo>
                <a:lnTo>
                  <a:pt x="675" y="352"/>
                </a:lnTo>
                <a:lnTo>
                  <a:pt x="677" y="360"/>
                </a:lnTo>
                <a:lnTo>
                  <a:pt x="637" y="360"/>
                </a:lnTo>
                <a:lnTo>
                  <a:pt x="635" y="36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4" name="Freeform 46"/>
          <p:cNvSpPr>
            <a:spLocks/>
          </p:cNvSpPr>
          <p:nvPr/>
        </p:nvSpPr>
        <p:spPr bwMode="auto">
          <a:xfrm>
            <a:off x="4883152" y="2824163"/>
            <a:ext cx="1077913" cy="919162"/>
          </a:xfrm>
          <a:custGeom>
            <a:avLst/>
            <a:gdLst/>
            <a:ahLst/>
            <a:cxnLst>
              <a:cxn ang="0">
                <a:pos x="609" y="420"/>
              </a:cxn>
              <a:cxn ang="0">
                <a:pos x="607" y="433"/>
              </a:cxn>
              <a:cxn ang="0">
                <a:pos x="594" y="440"/>
              </a:cxn>
              <a:cxn ang="0">
                <a:pos x="584" y="460"/>
              </a:cxn>
              <a:cxn ang="0">
                <a:pos x="579" y="450"/>
              </a:cxn>
              <a:cxn ang="0">
                <a:pos x="575" y="455"/>
              </a:cxn>
              <a:cxn ang="0">
                <a:pos x="569" y="473"/>
              </a:cxn>
              <a:cxn ang="0">
                <a:pos x="569" y="485"/>
              </a:cxn>
              <a:cxn ang="0">
                <a:pos x="572" y="495"/>
              </a:cxn>
              <a:cxn ang="0">
                <a:pos x="539" y="515"/>
              </a:cxn>
              <a:cxn ang="0">
                <a:pos x="513" y="502"/>
              </a:cxn>
              <a:cxn ang="0">
                <a:pos x="527" y="483"/>
              </a:cxn>
              <a:cxn ang="0">
                <a:pos x="522" y="470"/>
              </a:cxn>
              <a:cxn ang="0">
                <a:pos x="478" y="463"/>
              </a:cxn>
              <a:cxn ang="0">
                <a:pos x="336" y="470"/>
              </a:cxn>
              <a:cxn ang="0">
                <a:pos x="226" y="473"/>
              </a:cxn>
              <a:cxn ang="0">
                <a:pos x="107" y="447"/>
              </a:cxn>
              <a:cxn ang="0">
                <a:pos x="105" y="341"/>
              </a:cxn>
              <a:cxn ang="0">
                <a:pos x="104" y="209"/>
              </a:cxn>
              <a:cxn ang="0">
                <a:pos x="97" y="172"/>
              </a:cxn>
              <a:cxn ang="0">
                <a:pos x="77" y="154"/>
              </a:cxn>
              <a:cxn ang="0">
                <a:pos x="65" y="139"/>
              </a:cxn>
              <a:cxn ang="0">
                <a:pos x="65" y="117"/>
              </a:cxn>
              <a:cxn ang="0">
                <a:pos x="79" y="107"/>
              </a:cxn>
              <a:cxn ang="0">
                <a:pos x="77" y="99"/>
              </a:cxn>
              <a:cxn ang="0">
                <a:pos x="67" y="90"/>
              </a:cxn>
              <a:cxn ang="0">
                <a:pos x="48" y="85"/>
              </a:cxn>
              <a:cxn ang="0">
                <a:pos x="32" y="72"/>
              </a:cxn>
              <a:cxn ang="0">
                <a:pos x="25" y="53"/>
              </a:cxn>
              <a:cxn ang="0">
                <a:pos x="13" y="40"/>
              </a:cxn>
              <a:cxn ang="0">
                <a:pos x="10" y="17"/>
              </a:cxn>
              <a:cxn ang="0">
                <a:pos x="0" y="17"/>
              </a:cxn>
              <a:cxn ang="0">
                <a:pos x="110" y="12"/>
              </a:cxn>
              <a:cxn ang="0">
                <a:pos x="231" y="7"/>
              </a:cxn>
              <a:cxn ang="0">
                <a:pos x="350" y="0"/>
              </a:cxn>
              <a:cxn ang="0">
                <a:pos x="365" y="13"/>
              </a:cxn>
              <a:cxn ang="0">
                <a:pos x="373" y="23"/>
              </a:cxn>
              <a:cxn ang="0">
                <a:pos x="371" y="53"/>
              </a:cxn>
              <a:cxn ang="0">
                <a:pos x="378" y="80"/>
              </a:cxn>
              <a:cxn ang="0">
                <a:pos x="401" y="112"/>
              </a:cxn>
              <a:cxn ang="0">
                <a:pos x="435" y="139"/>
              </a:cxn>
              <a:cxn ang="0">
                <a:pos x="450" y="167"/>
              </a:cxn>
              <a:cxn ang="0">
                <a:pos x="467" y="189"/>
              </a:cxn>
              <a:cxn ang="0">
                <a:pos x="502" y="191"/>
              </a:cxn>
              <a:cxn ang="0">
                <a:pos x="497" y="209"/>
              </a:cxn>
              <a:cxn ang="0">
                <a:pos x="490" y="241"/>
              </a:cxn>
              <a:cxn ang="0">
                <a:pos x="492" y="271"/>
              </a:cxn>
              <a:cxn ang="0">
                <a:pos x="520" y="291"/>
              </a:cxn>
              <a:cxn ang="0">
                <a:pos x="534" y="298"/>
              </a:cxn>
              <a:cxn ang="0">
                <a:pos x="560" y="318"/>
              </a:cxn>
              <a:cxn ang="0">
                <a:pos x="570" y="343"/>
              </a:cxn>
              <a:cxn ang="0">
                <a:pos x="570" y="363"/>
              </a:cxn>
              <a:cxn ang="0">
                <a:pos x="579" y="381"/>
              </a:cxn>
              <a:cxn ang="0">
                <a:pos x="595" y="393"/>
              </a:cxn>
              <a:cxn ang="0">
                <a:pos x="599" y="393"/>
              </a:cxn>
            </a:cxnLst>
            <a:rect l="0" t="0" r="r" b="b"/>
            <a:pathLst>
              <a:path w="609" h="519">
                <a:moveTo>
                  <a:pt x="609" y="400"/>
                </a:moveTo>
                <a:lnTo>
                  <a:pt x="609" y="410"/>
                </a:lnTo>
                <a:lnTo>
                  <a:pt x="605" y="413"/>
                </a:lnTo>
                <a:lnTo>
                  <a:pt x="605" y="415"/>
                </a:lnTo>
                <a:lnTo>
                  <a:pt x="607" y="418"/>
                </a:lnTo>
                <a:lnTo>
                  <a:pt x="609" y="420"/>
                </a:lnTo>
                <a:lnTo>
                  <a:pt x="609" y="422"/>
                </a:lnTo>
                <a:lnTo>
                  <a:pt x="609" y="423"/>
                </a:lnTo>
                <a:lnTo>
                  <a:pt x="605" y="423"/>
                </a:lnTo>
                <a:lnTo>
                  <a:pt x="604" y="427"/>
                </a:lnTo>
                <a:lnTo>
                  <a:pt x="604" y="428"/>
                </a:lnTo>
                <a:lnTo>
                  <a:pt x="607" y="433"/>
                </a:lnTo>
                <a:lnTo>
                  <a:pt x="607" y="435"/>
                </a:lnTo>
                <a:lnTo>
                  <a:pt x="604" y="438"/>
                </a:lnTo>
                <a:lnTo>
                  <a:pt x="604" y="443"/>
                </a:lnTo>
                <a:lnTo>
                  <a:pt x="600" y="445"/>
                </a:lnTo>
                <a:lnTo>
                  <a:pt x="597" y="445"/>
                </a:lnTo>
                <a:lnTo>
                  <a:pt x="594" y="440"/>
                </a:lnTo>
                <a:lnTo>
                  <a:pt x="590" y="440"/>
                </a:lnTo>
                <a:lnTo>
                  <a:pt x="589" y="440"/>
                </a:lnTo>
                <a:lnTo>
                  <a:pt x="587" y="442"/>
                </a:lnTo>
                <a:lnTo>
                  <a:pt x="585" y="452"/>
                </a:lnTo>
                <a:lnTo>
                  <a:pt x="587" y="453"/>
                </a:lnTo>
                <a:lnTo>
                  <a:pt x="584" y="460"/>
                </a:lnTo>
                <a:lnTo>
                  <a:pt x="580" y="462"/>
                </a:lnTo>
                <a:lnTo>
                  <a:pt x="579" y="458"/>
                </a:lnTo>
                <a:lnTo>
                  <a:pt x="580" y="455"/>
                </a:lnTo>
                <a:lnTo>
                  <a:pt x="579" y="453"/>
                </a:lnTo>
                <a:lnTo>
                  <a:pt x="580" y="452"/>
                </a:lnTo>
                <a:lnTo>
                  <a:pt x="579" y="450"/>
                </a:lnTo>
                <a:lnTo>
                  <a:pt x="577" y="448"/>
                </a:lnTo>
                <a:lnTo>
                  <a:pt x="575" y="448"/>
                </a:lnTo>
                <a:lnTo>
                  <a:pt x="572" y="448"/>
                </a:lnTo>
                <a:lnTo>
                  <a:pt x="572" y="452"/>
                </a:lnTo>
                <a:lnTo>
                  <a:pt x="572" y="453"/>
                </a:lnTo>
                <a:lnTo>
                  <a:pt x="575" y="455"/>
                </a:lnTo>
                <a:lnTo>
                  <a:pt x="577" y="458"/>
                </a:lnTo>
                <a:lnTo>
                  <a:pt x="575" y="463"/>
                </a:lnTo>
                <a:lnTo>
                  <a:pt x="577" y="467"/>
                </a:lnTo>
                <a:lnTo>
                  <a:pt x="577" y="472"/>
                </a:lnTo>
                <a:lnTo>
                  <a:pt x="575" y="473"/>
                </a:lnTo>
                <a:lnTo>
                  <a:pt x="569" y="473"/>
                </a:lnTo>
                <a:lnTo>
                  <a:pt x="567" y="473"/>
                </a:lnTo>
                <a:lnTo>
                  <a:pt x="569" y="477"/>
                </a:lnTo>
                <a:lnTo>
                  <a:pt x="577" y="480"/>
                </a:lnTo>
                <a:lnTo>
                  <a:pt x="577" y="482"/>
                </a:lnTo>
                <a:lnTo>
                  <a:pt x="577" y="483"/>
                </a:lnTo>
                <a:lnTo>
                  <a:pt x="569" y="485"/>
                </a:lnTo>
                <a:lnTo>
                  <a:pt x="565" y="483"/>
                </a:lnTo>
                <a:lnTo>
                  <a:pt x="562" y="483"/>
                </a:lnTo>
                <a:lnTo>
                  <a:pt x="562" y="485"/>
                </a:lnTo>
                <a:lnTo>
                  <a:pt x="564" y="487"/>
                </a:lnTo>
                <a:lnTo>
                  <a:pt x="569" y="492"/>
                </a:lnTo>
                <a:lnTo>
                  <a:pt x="572" y="495"/>
                </a:lnTo>
                <a:lnTo>
                  <a:pt x="574" y="497"/>
                </a:lnTo>
                <a:lnTo>
                  <a:pt x="565" y="502"/>
                </a:lnTo>
                <a:lnTo>
                  <a:pt x="565" y="504"/>
                </a:lnTo>
                <a:lnTo>
                  <a:pt x="565" y="510"/>
                </a:lnTo>
                <a:lnTo>
                  <a:pt x="562" y="514"/>
                </a:lnTo>
                <a:lnTo>
                  <a:pt x="539" y="515"/>
                </a:lnTo>
                <a:lnTo>
                  <a:pt x="510" y="517"/>
                </a:lnTo>
                <a:lnTo>
                  <a:pt x="502" y="519"/>
                </a:lnTo>
                <a:lnTo>
                  <a:pt x="505" y="505"/>
                </a:lnTo>
                <a:lnTo>
                  <a:pt x="508" y="504"/>
                </a:lnTo>
                <a:lnTo>
                  <a:pt x="512" y="504"/>
                </a:lnTo>
                <a:lnTo>
                  <a:pt x="513" y="502"/>
                </a:lnTo>
                <a:lnTo>
                  <a:pt x="513" y="499"/>
                </a:lnTo>
                <a:lnTo>
                  <a:pt x="513" y="497"/>
                </a:lnTo>
                <a:lnTo>
                  <a:pt x="520" y="495"/>
                </a:lnTo>
                <a:lnTo>
                  <a:pt x="524" y="492"/>
                </a:lnTo>
                <a:lnTo>
                  <a:pt x="524" y="485"/>
                </a:lnTo>
                <a:lnTo>
                  <a:pt x="527" y="483"/>
                </a:lnTo>
                <a:lnTo>
                  <a:pt x="529" y="482"/>
                </a:lnTo>
                <a:lnTo>
                  <a:pt x="527" y="478"/>
                </a:lnTo>
                <a:lnTo>
                  <a:pt x="529" y="473"/>
                </a:lnTo>
                <a:lnTo>
                  <a:pt x="529" y="472"/>
                </a:lnTo>
                <a:lnTo>
                  <a:pt x="525" y="470"/>
                </a:lnTo>
                <a:lnTo>
                  <a:pt x="522" y="470"/>
                </a:lnTo>
                <a:lnTo>
                  <a:pt x="522" y="468"/>
                </a:lnTo>
                <a:lnTo>
                  <a:pt x="522" y="463"/>
                </a:lnTo>
                <a:lnTo>
                  <a:pt x="520" y="463"/>
                </a:lnTo>
                <a:lnTo>
                  <a:pt x="519" y="460"/>
                </a:lnTo>
                <a:lnTo>
                  <a:pt x="512" y="460"/>
                </a:lnTo>
                <a:lnTo>
                  <a:pt x="478" y="463"/>
                </a:lnTo>
                <a:lnTo>
                  <a:pt x="458" y="463"/>
                </a:lnTo>
                <a:lnTo>
                  <a:pt x="428" y="465"/>
                </a:lnTo>
                <a:lnTo>
                  <a:pt x="403" y="467"/>
                </a:lnTo>
                <a:lnTo>
                  <a:pt x="398" y="467"/>
                </a:lnTo>
                <a:lnTo>
                  <a:pt x="376" y="468"/>
                </a:lnTo>
                <a:lnTo>
                  <a:pt x="336" y="470"/>
                </a:lnTo>
                <a:lnTo>
                  <a:pt x="335" y="470"/>
                </a:lnTo>
                <a:lnTo>
                  <a:pt x="301" y="472"/>
                </a:lnTo>
                <a:lnTo>
                  <a:pt x="278" y="473"/>
                </a:lnTo>
                <a:lnTo>
                  <a:pt x="269" y="473"/>
                </a:lnTo>
                <a:lnTo>
                  <a:pt x="229" y="473"/>
                </a:lnTo>
                <a:lnTo>
                  <a:pt x="226" y="473"/>
                </a:lnTo>
                <a:lnTo>
                  <a:pt x="201" y="475"/>
                </a:lnTo>
                <a:lnTo>
                  <a:pt x="177" y="475"/>
                </a:lnTo>
                <a:lnTo>
                  <a:pt x="157" y="475"/>
                </a:lnTo>
                <a:lnTo>
                  <a:pt x="107" y="477"/>
                </a:lnTo>
                <a:lnTo>
                  <a:pt x="107" y="457"/>
                </a:lnTo>
                <a:lnTo>
                  <a:pt x="107" y="447"/>
                </a:lnTo>
                <a:lnTo>
                  <a:pt x="107" y="420"/>
                </a:lnTo>
                <a:lnTo>
                  <a:pt x="105" y="412"/>
                </a:lnTo>
                <a:lnTo>
                  <a:pt x="105" y="381"/>
                </a:lnTo>
                <a:lnTo>
                  <a:pt x="105" y="378"/>
                </a:lnTo>
                <a:lnTo>
                  <a:pt x="105" y="346"/>
                </a:lnTo>
                <a:lnTo>
                  <a:pt x="105" y="341"/>
                </a:lnTo>
                <a:lnTo>
                  <a:pt x="105" y="303"/>
                </a:lnTo>
                <a:lnTo>
                  <a:pt x="104" y="299"/>
                </a:lnTo>
                <a:lnTo>
                  <a:pt x="104" y="261"/>
                </a:lnTo>
                <a:lnTo>
                  <a:pt x="104" y="251"/>
                </a:lnTo>
                <a:lnTo>
                  <a:pt x="104" y="221"/>
                </a:lnTo>
                <a:lnTo>
                  <a:pt x="104" y="209"/>
                </a:lnTo>
                <a:lnTo>
                  <a:pt x="104" y="186"/>
                </a:lnTo>
                <a:lnTo>
                  <a:pt x="104" y="177"/>
                </a:lnTo>
                <a:lnTo>
                  <a:pt x="104" y="176"/>
                </a:lnTo>
                <a:lnTo>
                  <a:pt x="102" y="174"/>
                </a:lnTo>
                <a:lnTo>
                  <a:pt x="99" y="174"/>
                </a:lnTo>
                <a:lnTo>
                  <a:pt x="97" y="172"/>
                </a:lnTo>
                <a:lnTo>
                  <a:pt x="92" y="172"/>
                </a:lnTo>
                <a:lnTo>
                  <a:pt x="87" y="169"/>
                </a:lnTo>
                <a:lnTo>
                  <a:pt x="85" y="167"/>
                </a:lnTo>
                <a:lnTo>
                  <a:pt x="84" y="162"/>
                </a:lnTo>
                <a:lnTo>
                  <a:pt x="79" y="159"/>
                </a:lnTo>
                <a:lnTo>
                  <a:pt x="77" y="154"/>
                </a:lnTo>
                <a:lnTo>
                  <a:pt x="77" y="154"/>
                </a:lnTo>
                <a:lnTo>
                  <a:pt x="77" y="149"/>
                </a:lnTo>
                <a:lnTo>
                  <a:pt x="75" y="149"/>
                </a:lnTo>
                <a:lnTo>
                  <a:pt x="72" y="144"/>
                </a:lnTo>
                <a:lnTo>
                  <a:pt x="69" y="142"/>
                </a:lnTo>
                <a:lnTo>
                  <a:pt x="65" y="139"/>
                </a:lnTo>
                <a:lnTo>
                  <a:pt x="64" y="135"/>
                </a:lnTo>
                <a:lnTo>
                  <a:pt x="58" y="132"/>
                </a:lnTo>
                <a:lnTo>
                  <a:pt x="58" y="129"/>
                </a:lnTo>
                <a:lnTo>
                  <a:pt x="64" y="124"/>
                </a:lnTo>
                <a:lnTo>
                  <a:pt x="64" y="120"/>
                </a:lnTo>
                <a:lnTo>
                  <a:pt x="65" y="117"/>
                </a:lnTo>
                <a:lnTo>
                  <a:pt x="69" y="114"/>
                </a:lnTo>
                <a:lnTo>
                  <a:pt x="70" y="109"/>
                </a:lnTo>
                <a:lnTo>
                  <a:pt x="72" y="109"/>
                </a:lnTo>
                <a:lnTo>
                  <a:pt x="74" y="109"/>
                </a:lnTo>
                <a:lnTo>
                  <a:pt x="77" y="109"/>
                </a:lnTo>
                <a:lnTo>
                  <a:pt x="79" y="107"/>
                </a:lnTo>
                <a:lnTo>
                  <a:pt x="79" y="105"/>
                </a:lnTo>
                <a:lnTo>
                  <a:pt x="75" y="105"/>
                </a:lnTo>
                <a:lnTo>
                  <a:pt x="74" y="104"/>
                </a:lnTo>
                <a:lnTo>
                  <a:pt x="74" y="102"/>
                </a:lnTo>
                <a:lnTo>
                  <a:pt x="77" y="102"/>
                </a:lnTo>
                <a:lnTo>
                  <a:pt x="77" y="99"/>
                </a:lnTo>
                <a:lnTo>
                  <a:pt x="77" y="97"/>
                </a:lnTo>
                <a:lnTo>
                  <a:pt x="75" y="97"/>
                </a:lnTo>
                <a:lnTo>
                  <a:pt x="74" y="95"/>
                </a:lnTo>
                <a:lnTo>
                  <a:pt x="74" y="90"/>
                </a:lnTo>
                <a:lnTo>
                  <a:pt x="70" y="90"/>
                </a:lnTo>
                <a:lnTo>
                  <a:pt x="67" y="90"/>
                </a:lnTo>
                <a:lnTo>
                  <a:pt x="65" y="92"/>
                </a:lnTo>
                <a:lnTo>
                  <a:pt x="62" y="92"/>
                </a:lnTo>
                <a:lnTo>
                  <a:pt x="58" y="92"/>
                </a:lnTo>
                <a:lnTo>
                  <a:pt x="55" y="89"/>
                </a:lnTo>
                <a:lnTo>
                  <a:pt x="50" y="89"/>
                </a:lnTo>
                <a:lnTo>
                  <a:pt x="48" y="85"/>
                </a:lnTo>
                <a:lnTo>
                  <a:pt x="45" y="85"/>
                </a:lnTo>
                <a:lnTo>
                  <a:pt x="40" y="79"/>
                </a:lnTo>
                <a:lnTo>
                  <a:pt x="37" y="75"/>
                </a:lnTo>
                <a:lnTo>
                  <a:pt x="35" y="75"/>
                </a:lnTo>
                <a:lnTo>
                  <a:pt x="33" y="74"/>
                </a:lnTo>
                <a:lnTo>
                  <a:pt x="32" y="72"/>
                </a:lnTo>
                <a:lnTo>
                  <a:pt x="32" y="69"/>
                </a:lnTo>
                <a:lnTo>
                  <a:pt x="35" y="69"/>
                </a:lnTo>
                <a:lnTo>
                  <a:pt x="33" y="65"/>
                </a:lnTo>
                <a:lnTo>
                  <a:pt x="30" y="64"/>
                </a:lnTo>
                <a:lnTo>
                  <a:pt x="27" y="58"/>
                </a:lnTo>
                <a:lnTo>
                  <a:pt x="25" y="53"/>
                </a:lnTo>
                <a:lnTo>
                  <a:pt x="25" y="52"/>
                </a:lnTo>
                <a:lnTo>
                  <a:pt x="20" y="48"/>
                </a:lnTo>
                <a:lnTo>
                  <a:pt x="15" y="43"/>
                </a:lnTo>
                <a:lnTo>
                  <a:pt x="12" y="43"/>
                </a:lnTo>
                <a:lnTo>
                  <a:pt x="12" y="42"/>
                </a:lnTo>
                <a:lnTo>
                  <a:pt x="13" y="40"/>
                </a:lnTo>
                <a:lnTo>
                  <a:pt x="13" y="38"/>
                </a:lnTo>
                <a:lnTo>
                  <a:pt x="12" y="37"/>
                </a:lnTo>
                <a:lnTo>
                  <a:pt x="12" y="33"/>
                </a:lnTo>
                <a:lnTo>
                  <a:pt x="7" y="23"/>
                </a:lnTo>
                <a:lnTo>
                  <a:pt x="7" y="20"/>
                </a:lnTo>
                <a:lnTo>
                  <a:pt x="10" y="17"/>
                </a:lnTo>
                <a:lnTo>
                  <a:pt x="10" y="15"/>
                </a:lnTo>
                <a:lnTo>
                  <a:pt x="8" y="15"/>
                </a:lnTo>
                <a:lnTo>
                  <a:pt x="7" y="15"/>
                </a:lnTo>
                <a:lnTo>
                  <a:pt x="7" y="18"/>
                </a:lnTo>
                <a:lnTo>
                  <a:pt x="3" y="17"/>
                </a:lnTo>
                <a:lnTo>
                  <a:pt x="0" y="17"/>
                </a:lnTo>
                <a:lnTo>
                  <a:pt x="0" y="12"/>
                </a:lnTo>
                <a:lnTo>
                  <a:pt x="33" y="12"/>
                </a:lnTo>
                <a:lnTo>
                  <a:pt x="47" y="12"/>
                </a:lnTo>
                <a:lnTo>
                  <a:pt x="74" y="12"/>
                </a:lnTo>
                <a:lnTo>
                  <a:pt x="99" y="12"/>
                </a:lnTo>
                <a:lnTo>
                  <a:pt x="110" y="12"/>
                </a:lnTo>
                <a:lnTo>
                  <a:pt x="132" y="12"/>
                </a:lnTo>
                <a:lnTo>
                  <a:pt x="152" y="12"/>
                </a:lnTo>
                <a:lnTo>
                  <a:pt x="172" y="10"/>
                </a:lnTo>
                <a:lnTo>
                  <a:pt x="192" y="8"/>
                </a:lnTo>
                <a:lnTo>
                  <a:pt x="207" y="8"/>
                </a:lnTo>
                <a:lnTo>
                  <a:pt x="231" y="7"/>
                </a:lnTo>
                <a:lnTo>
                  <a:pt x="264" y="5"/>
                </a:lnTo>
                <a:lnTo>
                  <a:pt x="271" y="5"/>
                </a:lnTo>
                <a:lnTo>
                  <a:pt x="296" y="3"/>
                </a:lnTo>
                <a:lnTo>
                  <a:pt x="311" y="3"/>
                </a:lnTo>
                <a:lnTo>
                  <a:pt x="331" y="2"/>
                </a:lnTo>
                <a:lnTo>
                  <a:pt x="350" y="0"/>
                </a:lnTo>
                <a:lnTo>
                  <a:pt x="351" y="2"/>
                </a:lnTo>
                <a:lnTo>
                  <a:pt x="353" y="3"/>
                </a:lnTo>
                <a:lnTo>
                  <a:pt x="353" y="5"/>
                </a:lnTo>
                <a:lnTo>
                  <a:pt x="360" y="8"/>
                </a:lnTo>
                <a:lnTo>
                  <a:pt x="361" y="12"/>
                </a:lnTo>
                <a:lnTo>
                  <a:pt x="365" y="13"/>
                </a:lnTo>
                <a:lnTo>
                  <a:pt x="365" y="17"/>
                </a:lnTo>
                <a:lnTo>
                  <a:pt x="368" y="17"/>
                </a:lnTo>
                <a:lnTo>
                  <a:pt x="368" y="18"/>
                </a:lnTo>
                <a:lnTo>
                  <a:pt x="368" y="22"/>
                </a:lnTo>
                <a:lnTo>
                  <a:pt x="371" y="22"/>
                </a:lnTo>
                <a:lnTo>
                  <a:pt x="373" y="23"/>
                </a:lnTo>
                <a:lnTo>
                  <a:pt x="375" y="23"/>
                </a:lnTo>
                <a:lnTo>
                  <a:pt x="375" y="27"/>
                </a:lnTo>
                <a:lnTo>
                  <a:pt x="373" y="33"/>
                </a:lnTo>
                <a:lnTo>
                  <a:pt x="373" y="38"/>
                </a:lnTo>
                <a:lnTo>
                  <a:pt x="371" y="45"/>
                </a:lnTo>
                <a:lnTo>
                  <a:pt x="371" y="53"/>
                </a:lnTo>
                <a:lnTo>
                  <a:pt x="373" y="60"/>
                </a:lnTo>
                <a:lnTo>
                  <a:pt x="375" y="69"/>
                </a:lnTo>
                <a:lnTo>
                  <a:pt x="378" y="74"/>
                </a:lnTo>
                <a:lnTo>
                  <a:pt x="380" y="77"/>
                </a:lnTo>
                <a:lnTo>
                  <a:pt x="380" y="80"/>
                </a:lnTo>
                <a:lnTo>
                  <a:pt x="378" y="80"/>
                </a:lnTo>
                <a:lnTo>
                  <a:pt x="378" y="84"/>
                </a:lnTo>
                <a:lnTo>
                  <a:pt x="385" y="90"/>
                </a:lnTo>
                <a:lnTo>
                  <a:pt x="385" y="95"/>
                </a:lnTo>
                <a:lnTo>
                  <a:pt x="386" y="99"/>
                </a:lnTo>
                <a:lnTo>
                  <a:pt x="391" y="102"/>
                </a:lnTo>
                <a:lnTo>
                  <a:pt x="401" y="112"/>
                </a:lnTo>
                <a:lnTo>
                  <a:pt x="406" y="117"/>
                </a:lnTo>
                <a:lnTo>
                  <a:pt x="411" y="120"/>
                </a:lnTo>
                <a:lnTo>
                  <a:pt x="415" y="125"/>
                </a:lnTo>
                <a:lnTo>
                  <a:pt x="416" y="129"/>
                </a:lnTo>
                <a:lnTo>
                  <a:pt x="427" y="134"/>
                </a:lnTo>
                <a:lnTo>
                  <a:pt x="435" y="139"/>
                </a:lnTo>
                <a:lnTo>
                  <a:pt x="442" y="144"/>
                </a:lnTo>
                <a:lnTo>
                  <a:pt x="445" y="151"/>
                </a:lnTo>
                <a:lnTo>
                  <a:pt x="447" y="154"/>
                </a:lnTo>
                <a:lnTo>
                  <a:pt x="448" y="156"/>
                </a:lnTo>
                <a:lnTo>
                  <a:pt x="448" y="162"/>
                </a:lnTo>
                <a:lnTo>
                  <a:pt x="450" y="167"/>
                </a:lnTo>
                <a:lnTo>
                  <a:pt x="448" y="172"/>
                </a:lnTo>
                <a:lnTo>
                  <a:pt x="448" y="174"/>
                </a:lnTo>
                <a:lnTo>
                  <a:pt x="453" y="186"/>
                </a:lnTo>
                <a:lnTo>
                  <a:pt x="458" y="191"/>
                </a:lnTo>
                <a:lnTo>
                  <a:pt x="462" y="192"/>
                </a:lnTo>
                <a:lnTo>
                  <a:pt x="467" y="189"/>
                </a:lnTo>
                <a:lnTo>
                  <a:pt x="470" y="181"/>
                </a:lnTo>
                <a:lnTo>
                  <a:pt x="477" y="181"/>
                </a:lnTo>
                <a:lnTo>
                  <a:pt x="485" y="186"/>
                </a:lnTo>
                <a:lnTo>
                  <a:pt x="488" y="184"/>
                </a:lnTo>
                <a:lnTo>
                  <a:pt x="492" y="186"/>
                </a:lnTo>
                <a:lnTo>
                  <a:pt x="502" y="191"/>
                </a:lnTo>
                <a:lnTo>
                  <a:pt x="503" y="194"/>
                </a:lnTo>
                <a:lnTo>
                  <a:pt x="502" y="197"/>
                </a:lnTo>
                <a:lnTo>
                  <a:pt x="502" y="199"/>
                </a:lnTo>
                <a:lnTo>
                  <a:pt x="500" y="201"/>
                </a:lnTo>
                <a:lnTo>
                  <a:pt x="497" y="207"/>
                </a:lnTo>
                <a:lnTo>
                  <a:pt x="497" y="209"/>
                </a:lnTo>
                <a:lnTo>
                  <a:pt x="498" y="214"/>
                </a:lnTo>
                <a:lnTo>
                  <a:pt x="500" y="219"/>
                </a:lnTo>
                <a:lnTo>
                  <a:pt x="493" y="226"/>
                </a:lnTo>
                <a:lnTo>
                  <a:pt x="492" y="229"/>
                </a:lnTo>
                <a:lnTo>
                  <a:pt x="492" y="229"/>
                </a:lnTo>
                <a:lnTo>
                  <a:pt x="490" y="241"/>
                </a:lnTo>
                <a:lnTo>
                  <a:pt x="487" y="246"/>
                </a:lnTo>
                <a:lnTo>
                  <a:pt x="485" y="249"/>
                </a:lnTo>
                <a:lnTo>
                  <a:pt x="485" y="253"/>
                </a:lnTo>
                <a:lnTo>
                  <a:pt x="485" y="263"/>
                </a:lnTo>
                <a:lnTo>
                  <a:pt x="488" y="268"/>
                </a:lnTo>
                <a:lnTo>
                  <a:pt x="492" y="271"/>
                </a:lnTo>
                <a:lnTo>
                  <a:pt x="497" y="274"/>
                </a:lnTo>
                <a:lnTo>
                  <a:pt x="502" y="279"/>
                </a:lnTo>
                <a:lnTo>
                  <a:pt x="508" y="283"/>
                </a:lnTo>
                <a:lnTo>
                  <a:pt x="510" y="284"/>
                </a:lnTo>
                <a:lnTo>
                  <a:pt x="517" y="289"/>
                </a:lnTo>
                <a:lnTo>
                  <a:pt x="520" y="291"/>
                </a:lnTo>
                <a:lnTo>
                  <a:pt x="524" y="293"/>
                </a:lnTo>
                <a:lnTo>
                  <a:pt x="524" y="298"/>
                </a:lnTo>
                <a:lnTo>
                  <a:pt x="527" y="301"/>
                </a:lnTo>
                <a:lnTo>
                  <a:pt x="530" y="301"/>
                </a:lnTo>
                <a:lnTo>
                  <a:pt x="534" y="299"/>
                </a:lnTo>
                <a:lnTo>
                  <a:pt x="534" y="298"/>
                </a:lnTo>
                <a:lnTo>
                  <a:pt x="534" y="298"/>
                </a:lnTo>
                <a:lnTo>
                  <a:pt x="545" y="303"/>
                </a:lnTo>
                <a:lnTo>
                  <a:pt x="550" y="308"/>
                </a:lnTo>
                <a:lnTo>
                  <a:pt x="552" y="309"/>
                </a:lnTo>
                <a:lnTo>
                  <a:pt x="552" y="314"/>
                </a:lnTo>
                <a:lnTo>
                  <a:pt x="560" y="318"/>
                </a:lnTo>
                <a:lnTo>
                  <a:pt x="565" y="320"/>
                </a:lnTo>
                <a:lnTo>
                  <a:pt x="565" y="321"/>
                </a:lnTo>
                <a:lnTo>
                  <a:pt x="565" y="325"/>
                </a:lnTo>
                <a:lnTo>
                  <a:pt x="567" y="328"/>
                </a:lnTo>
                <a:lnTo>
                  <a:pt x="565" y="333"/>
                </a:lnTo>
                <a:lnTo>
                  <a:pt x="570" y="343"/>
                </a:lnTo>
                <a:lnTo>
                  <a:pt x="574" y="346"/>
                </a:lnTo>
                <a:lnTo>
                  <a:pt x="577" y="351"/>
                </a:lnTo>
                <a:lnTo>
                  <a:pt x="577" y="356"/>
                </a:lnTo>
                <a:lnTo>
                  <a:pt x="574" y="358"/>
                </a:lnTo>
                <a:lnTo>
                  <a:pt x="570" y="360"/>
                </a:lnTo>
                <a:lnTo>
                  <a:pt x="570" y="363"/>
                </a:lnTo>
                <a:lnTo>
                  <a:pt x="570" y="366"/>
                </a:lnTo>
                <a:lnTo>
                  <a:pt x="572" y="368"/>
                </a:lnTo>
                <a:lnTo>
                  <a:pt x="575" y="368"/>
                </a:lnTo>
                <a:lnTo>
                  <a:pt x="575" y="373"/>
                </a:lnTo>
                <a:lnTo>
                  <a:pt x="577" y="378"/>
                </a:lnTo>
                <a:lnTo>
                  <a:pt x="579" y="381"/>
                </a:lnTo>
                <a:lnTo>
                  <a:pt x="584" y="386"/>
                </a:lnTo>
                <a:lnTo>
                  <a:pt x="584" y="391"/>
                </a:lnTo>
                <a:lnTo>
                  <a:pt x="590" y="396"/>
                </a:lnTo>
                <a:lnTo>
                  <a:pt x="594" y="396"/>
                </a:lnTo>
                <a:lnTo>
                  <a:pt x="595" y="396"/>
                </a:lnTo>
                <a:lnTo>
                  <a:pt x="595" y="393"/>
                </a:lnTo>
                <a:lnTo>
                  <a:pt x="590" y="390"/>
                </a:lnTo>
                <a:lnTo>
                  <a:pt x="590" y="388"/>
                </a:lnTo>
                <a:lnTo>
                  <a:pt x="592" y="386"/>
                </a:lnTo>
                <a:lnTo>
                  <a:pt x="595" y="386"/>
                </a:lnTo>
                <a:lnTo>
                  <a:pt x="597" y="391"/>
                </a:lnTo>
                <a:lnTo>
                  <a:pt x="599" y="393"/>
                </a:lnTo>
                <a:lnTo>
                  <a:pt x="602" y="398"/>
                </a:lnTo>
                <a:lnTo>
                  <a:pt x="609" y="396"/>
                </a:lnTo>
                <a:lnTo>
                  <a:pt x="609" y="398"/>
                </a:lnTo>
                <a:lnTo>
                  <a:pt x="609" y="40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5" name="Freeform 47"/>
          <p:cNvSpPr>
            <a:spLocks/>
          </p:cNvSpPr>
          <p:nvPr/>
        </p:nvSpPr>
        <p:spPr bwMode="auto">
          <a:xfrm>
            <a:off x="3709990" y="3525839"/>
            <a:ext cx="1398587" cy="725487"/>
          </a:xfrm>
          <a:custGeom>
            <a:avLst/>
            <a:gdLst/>
            <a:ahLst/>
            <a:cxnLst>
              <a:cxn ang="0">
                <a:pos x="789" y="375"/>
              </a:cxn>
              <a:cxn ang="0">
                <a:pos x="786" y="408"/>
              </a:cxn>
              <a:cxn ang="0">
                <a:pos x="781" y="408"/>
              </a:cxn>
              <a:cxn ang="0">
                <a:pos x="779" y="403"/>
              </a:cxn>
              <a:cxn ang="0">
                <a:pos x="771" y="406"/>
              </a:cxn>
              <a:cxn ang="0">
                <a:pos x="764" y="401"/>
              </a:cxn>
              <a:cxn ang="0">
                <a:pos x="761" y="396"/>
              </a:cxn>
              <a:cxn ang="0">
                <a:pos x="753" y="396"/>
              </a:cxn>
              <a:cxn ang="0">
                <a:pos x="744" y="388"/>
              </a:cxn>
              <a:cxn ang="0">
                <a:pos x="739" y="383"/>
              </a:cxn>
              <a:cxn ang="0">
                <a:pos x="731" y="380"/>
              </a:cxn>
              <a:cxn ang="0">
                <a:pos x="728" y="375"/>
              </a:cxn>
              <a:cxn ang="0">
                <a:pos x="714" y="380"/>
              </a:cxn>
              <a:cxn ang="0">
                <a:pos x="709" y="383"/>
              </a:cxn>
              <a:cxn ang="0">
                <a:pos x="687" y="381"/>
              </a:cxn>
              <a:cxn ang="0">
                <a:pos x="686" y="376"/>
              </a:cxn>
              <a:cxn ang="0">
                <a:pos x="672" y="380"/>
              </a:cxn>
              <a:cxn ang="0">
                <a:pos x="664" y="383"/>
              </a:cxn>
              <a:cxn ang="0">
                <a:pos x="647" y="383"/>
              </a:cxn>
              <a:cxn ang="0">
                <a:pos x="642" y="386"/>
              </a:cxn>
              <a:cxn ang="0">
                <a:pos x="629" y="386"/>
              </a:cxn>
              <a:cxn ang="0">
                <a:pos x="630" y="388"/>
              </a:cxn>
              <a:cxn ang="0">
                <a:pos x="617" y="395"/>
              </a:cxn>
              <a:cxn ang="0">
                <a:pos x="609" y="396"/>
              </a:cxn>
              <a:cxn ang="0">
                <a:pos x="590" y="386"/>
              </a:cxn>
              <a:cxn ang="0">
                <a:pos x="579" y="378"/>
              </a:cxn>
              <a:cxn ang="0">
                <a:pos x="565" y="383"/>
              </a:cxn>
              <a:cxn ang="0">
                <a:pos x="559" y="373"/>
              </a:cxn>
              <a:cxn ang="0">
                <a:pos x="550" y="381"/>
              </a:cxn>
              <a:cxn ang="0">
                <a:pos x="544" y="386"/>
              </a:cxn>
              <a:cxn ang="0">
                <a:pos x="533" y="398"/>
              </a:cxn>
              <a:cxn ang="0">
                <a:pos x="532" y="383"/>
              </a:cxn>
              <a:cxn ang="0">
                <a:pos x="523" y="383"/>
              </a:cxn>
              <a:cxn ang="0">
                <a:pos x="513" y="386"/>
              </a:cxn>
              <a:cxn ang="0">
                <a:pos x="503" y="376"/>
              </a:cxn>
              <a:cxn ang="0">
                <a:pos x="492" y="370"/>
              </a:cxn>
              <a:cxn ang="0">
                <a:pos x="473" y="378"/>
              </a:cxn>
              <a:cxn ang="0">
                <a:pos x="455" y="376"/>
              </a:cxn>
              <a:cxn ang="0">
                <a:pos x="458" y="370"/>
              </a:cxn>
              <a:cxn ang="0">
                <a:pos x="443" y="358"/>
              </a:cxn>
              <a:cxn ang="0">
                <a:pos x="426" y="351"/>
              </a:cxn>
              <a:cxn ang="0">
                <a:pos x="415" y="355"/>
              </a:cxn>
              <a:cxn ang="0">
                <a:pos x="400" y="348"/>
              </a:cxn>
              <a:cxn ang="0">
                <a:pos x="386" y="350"/>
              </a:cxn>
              <a:cxn ang="0">
                <a:pos x="358" y="339"/>
              </a:cxn>
              <a:cxn ang="0">
                <a:pos x="339" y="336"/>
              </a:cxn>
              <a:cxn ang="0">
                <a:pos x="334" y="316"/>
              </a:cxn>
              <a:cxn ang="0">
                <a:pos x="319" y="319"/>
              </a:cxn>
              <a:cxn ang="0">
                <a:pos x="306" y="314"/>
              </a:cxn>
              <a:cxn ang="0">
                <a:pos x="281" y="303"/>
              </a:cxn>
              <a:cxn ang="0">
                <a:pos x="268" y="294"/>
              </a:cxn>
              <a:cxn ang="0">
                <a:pos x="271" y="196"/>
              </a:cxn>
              <a:cxn ang="0">
                <a:pos x="224" y="72"/>
              </a:cxn>
              <a:cxn ang="0">
                <a:pos x="77" y="63"/>
              </a:cxn>
              <a:cxn ang="0">
                <a:pos x="181" y="13"/>
              </a:cxn>
              <a:cxn ang="0">
                <a:pos x="319" y="18"/>
              </a:cxn>
              <a:cxn ang="0">
                <a:pos x="452" y="23"/>
              </a:cxn>
              <a:cxn ang="0">
                <a:pos x="595" y="25"/>
              </a:cxn>
              <a:cxn ang="0">
                <a:pos x="699" y="25"/>
              </a:cxn>
              <a:cxn ang="0">
                <a:pos x="771" y="62"/>
              </a:cxn>
              <a:cxn ang="0">
                <a:pos x="784" y="165"/>
              </a:cxn>
            </a:cxnLst>
            <a:rect l="0" t="0" r="r" b="b"/>
            <a:pathLst>
              <a:path w="791" h="410">
                <a:moveTo>
                  <a:pt x="791" y="259"/>
                </a:moveTo>
                <a:lnTo>
                  <a:pt x="791" y="283"/>
                </a:lnTo>
                <a:lnTo>
                  <a:pt x="791" y="309"/>
                </a:lnTo>
                <a:lnTo>
                  <a:pt x="791" y="344"/>
                </a:lnTo>
                <a:lnTo>
                  <a:pt x="789" y="375"/>
                </a:lnTo>
                <a:lnTo>
                  <a:pt x="789" y="408"/>
                </a:lnTo>
                <a:lnTo>
                  <a:pt x="788" y="410"/>
                </a:lnTo>
                <a:lnTo>
                  <a:pt x="786" y="408"/>
                </a:lnTo>
                <a:lnTo>
                  <a:pt x="784" y="410"/>
                </a:lnTo>
                <a:lnTo>
                  <a:pt x="786" y="408"/>
                </a:lnTo>
                <a:lnTo>
                  <a:pt x="783" y="408"/>
                </a:lnTo>
                <a:lnTo>
                  <a:pt x="783" y="408"/>
                </a:lnTo>
                <a:lnTo>
                  <a:pt x="784" y="408"/>
                </a:lnTo>
                <a:lnTo>
                  <a:pt x="784" y="406"/>
                </a:lnTo>
                <a:lnTo>
                  <a:pt x="781" y="408"/>
                </a:lnTo>
                <a:lnTo>
                  <a:pt x="779" y="406"/>
                </a:lnTo>
                <a:lnTo>
                  <a:pt x="781" y="406"/>
                </a:lnTo>
                <a:lnTo>
                  <a:pt x="783" y="405"/>
                </a:lnTo>
                <a:lnTo>
                  <a:pt x="781" y="405"/>
                </a:lnTo>
                <a:lnTo>
                  <a:pt x="779" y="403"/>
                </a:lnTo>
                <a:lnTo>
                  <a:pt x="778" y="406"/>
                </a:lnTo>
                <a:lnTo>
                  <a:pt x="774" y="403"/>
                </a:lnTo>
                <a:lnTo>
                  <a:pt x="774" y="405"/>
                </a:lnTo>
                <a:lnTo>
                  <a:pt x="773" y="406"/>
                </a:lnTo>
                <a:lnTo>
                  <a:pt x="771" y="406"/>
                </a:lnTo>
                <a:lnTo>
                  <a:pt x="773" y="405"/>
                </a:lnTo>
                <a:lnTo>
                  <a:pt x="773" y="405"/>
                </a:lnTo>
                <a:lnTo>
                  <a:pt x="773" y="401"/>
                </a:lnTo>
                <a:lnTo>
                  <a:pt x="769" y="403"/>
                </a:lnTo>
                <a:lnTo>
                  <a:pt x="764" y="401"/>
                </a:lnTo>
                <a:lnTo>
                  <a:pt x="763" y="400"/>
                </a:lnTo>
                <a:lnTo>
                  <a:pt x="764" y="398"/>
                </a:lnTo>
                <a:lnTo>
                  <a:pt x="763" y="400"/>
                </a:lnTo>
                <a:lnTo>
                  <a:pt x="763" y="396"/>
                </a:lnTo>
                <a:lnTo>
                  <a:pt x="761" y="396"/>
                </a:lnTo>
                <a:lnTo>
                  <a:pt x="763" y="396"/>
                </a:lnTo>
                <a:lnTo>
                  <a:pt x="761" y="396"/>
                </a:lnTo>
                <a:lnTo>
                  <a:pt x="759" y="396"/>
                </a:lnTo>
                <a:lnTo>
                  <a:pt x="756" y="396"/>
                </a:lnTo>
                <a:lnTo>
                  <a:pt x="753" y="396"/>
                </a:lnTo>
                <a:lnTo>
                  <a:pt x="751" y="393"/>
                </a:lnTo>
                <a:lnTo>
                  <a:pt x="748" y="391"/>
                </a:lnTo>
                <a:lnTo>
                  <a:pt x="748" y="390"/>
                </a:lnTo>
                <a:lnTo>
                  <a:pt x="748" y="388"/>
                </a:lnTo>
                <a:lnTo>
                  <a:pt x="744" y="388"/>
                </a:lnTo>
                <a:lnTo>
                  <a:pt x="744" y="386"/>
                </a:lnTo>
                <a:lnTo>
                  <a:pt x="743" y="385"/>
                </a:lnTo>
                <a:lnTo>
                  <a:pt x="741" y="383"/>
                </a:lnTo>
                <a:lnTo>
                  <a:pt x="741" y="385"/>
                </a:lnTo>
                <a:lnTo>
                  <a:pt x="739" y="383"/>
                </a:lnTo>
                <a:lnTo>
                  <a:pt x="736" y="383"/>
                </a:lnTo>
                <a:lnTo>
                  <a:pt x="736" y="381"/>
                </a:lnTo>
                <a:lnTo>
                  <a:pt x="733" y="380"/>
                </a:lnTo>
                <a:lnTo>
                  <a:pt x="733" y="376"/>
                </a:lnTo>
                <a:lnTo>
                  <a:pt x="731" y="380"/>
                </a:lnTo>
                <a:lnTo>
                  <a:pt x="731" y="380"/>
                </a:lnTo>
                <a:lnTo>
                  <a:pt x="731" y="376"/>
                </a:lnTo>
                <a:lnTo>
                  <a:pt x="731" y="376"/>
                </a:lnTo>
                <a:lnTo>
                  <a:pt x="728" y="376"/>
                </a:lnTo>
                <a:lnTo>
                  <a:pt x="728" y="375"/>
                </a:lnTo>
                <a:lnTo>
                  <a:pt x="726" y="375"/>
                </a:lnTo>
                <a:lnTo>
                  <a:pt x="717" y="371"/>
                </a:lnTo>
                <a:lnTo>
                  <a:pt x="716" y="376"/>
                </a:lnTo>
                <a:lnTo>
                  <a:pt x="716" y="378"/>
                </a:lnTo>
                <a:lnTo>
                  <a:pt x="714" y="380"/>
                </a:lnTo>
                <a:lnTo>
                  <a:pt x="712" y="376"/>
                </a:lnTo>
                <a:lnTo>
                  <a:pt x="711" y="381"/>
                </a:lnTo>
                <a:lnTo>
                  <a:pt x="709" y="381"/>
                </a:lnTo>
                <a:lnTo>
                  <a:pt x="707" y="380"/>
                </a:lnTo>
                <a:lnTo>
                  <a:pt x="709" y="383"/>
                </a:lnTo>
                <a:lnTo>
                  <a:pt x="697" y="383"/>
                </a:lnTo>
                <a:lnTo>
                  <a:pt x="694" y="381"/>
                </a:lnTo>
                <a:lnTo>
                  <a:pt x="691" y="381"/>
                </a:lnTo>
                <a:lnTo>
                  <a:pt x="689" y="380"/>
                </a:lnTo>
                <a:lnTo>
                  <a:pt x="687" y="381"/>
                </a:lnTo>
                <a:lnTo>
                  <a:pt x="687" y="380"/>
                </a:lnTo>
                <a:lnTo>
                  <a:pt x="689" y="380"/>
                </a:lnTo>
                <a:lnTo>
                  <a:pt x="689" y="378"/>
                </a:lnTo>
                <a:lnTo>
                  <a:pt x="687" y="378"/>
                </a:lnTo>
                <a:lnTo>
                  <a:pt x="686" y="376"/>
                </a:lnTo>
                <a:lnTo>
                  <a:pt x="681" y="375"/>
                </a:lnTo>
                <a:lnTo>
                  <a:pt x="681" y="376"/>
                </a:lnTo>
                <a:lnTo>
                  <a:pt x="681" y="376"/>
                </a:lnTo>
                <a:lnTo>
                  <a:pt x="677" y="376"/>
                </a:lnTo>
                <a:lnTo>
                  <a:pt x="672" y="380"/>
                </a:lnTo>
                <a:lnTo>
                  <a:pt x="667" y="378"/>
                </a:lnTo>
                <a:lnTo>
                  <a:pt x="667" y="380"/>
                </a:lnTo>
                <a:lnTo>
                  <a:pt x="667" y="381"/>
                </a:lnTo>
                <a:lnTo>
                  <a:pt x="667" y="386"/>
                </a:lnTo>
                <a:lnTo>
                  <a:pt x="664" y="383"/>
                </a:lnTo>
                <a:lnTo>
                  <a:pt x="661" y="386"/>
                </a:lnTo>
                <a:lnTo>
                  <a:pt x="657" y="386"/>
                </a:lnTo>
                <a:lnTo>
                  <a:pt x="651" y="380"/>
                </a:lnTo>
                <a:lnTo>
                  <a:pt x="649" y="380"/>
                </a:lnTo>
                <a:lnTo>
                  <a:pt x="647" y="383"/>
                </a:lnTo>
                <a:lnTo>
                  <a:pt x="646" y="385"/>
                </a:lnTo>
                <a:lnTo>
                  <a:pt x="646" y="383"/>
                </a:lnTo>
                <a:lnTo>
                  <a:pt x="644" y="383"/>
                </a:lnTo>
                <a:lnTo>
                  <a:pt x="644" y="385"/>
                </a:lnTo>
                <a:lnTo>
                  <a:pt x="642" y="386"/>
                </a:lnTo>
                <a:lnTo>
                  <a:pt x="641" y="385"/>
                </a:lnTo>
                <a:lnTo>
                  <a:pt x="639" y="386"/>
                </a:lnTo>
                <a:lnTo>
                  <a:pt x="636" y="386"/>
                </a:lnTo>
                <a:lnTo>
                  <a:pt x="634" y="386"/>
                </a:lnTo>
                <a:lnTo>
                  <a:pt x="629" y="386"/>
                </a:lnTo>
                <a:lnTo>
                  <a:pt x="627" y="386"/>
                </a:lnTo>
                <a:lnTo>
                  <a:pt x="625" y="388"/>
                </a:lnTo>
                <a:lnTo>
                  <a:pt x="625" y="390"/>
                </a:lnTo>
                <a:lnTo>
                  <a:pt x="629" y="388"/>
                </a:lnTo>
                <a:lnTo>
                  <a:pt x="630" y="388"/>
                </a:lnTo>
                <a:lnTo>
                  <a:pt x="629" y="391"/>
                </a:lnTo>
                <a:lnTo>
                  <a:pt x="627" y="395"/>
                </a:lnTo>
                <a:lnTo>
                  <a:pt x="625" y="396"/>
                </a:lnTo>
                <a:lnTo>
                  <a:pt x="624" y="396"/>
                </a:lnTo>
                <a:lnTo>
                  <a:pt x="617" y="395"/>
                </a:lnTo>
                <a:lnTo>
                  <a:pt x="615" y="396"/>
                </a:lnTo>
                <a:lnTo>
                  <a:pt x="614" y="400"/>
                </a:lnTo>
                <a:lnTo>
                  <a:pt x="614" y="401"/>
                </a:lnTo>
                <a:lnTo>
                  <a:pt x="610" y="401"/>
                </a:lnTo>
                <a:lnTo>
                  <a:pt x="609" y="396"/>
                </a:lnTo>
                <a:lnTo>
                  <a:pt x="604" y="391"/>
                </a:lnTo>
                <a:lnTo>
                  <a:pt x="597" y="393"/>
                </a:lnTo>
                <a:lnTo>
                  <a:pt x="595" y="391"/>
                </a:lnTo>
                <a:lnTo>
                  <a:pt x="594" y="388"/>
                </a:lnTo>
                <a:lnTo>
                  <a:pt x="590" y="386"/>
                </a:lnTo>
                <a:lnTo>
                  <a:pt x="587" y="386"/>
                </a:lnTo>
                <a:lnTo>
                  <a:pt x="585" y="383"/>
                </a:lnTo>
                <a:lnTo>
                  <a:pt x="589" y="380"/>
                </a:lnTo>
                <a:lnTo>
                  <a:pt x="580" y="376"/>
                </a:lnTo>
                <a:lnTo>
                  <a:pt x="579" y="378"/>
                </a:lnTo>
                <a:lnTo>
                  <a:pt x="577" y="386"/>
                </a:lnTo>
                <a:lnTo>
                  <a:pt x="575" y="386"/>
                </a:lnTo>
                <a:lnTo>
                  <a:pt x="572" y="386"/>
                </a:lnTo>
                <a:lnTo>
                  <a:pt x="569" y="383"/>
                </a:lnTo>
                <a:lnTo>
                  <a:pt x="565" y="383"/>
                </a:lnTo>
                <a:lnTo>
                  <a:pt x="562" y="385"/>
                </a:lnTo>
                <a:lnTo>
                  <a:pt x="560" y="383"/>
                </a:lnTo>
                <a:lnTo>
                  <a:pt x="560" y="381"/>
                </a:lnTo>
                <a:lnTo>
                  <a:pt x="560" y="376"/>
                </a:lnTo>
                <a:lnTo>
                  <a:pt x="559" y="373"/>
                </a:lnTo>
                <a:lnTo>
                  <a:pt x="555" y="371"/>
                </a:lnTo>
                <a:lnTo>
                  <a:pt x="554" y="375"/>
                </a:lnTo>
                <a:lnTo>
                  <a:pt x="550" y="375"/>
                </a:lnTo>
                <a:lnTo>
                  <a:pt x="550" y="375"/>
                </a:lnTo>
                <a:lnTo>
                  <a:pt x="550" y="381"/>
                </a:lnTo>
                <a:lnTo>
                  <a:pt x="549" y="385"/>
                </a:lnTo>
                <a:lnTo>
                  <a:pt x="545" y="386"/>
                </a:lnTo>
                <a:lnTo>
                  <a:pt x="540" y="385"/>
                </a:lnTo>
                <a:lnTo>
                  <a:pt x="540" y="386"/>
                </a:lnTo>
                <a:lnTo>
                  <a:pt x="544" y="386"/>
                </a:lnTo>
                <a:lnTo>
                  <a:pt x="538" y="390"/>
                </a:lnTo>
                <a:lnTo>
                  <a:pt x="540" y="396"/>
                </a:lnTo>
                <a:lnTo>
                  <a:pt x="538" y="398"/>
                </a:lnTo>
                <a:lnTo>
                  <a:pt x="537" y="398"/>
                </a:lnTo>
                <a:lnTo>
                  <a:pt x="533" y="398"/>
                </a:lnTo>
                <a:lnTo>
                  <a:pt x="530" y="396"/>
                </a:lnTo>
                <a:lnTo>
                  <a:pt x="528" y="388"/>
                </a:lnTo>
                <a:lnTo>
                  <a:pt x="528" y="386"/>
                </a:lnTo>
                <a:lnTo>
                  <a:pt x="532" y="385"/>
                </a:lnTo>
                <a:lnTo>
                  <a:pt x="532" y="383"/>
                </a:lnTo>
                <a:lnTo>
                  <a:pt x="530" y="378"/>
                </a:lnTo>
                <a:lnTo>
                  <a:pt x="528" y="378"/>
                </a:lnTo>
                <a:lnTo>
                  <a:pt x="525" y="380"/>
                </a:lnTo>
                <a:lnTo>
                  <a:pt x="525" y="381"/>
                </a:lnTo>
                <a:lnTo>
                  <a:pt x="523" y="383"/>
                </a:lnTo>
                <a:lnTo>
                  <a:pt x="522" y="381"/>
                </a:lnTo>
                <a:lnTo>
                  <a:pt x="518" y="378"/>
                </a:lnTo>
                <a:lnTo>
                  <a:pt x="518" y="381"/>
                </a:lnTo>
                <a:lnTo>
                  <a:pt x="517" y="383"/>
                </a:lnTo>
                <a:lnTo>
                  <a:pt x="513" y="386"/>
                </a:lnTo>
                <a:lnTo>
                  <a:pt x="508" y="386"/>
                </a:lnTo>
                <a:lnTo>
                  <a:pt x="505" y="386"/>
                </a:lnTo>
                <a:lnTo>
                  <a:pt x="505" y="380"/>
                </a:lnTo>
                <a:lnTo>
                  <a:pt x="505" y="378"/>
                </a:lnTo>
                <a:lnTo>
                  <a:pt x="503" y="376"/>
                </a:lnTo>
                <a:lnTo>
                  <a:pt x="498" y="376"/>
                </a:lnTo>
                <a:lnTo>
                  <a:pt x="497" y="376"/>
                </a:lnTo>
                <a:lnTo>
                  <a:pt x="493" y="378"/>
                </a:lnTo>
                <a:lnTo>
                  <a:pt x="492" y="376"/>
                </a:lnTo>
                <a:lnTo>
                  <a:pt x="492" y="370"/>
                </a:lnTo>
                <a:lnTo>
                  <a:pt x="485" y="368"/>
                </a:lnTo>
                <a:lnTo>
                  <a:pt x="482" y="370"/>
                </a:lnTo>
                <a:lnTo>
                  <a:pt x="478" y="373"/>
                </a:lnTo>
                <a:lnTo>
                  <a:pt x="475" y="375"/>
                </a:lnTo>
                <a:lnTo>
                  <a:pt x="473" y="378"/>
                </a:lnTo>
                <a:lnTo>
                  <a:pt x="467" y="383"/>
                </a:lnTo>
                <a:lnTo>
                  <a:pt x="465" y="383"/>
                </a:lnTo>
                <a:lnTo>
                  <a:pt x="462" y="380"/>
                </a:lnTo>
                <a:lnTo>
                  <a:pt x="457" y="380"/>
                </a:lnTo>
                <a:lnTo>
                  <a:pt x="455" y="376"/>
                </a:lnTo>
                <a:lnTo>
                  <a:pt x="455" y="376"/>
                </a:lnTo>
                <a:lnTo>
                  <a:pt x="457" y="375"/>
                </a:lnTo>
                <a:lnTo>
                  <a:pt x="457" y="371"/>
                </a:lnTo>
                <a:lnTo>
                  <a:pt x="458" y="371"/>
                </a:lnTo>
                <a:lnTo>
                  <a:pt x="458" y="370"/>
                </a:lnTo>
                <a:lnTo>
                  <a:pt x="455" y="365"/>
                </a:lnTo>
                <a:lnTo>
                  <a:pt x="452" y="366"/>
                </a:lnTo>
                <a:lnTo>
                  <a:pt x="448" y="366"/>
                </a:lnTo>
                <a:lnTo>
                  <a:pt x="445" y="365"/>
                </a:lnTo>
                <a:lnTo>
                  <a:pt x="443" y="358"/>
                </a:lnTo>
                <a:lnTo>
                  <a:pt x="443" y="350"/>
                </a:lnTo>
                <a:lnTo>
                  <a:pt x="443" y="348"/>
                </a:lnTo>
                <a:lnTo>
                  <a:pt x="441" y="350"/>
                </a:lnTo>
                <a:lnTo>
                  <a:pt x="436" y="353"/>
                </a:lnTo>
                <a:lnTo>
                  <a:pt x="426" y="351"/>
                </a:lnTo>
                <a:lnTo>
                  <a:pt x="423" y="350"/>
                </a:lnTo>
                <a:lnTo>
                  <a:pt x="420" y="348"/>
                </a:lnTo>
                <a:lnTo>
                  <a:pt x="416" y="351"/>
                </a:lnTo>
                <a:lnTo>
                  <a:pt x="416" y="355"/>
                </a:lnTo>
                <a:lnTo>
                  <a:pt x="415" y="355"/>
                </a:lnTo>
                <a:lnTo>
                  <a:pt x="413" y="356"/>
                </a:lnTo>
                <a:lnTo>
                  <a:pt x="411" y="358"/>
                </a:lnTo>
                <a:lnTo>
                  <a:pt x="405" y="356"/>
                </a:lnTo>
                <a:lnTo>
                  <a:pt x="401" y="353"/>
                </a:lnTo>
                <a:lnTo>
                  <a:pt x="400" y="348"/>
                </a:lnTo>
                <a:lnTo>
                  <a:pt x="396" y="346"/>
                </a:lnTo>
                <a:lnTo>
                  <a:pt x="393" y="346"/>
                </a:lnTo>
                <a:lnTo>
                  <a:pt x="390" y="346"/>
                </a:lnTo>
                <a:lnTo>
                  <a:pt x="390" y="346"/>
                </a:lnTo>
                <a:lnTo>
                  <a:pt x="386" y="350"/>
                </a:lnTo>
                <a:lnTo>
                  <a:pt x="380" y="348"/>
                </a:lnTo>
                <a:lnTo>
                  <a:pt x="376" y="346"/>
                </a:lnTo>
                <a:lnTo>
                  <a:pt x="370" y="344"/>
                </a:lnTo>
                <a:lnTo>
                  <a:pt x="363" y="341"/>
                </a:lnTo>
                <a:lnTo>
                  <a:pt x="358" y="339"/>
                </a:lnTo>
                <a:lnTo>
                  <a:pt x="356" y="341"/>
                </a:lnTo>
                <a:lnTo>
                  <a:pt x="351" y="339"/>
                </a:lnTo>
                <a:lnTo>
                  <a:pt x="346" y="339"/>
                </a:lnTo>
                <a:lnTo>
                  <a:pt x="341" y="338"/>
                </a:lnTo>
                <a:lnTo>
                  <a:pt x="339" y="336"/>
                </a:lnTo>
                <a:lnTo>
                  <a:pt x="339" y="333"/>
                </a:lnTo>
                <a:lnTo>
                  <a:pt x="339" y="328"/>
                </a:lnTo>
                <a:lnTo>
                  <a:pt x="339" y="324"/>
                </a:lnTo>
                <a:lnTo>
                  <a:pt x="336" y="321"/>
                </a:lnTo>
                <a:lnTo>
                  <a:pt x="334" y="316"/>
                </a:lnTo>
                <a:lnTo>
                  <a:pt x="328" y="314"/>
                </a:lnTo>
                <a:lnTo>
                  <a:pt x="326" y="311"/>
                </a:lnTo>
                <a:lnTo>
                  <a:pt x="323" y="313"/>
                </a:lnTo>
                <a:lnTo>
                  <a:pt x="323" y="316"/>
                </a:lnTo>
                <a:lnTo>
                  <a:pt x="319" y="319"/>
                </a:lnTo>
                <a:lnTo>
                  <a:pt x="318" y="319"/>
                </a:lnTo>
                <a:lnTo>
                  <a:pt x="314" y="318"/>
                </a:lnTo>
                <a:lnTo>
                  <a:pt x="311" y="314"/>
                </a:lnTo>
                <a:lnTo>
                  <a:pt x="306" y="313"/>
                </a:lnTo>
                <a:lnTo>
                  <a:pt x="306" y="314"/>
                </a:lnTo>
                <a:lnTo>
                  <a:pt x="304" y="316"/>
                </a:lnTo>
                <a:lnTo>
                  <a:pt x="303" y="319"/>
                </a:lnTo>
                <a:lnTo>
                  <a:pt x="294" y="318"/>
                </a:lnTo>
                <a:lnTo>
                  <a:pt x="286" y="309"/>
                </a:lnTo>
                <a:lnTo>
                  <a:pt x="281" y="303"/>
                </a:lnTo>
                <a:lnTo>
                  <a:pt x="278" y="301"/>
                </a:lnTo>
                <a:lnTo>
                  <a:pt x="276" y="298"/>
                </a:lnTo>
                <a:lnTo>
                  <a:pt x="273" y="293"/>
                </a:lnTo>
                <a:lnTo>
                  <a:pt x="271" y="293"/>
                </a:lnTo>
                <a:lnTo>
                  <a:pt x="268" y="294"/>
                </a:lnTo>
                <a:lnTo>
                  <a:pt x="266" y="294"/>
                </a:lnTo>
                <a:lnTo>
                  <a:pt x="266" y="274"/>
                </a:lnTo>
                <a:lnTo>
                  <a:pt x="268" y="241"/>
                </a:lnTo>
                <a:lnTo>
                  <a:pt x="269" y="224"/>
                </a:lnTo>
                <a:lnTo>
                  <a:pt x="271" y="196"/>
                </a:lnTo>
                <a:lnTo>
                  <a:pt x="271" y="174"/>
                </a:lnTo>
                <a:lnTo>
                  <a:pt x="273" y="144"/>
                </a:lnTo>
                <a:lnTo>
                  <a:pt x="274" y="124"/>
                </a:lnTo>
                <a:lnTo>
                  <a:pt x="274" y="75"/>
                </a:lnTo>
                <a:lnTo>
                  <a:pt x="224" y="72"/>
                </a:lnTo>
                <a:lnTo>
                  <a:pt x="187" y="70"/>
                </a:lnTo>
                <a:lnTo>
                  <a:pt x="175" y="70"/>
                </a:lnTo>
                <a:lnTo>
                  <a:pt x="125" y="67"/>
                </a:lnTo>
                <a:lnTo>
                  <a:pt x="89" y="63"/>
                </a:lnTo>
                <a:lnTo>
                  <a:pt x="77" y="63"/>
                </a:lnTo>
                <a:lnTo>
                  <a:pt x="0" y="57"/>
                </a:lnTo>
                <a:lnTo>
                  <a:pt x="5" y="0"/>
                </a:lnTo>
                <a:lnTo>
                  <a:pt x="94" y="7"/>
                </a:lnTo>
                <a:lnTo>
                  <a:pt x="135" y="10"/>
                </a:lnTo>
                <a:lnTo>
                  <a:pt x="181" y="13"/>
                </a:lnTo>
                <a:lnTo>
                  <a:pt x="191" y="13"/>
                </a:lnTo>
                <a:lnTo>
                  <a:pt x="221" y="15"/>
                </a:lnTo>
                <a:lnTo>
                  <a:pt x="271" y="17"/>
                </a:lnTo>
                <a:lnTo>
                  <a:pt x="278" y="17"/>
                </a:lnTo>
                <a:lnTo>
                  <a:pt x="319" y="18"/>
                </a:lnTo>
                <a:lnTo>
                  <a:pt x="329" y="20"/>
                </a:lnTo>
                <a:lnTo>
                  <a:pt x="370" y="22"/>
                </a:lnTo>
                <a:lnTo>
                  <a:pt x="411" y="22"/>
                </a:lnTo>
                <a:lnTo>
                  <a:pt x="430" y="23"/>
                </a:lnTo>
                <a:lnTo>
                  <a:pt x="452" y="23"/>
                </a:lnTo>
                <a:lnTo>
                  <a:pt x="478" y="25"/>
                </a:lnTo>
                <a:lnTo>
                  <a:pt x="510" y="25"/>
                </a:lnTo>
                <a:lnTo>
                  <a:pt x="538" y="25"/>
                </a:lnTo>
                <a:lnTo>
                  <a:pt x="575" y="25"/>
                </a:lnTo>
                <a:lnTo>
                  <a:pt x="595" y="25"/>
                </a:lnTo>
                <a:lnTo>
                  <a:pt x="644" y="25"/>
                </a:lnTo>
                <a:lnTo>
                  <a:pt x="647" y="25"/>
                </a:lnTo>
                <a:lnTo>
                  <a:pt x="664" y="25"/>
                </a:lnTo>
                <a:lnTo>
                  <a:pt x="687" y="25"/>
                </a:lnTo>
                <a:lnTo>
                  <a:pt x="699" y="25"/>
                </a:lnTo>
                <a:lnTo>
                  <a:pt x="729" y="25"/>
                </a:lnTo>
                <a:lnTo>
                  <a:pt x="731" y="25"/>
                </a:lnTo>
                <a:lnTo>
                  <a:pt x="771" y="25"/>
                </a:lnTo>
                <a:lnTo>
                  <a:pt x="771" y="52"/>
                </a:lnTo>
                <a:lnTo>
                  <a:pt x="771" y="62"/>
                </a:lnTo>
                <a:lnTo>
                  <a:pt x="771" y="82"/>
                </a:lnTo>
                <a:lnTo>
                  <a:pt x="773" y="83"/>
                </a:lnTo>
                <a:lnTo>
                  <a:pt x="778" y="120"/>
                </a:lnTo>
                <a:lnTo>
                  <a:pt x="779" y="125"/>
                </a:lnTo>
                <a:lnTo>
                  <a:pt x="784" y="165"/>
                </a:lnTo>
                <a:lnTo>
                  <a:pt x="786" y="179"/>
                </a:lnTo>
                <a:lnTo>
                  <a:pt x="791" y="206"/>
                </a:lnTo>
                <a:lnTo>
                  <a:pt x="791" y="25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6" name="Freeform 48"/>
          <p:cNvSpPr>
            <a:spLocks/>
          </p:cNvSpPr>
          <p:nvPr/>
        </p:nvSpPr>
        <p:spPr bwMode="auto">
          <a:xfrm>
            <a:off x="5794376" y="3455991"/>
            <a:ext cx="1377951" cy="485775"/>
          </a:xfrm>
          <a:custGeom>
            <a:avLst/>
            <a:gdLst/>
            <a:ahLst/>
            <a:cxnLst>
              <a:cxn ang="0">
                <a:pos x="582" y="179"/>
              </a:cxn>
              <a:cxn ang="0">
                <a:pos x="571" y="191"/>
              </a:cxn>
              <a:cxn ang="0">
                <a:pos x="532" y="223"/>
              </a:cxn>
              <a:cxn ang="0">
                <a:pos x="499" y="228"/>
              </a:cxn>
              <a:cxn ang="0">
                <a:pos x="440" y="235"/>
              </a:cxn>
              <a:cxn ang="0">
                <a:pos x="326" y="246"/>
              </a:cxn>
              <a:cxn ang="0">
                <a:pos x="218" y="255"/>
              </a:cxn>
              <a:cxn ang="0">
                <a:pos x="179" y="261"/>
              </a:cxn>
              <a:cxn ang="0">
                <a:pos x="104" y="266"/>
              </a:cxn>
              <a:cxn ang="0">
                <a:pos x="0" y="275"/>
              </a:cxn>
              <a:cxn ang="0">
                <a:pos x="10" y="261"/>
              </a:cxn>
              <a:cxn ang="0">
                <a:pos x="22" y="256"/>
              </a:cxn>
              <a:cxn ang="0">
                <a:pos x="19" y="245"/>
              </a:cxn>
              <a:cxn ang="0">
                <a:pos x="12" y="240"/>
              </a:cxn>
              <a:cxn ang="0">
                <a:pos x="19" y="230"/>
              </a:cxn>
              <a:cxn ang="0">
                <a:pos x="12" y="231"/>
              </a:cxn>
              <a:cxn ang="0">
                <a:pos x="15" y="220"/>
              </a:cxn>
              <a:cxn ang="0">
                <a:pos x="20" y="225"/>
              </a:cxn>
              <a:cxn ang="0">
                <a:pos x="20" y="211"/>
              </a:cxn>
              <a:cxn ang="0">
                <a:pos x="30" y="213"/>
              </a:cxn>
              <a:cxn ang="0">
                <a:pos x="35" y="201"/>
              </a:cxn>
              <a:cxn ang="0">
                <a:pos x="37" y="194"/>
              </a:cxn>
              <a:cxn ang="0">
                <a:pos x="29" y="189"/>
              </a:cxn>
              <a:cxn ang="0">
                <a:pos x="40" y="183"/>
              </a:cxn>
              <a:cxn ang="0">
                <a:pos x="50" y="178"/>
              </a:cxn>
              <a:cxn ang="0">
                <a:pos x="44" y="169"/>
              </a:cxn>
              <a:cxn ang="0">
                <a:pos x="54" y="169"/>
              </a:cxn>
              <a:cxn ang="0">
                <a:pos x="47" y="158"/>
              </a:cxn>
              <a:cxn ang="0">
                <a:pos x="59" y="141"/>
              </a:cxn>
              <a:cxn ang="0">
                <a:pos x="47" y="129"/>
              </a:cxn>
              <a:cxn ang="0">
                <a:pos x="62" y="127"/>
              </a:cxn>
              <a:cxn ang="0">
                <a:pos x="52" y="117"/>
              </a:cxn>
              <a:cxn ang="0">
                <a:pos x="62" y="111"/>
              </a:cxn>
              <a:cxn ang="0">
                <a:pos x="65" y="99"/>
              </a:cxn>
              <a:cxn ang="0">
                <a:pos x="72" y="97"/>
              </a:cxn>
              <a:cxn ang="0">
                <a:pos x="154" y="92"/>
              </a:cxn>
              <a:cxn ang="0">
                <a:pos x="196" y="77"/>
              </a:cxn>
              <a:cxn ang="0">
                <a:pos x="228" y="69"/>
              </a:cxn>
              <a:cxn ang="0">
                <a:pos x="285" y="62"/>
              </a:cxn>
              <a:cxn ang="0">
                <a:pos x="363" y="54"/>
              </a:cxn>
              <a:cxn ang="0">
                <a:pos x="445" y="46"/>
              </a:cxn>
              <a:cxn ang="0">
                <a:pos x="540" y="37"/>
              </a:cxn>
              <a:cxn ang="0">
                <a:pos x="592" y="32"/>
              </a:cxn>
              <a:cxn ang="0">
                <a:pos x="634" y="25"/>
              </a:cxn>
              <a:cxn ang="0">
                <a:pos x="691" y="17"/>
              </a:cxn>
              <a:cxn ang="0">
                <a:pos x="753" y="5"/>
              </a:cxn>
              <a:cxn ang="0">
                <a:pos x="776" y="2"/>
              </a:cxn>
              <a:cxn ang="0">
                <a:pos x="775" y="30"/>
              </a:cxn>
              <a:cxn ang="0">
                <a:pos x="761" y="40"/>
              </a:cxn>
              <a:cxn ang="0">
                <a:pos x="745" y="64"/>
              </a:cxn>
              <a:cxn ang="0">
                <a:pos x="728" y="64"/>
              </a:cxn>
              <a:cxn ang="0">
                <a:pos x="711" y="86"/>
              </a:cxn>
              <a:cxn ang="0">
                <a:pos x="703" y="81"/>
              </a:cxn>
              <a:cxn ang="0">
                <a:pos x="689" y="86"/>
              </a:cxn>
              <a:cxn ang="0">
                <a:pos x="679" y="92"/>
              </a:cxn>
              <a:cxn ang="0">
                <a:pos x="673" y="111"/>
              </a:cxn>
              <a:cxn ang="0">
                <a:pos x="656" y="117"/>
              </a:cxn>
              <a:cxn ang="0">
                <a:pos x="648" y="127"/>
              </a:cxn>
              <a:cxn ang="0">
                <a:pos x="631" y="139"/>
              </a:cxn>
              <a:cxn ang="0">
                <a:pos x="612" y="148"/>
              </a:cxn>
              <a:cxn ang="0">
                <a:pos x="591" y="159"/>
              </a:cxn>
            </a:cxnLst>
            <a:rect l="0" t="0" r="r" b="b"/>
            <a:pathLst>
              <a:path w="778" h="275">
                <a:moveTo>
                  <a:pt x="587" y="163"/>
                </a:moveTo>
                <a:lnTo>
                  <a:pt x="582" y="169"/>
                </a:lnTo>
                <a:lnTo>
                  <a:pt x="582" y="173"/>
                </a:lnTo>
                <a:lnTo>
                  <a:pt x="582" y="179"/>
                </a:lnTo>
                <a:lnTo>
                  <a:pt x="582" y="181"/>
                </a:lnTo>
                <a:lnTo>
                  <a:pt x="582" y="184"/>
                </a:lnTo>
                <a:lnTo>
                  <a:pt x="577" y="189"/>
                </a:lnTo>
                <a:lnTo>
                  <a:pt x="571" y="191"/>
                </a:lnTo>
                <a:lnTo>
                  <a:pt x="566" y="188"/>
                </a:lnTo>
                <a:lnTo>
                  <a:pt x="561" y="194"/>
                </a:lnTo>
                <a:lnTo>
                  <a:pt x="561" y="221"/>
                </a:lnTo>
                <a:lnTo>
                  <a:pt x="532" y="223"/>
                </a:lnTo>
                <a:lnTo>
                  <a:pt x="519" y="225"/>
                </a:lnTo>
                <a:lnTo>
                  <a:pt x="515" y="225"/>
                </a:lnTo>
                <a:lnTo>
                  <a:pt x="500" y="228"/>
                </a:lnTo>
                <a:lnTo>
                  <a:pt x="499" y="228"/>
                </a:lnTo>
                <a:lnTo>
                  <a:pt x="472" y="233"/>
                </a:lnTo>
                <a:lnTo>
                  <a:pt x="464" y="233"/>
                </a:lnTo>
                <a:lnTo>
                  <a:pt x="453" y="235"/>
                </a:lnTo>
                <a:lnTo>
                  <a:pt x="440" y="235"/>
                </a:lnTo>
                <a:lnTo>
                  <a:pt x="415" y="238"/>
                </a:lnTo>
                <a:lnTo>
                  <a:pt x="375" y="243"/>
                </a:lnTo>
                <a:lnTo>
                  <a:pt x="330" y="246"/>
                </a:lnTo>
                <a:lnTo>
                  <a:pt x="326" y="246"/>
                </a:lnTo>
                <a:lnTo>
                  <a:pt x="291" y="250"/>
                </a:lnTo>
                <a:lnTo>
                  <a:pt x="290" y="250"/>
                </a:lnTo>
                <a:lnTo>
                  <a:pt x="253" y="255"/>
                </a:lnTo>
                <a:lnTo>
                  <a:pt x="218" y="255"/>
                </a:lnTo>
                <a:lnTo>
                  <a:pt x="199" y="258"/>
                </a:lnTo>
                <a:lnTo>
                  <a:pt x="199" y="260"/>
                </a:lnTo>
                <a:lnTo>
                  <a:pt x="182" y="261"/>
                </a:lnTo>
                <a:lnTo>
                  <a:pt x="179" y="261"/>
                </a:lnTo>
                <a:lnTo>
                  <a:pt x="142" y="265"/>
                </a:lnTo>
                <a:lnTo>
                  <a:pt x="141" y="265"/>
                </a:lnTo>
                <a:lnTo>
                  <a:pt x="122" y="266"/>
                </a:lnTo>
                <a:lnTo>
                  <a:pt x="104" y="266"/>
                </a:lnTo>
                <a:lnTo>
                  <a:pt x="90" y="268"/>
                </a:lnTo>
                <a:lnTo>
                  <a:pt x="62" y="271"/>
                </a:lnTo>
                <a:lnTo>
                  <a:pt x="55" y="271"/>
                </a:lnTo>
                <a:lnTo>
                  <a:pt x="0" y="275"/>
                </a:lnTo>
                <a:lnTo>
                  <a:pt x="0" y="270"/>
                </a:lnTo>
                <a:lnTo>
                  <a:pt x="10" y="270"/>
                </a:lnTo>
                <a:lnTo>
                  <a:pt x="12" y="266"/>
                </a:lnTo>
                <a:lnTo>
                  <a:pt x="10" y="261"/>
                </a:lnTo>
                <a:lnTo>
                  <a:pt x="12" y="260"/>
                </a:lnTo>
                <a:lnTo>
                  <a:pt x="14" y="258"/>
                </a:lnTo>
                <a:lnTo>
                  <a:pt x="19" y="260"/>
                </a:lnTo>
                <a:lnTo>
                  <a:pt x="22" y="256"/>
                </a:lnTo>
                <a:lnTo>
                  <a:pt x="22" y="255"/>
                </a:lnTo>
                <a:lnTo>
                  <a:pt x="20" y="251"/>
                </a:lnTo>
                <a:lnTo>
                  <a:pt x="20" y="250"/>
                </a:lnTo>
                <a:lnTo>
                  <a:pt x="19" y="245"/>
                </a:lnTo>
                <a:lnTo>
                  <a:pt x="17" y="245"/>
                </a:lnTo>
                <a:lnTo>
                  <a:pt x="12" y="245"/>
                </a:lnTo>
                <a:lnTo>
                  <a:pt x="10" y="243"/>
                </a:lnTo>
                <a:lnTo>
                  <a:pt x="12" y="240"/>
                </a:lnTo>
                <a:lnTo>
                  <a:pt x="17" y="238"/>
                </a:lnTo>
                <a:lnTo>
                  <a:pt x="17" y="235"/>
                </a:lnTo>
                <a:lnTo>
                  <a:pt x="17" y="233"/>
                </a:lnTo>
                <a:lnTo>
                  <a:pt x="19" y="230"/>
                </a:lnTo>
                <a:lnTo>
                  <a:pt x="19" y="226"/>
                </a:lnTo>
                <a:lnTo>
                  <a:pt x="15" y="226"/>
                </a:lnTo>
                <a:lnTo>
                  <a:pt x="14" y="228"/>
                </a:lnTo>
                <a:lnTo>
                  <a:pt x="12" y="231"/>
                </a:lnTo>
                <a:lnTo>
                  <a:pt x="10" y="231"/>
                </a:lnTo>
                <a:lnTo>
                  <a:pt x="9" y="226"/>
                </a:lnTo>
                <a:lnTo>
                  <a:pt x="12" y="223"/>
                </a:lnTo>
                <a:lnTo>
                  <a:pt x="15" y="220"/>
                </a:lnTo>
                <a:lnTo>
                  <a:pt x="19" y="220"/>
                </a:lnTo>
                <a:lnTo>
                  <a:pt x="19" y="225"/>
                </a:lnTo>
                <a:lnTo>
                  <a:pt x="19" y="226"/>
                </a:lnTo>
                <a:lnTo>
                  <a:pt x="20" y="225"/>
                </a:lnTo>
                <a:lnTo>
                  <a:pt x="25" y="223"/>
                </a:lnTo>
                <a:lnTo>
                  <a:pt x="20" y="214"/>
                </a:lnTo>
                <a:lnTo>
                  <a:pt x="20" y="213"/>
                </a:lnTo>
                <a:lnTo>
                  <a:pt x="20" y="211"/>
                </a:lnTo>
                <a:lnTo>
                  <a:pt x="25" y="209"/>
                </a:lnTo>
                <a:lnTo>
                  <a:pt x="29" y="213"/>
                </a:lnTo>
                <a:lnTo>
                  <a:pt x="30" y="213"/>
                </a:lnTo>
                <a:lnTo>
                  <a:pt x="30" y="213"/>
                </a:lnTo>
                <a:lnTo>
                  <a:pt x="32" y="211"/>
                </a:lnTo>
                <a:lnTo>
                  <a:pt x="29" y="206"/>
                </a:lnTo>
                <a:lnTo>
                  <a:pt x="29" y="203"/>
                </a:lnTo>
                <a:lnTo>
                  <a:pt x="35" y="201"/>
                </a:lnTo>
                <a:lnTo>
                  <a:pt x="37" y="201"/>
                </a:lnTo>
                <a:lnTo>
                  <a:pt x="39" y="199"/>
                </a:lnTo>
                <a:lnTo>
                  <a:pt x="37" y="196"/>
                </a:lnTo>
                <a:lnTo>
                  <a:pt x="37" y="194"/>
                </a:lnTo>
                <a:lnTo>
                  <a:pt x="34" y="198"/>
                </a:lnTo>
                <a:lnTo>
                  <a:pt x="30" y="196"/>
                </a:lnTo>
                <a:lnTo>
                  <a:pt x="29" y="191"/>
                </a:lnTo>
                <a:lnTo>
                  <a:pt x="29" y="189"/>
                </a:lnTo>
                <a:lnTo>
                  <a:pt x="30" y="186"/>
                </a:lnTo>
                <a:lnTo>
                  <a:pt x="35" y="188"/>
                </a:lnTo>
                <a:lnTo>
                  <a:pt x="39" y="186"/>
                </a:lnTo>
                <a:lnTo>
                  <a:pt x="40" y="183"/>
                </a:lnTo>
                <a:lnTo>
                  <a:pt x="42" y="181"/>
                </a:lnTo>
                <a:lnTo>
                  <a:pt x="44" y="179"/>
                </a:lnTo>
                <a:lnTo>
                  <a:pt x="47" y="179"/>
                </a:lnTo>
                <a:lnTo>
                  <a:pt x="50" y="178"/>
                </a:lnTo>
                <a:lnTo>
                  <a:pt x="50" y="174"/>
                </a:lnTo>
                <a:lnTo>
                  <a:pt x="44" y="171"/>
                </a:lnTo>
                <a:lnTo>
                  <a:pt x="44" y="171"/>
                </a:lnTo>
                <a:lnTo>
                  <a:pt x="44" y="169"/>
                </a:lnTo>
                <a:lnTo>
                  <a:pt x="45" y="168"/>
                </a:lnTo>
                <a:lnTo>
                  <a:pt x="49" y="168"/>
                </a:lnTo>
                <a:lnTo>
                  <a:pt x="52" y="171"/>
                </a:lnTo>
                <a:lnTo>
                  <a:pt x="54" y="169"/>
                </a:lnTo>
                <a:lnTo>
                  <a:pt x="54" y="168"/>
                </a:lnTo>
                <a:lnTo>
                  <a:pt x="52" y="164"/>
                </a:lnTo>
                <a:lnTo>
                  <a:pt x="49" y="161"/>
                </a:lnTo>
                <a:lnTo>
                  <a:pt x="47" y="158"/>
                </a:lnTo>
                <a:lnTo>
                  <a:pt x="50" y="154"/>
                </a:lnTo>
                <a:lnTo>
                  <a:pt x="50" y="148"/>
                </a:lnTo>
                <a:lnTo>
                  <a:pt x="50" y="146"/>
                </a:lnTo>
                <a:lnTo>
                  <a:pt x="59" y="141"/>
                </a:lnTo>
                <a:lnTo>
                  <a:pt x="57" y="139"/>
                </a:lnTo>
                <a:lnTo>
                  <a:pt x="54" y="136"/>
                </a:lnTo>
                <a:lnTo>
                  <a:pt x="49" y="131"/>
                </a:lnTo>
                <a:lnTo>
                  <a:pt x="47" y="129"/>
                </a:lnTo>
                <a:lnTo>
                  <a:pt x="47" y="127"/>
                </a:lnTo>
                <a:lnTo>
                  <a:pt x="50" y="127"/>
                </a:lnTo>
                <a:lnTo>
                  <a:pt x="54" y="129"/>
                </a:lnTo>
                <a:lnTo>
                  <a:pt x="62" y="127"/>
                </a:lnTo>
                <a:lnTo>
                  <a:pt x="62" y="126"/>
                </a:lnTo>
                <a:lnTo>
                  <a:pt x="62" y="124"/>
                </a:lnTo>
                <a:lnTo>
                  <a:pt x="54" y="121"/>
                </a:lnTo>
                <a:lnTo>
                  <a:pt x="52" y="117"/>
                </a:lnTo>
                <a:lnTo>
                  <a:pt x="54" y="117"/>
                </a:lnTo>
                <a:lnTo>
                  <a:pt x="60" y="117"/>
                </a:lnTo>
                <a:lnTo>
                  <a:pt x="62" y="116"/>
                </a:lnTo>
                <a:lnTo>
                  <a:pt x="62" y="111"/>
                </a:lnTo>
                <a:lnTo>
                  <a:pt x="60" y="107"/>
                </a:lnTo>
                <a:lnTo>
                  <a:pt x="62" y="102"/>
                </a:lnTo>
                <a:lnTo>
                  <a:pt x="60" y="99"/>
                </a:lnTo>
                <a:lnTo>
                  <a:pt x="65" y="99"/>
                </a:lnTo>
                <a:lnTo>
                  <a:pt x="64" y="102"/>
                </a:lnTo>
                <a:lnTo>
                  <a:pt x="65" y="106"/>
                </a:lnTo>
                <a:lnTo>
                  <a:pt x="69" y="104"/>
                </a:lnTo>
                <a:lnTo>
                  <a:pt x="72" y="97"/>
                </a:lnTo>
                <a:lnTo>
                  <a:pt x="77" y="97"/>
                </a:lnTo>
                <a:lnTo>
                  <a:pt x="126" y="94"/>
                </a:lnTo>
                <a:lnTo>
                  <a:pt x="126" y="94"/>
                </a:lnTo>
                <a:lnTo>
                  <a:pt x="154" y="92"/>
                </a:lnTo>
                <a:lnTo>
                  <a:pt x="156" y="92"/>
                </a:lnTo>
                <a:lnTo>
                  <a:pt x="198" y="87"/>
                </a:lnTo>
                <a:lnTo>
                  <a:pt x="198" y="84"/>
                </a:lnTo>
                <a:lnTo>
                  <a:pt x="196" y="77"/>
                </a:lnTo>
                <a:lnTo>
                  <a:pt x="193" y="67"/>
                </a:lnTo>
                <a:lnTo>
                  <a:pt x="211" y="67"/>
                </a:lnTo>
                <a:lnTo>
                  <a:pt x="213" y="71"/>
                </a:lnTo>
                <a:lnTo>
                  <a:pt x="228" y="69"/>
                </a:lnTo>
                <a:lnTo>
                  <a:pt x="231" y="67"/>
                </a:lnTo>
                <a:lnTo>
                  <a:pt x="259" y="64"/>
                </a:lnTo>
                <a:lnTo>
                  <a:pt x="280" y="62"/>
                </a:lnTo>
                <a:lnTo>
                  <a:pt x="285" y="62"/>
                </a:lnTo>
                <a:lnTo>
                  <a:pt x="311" y="59"/>
                </a:lnTo>
                <a:lnTo>
                  <a:pt x="336" y="56"/>
                </a:lnTo>
                <a:lnTo>
                  <a:pt x="345" y="56"/>
                </a:lnTo>
                <a:lnTo>
                  <a:pt x="363" y="54"/>
                </a:lnTo>
                <a:lnTo>
                  <a:pt x="383" y="54"/>
                </a:lnTo>
                <a:lnTo>
                  <a:pt x="402" y="52"/>
                </a:lnTo>
                <a:lnTo>
                  <a:pt x="433" y="49"/>
                </a:lnTo>
                <a:lnTo>
                  <a:pt x="445" y="46"/>
                </a:lnTo>
                <a:lnTo>
                  <a:pt x="448" y="46"/>
                </a:lnTo>
                <a:lnTo>
                  <a:pt x="474" y="42"/>
                </a:lnTo>
                <a:lnTo>
                  <a:pt x="494" y="42"/>
                </a:lnTo>
                <a:lnTo>
                  <a:pt x="540" y="37"/>
                </a:lnTo>
                <a:lnTo>
                  <a:pt x="542" y="37"/>
                </a:lnTo>
                <a:lnTo>
                  <a:pt x="564" y="34"/>
                </a:lnTo>
                <a:lnTo>
                  <a:pt x="572" y="34"/>
                </a:lnTo>
                <a:lnTo>
                  <a:pt x="592" y="32"/>
                </a:lnTo>
                <a:lnTo>
                  <a:pt x="594" y="30"/>
                </a:lnTo>
                <a:lnTo>
                  <a:pt x="614" y="27"/>
                </a:lnTo>
                <a:lnTo>
                  <a:pt x="631" y="24"/>
                </a:lnTo>
                <a:lnTo>
                  <a:pt x="634" y="25"/>
                </a:lnTo>
                <a:lnTo>
                  <a:pt x="636" y="25"/>
                </a:lnTo>
                <a:lnTo>
                  <a:pt x="656" y="22"/>
                </a:lnTo>
                <a:lnTo>
                  <a:pt x="669" y="20"/>
                </a:lnTo>
                <a:lnTo>
                  <a:pt x="691" y="17"/>
                </a:lnTo>
                <a:lnTo>
                  <a:pt x="721" y="10"/>
                </a:lnTo>
                <a:lnTo>
                  <a:pt x="728" y="10"/>
                </a:lnTo>
                <a:lnTo>
                  <a:pt x="733" y="10"/>
                </a:lnTo>
                <a:lnTo>
                  <a:pt x="753" y="5"/>
                </a:lnTo>
                <a:lnTo>
                  <a:pt x="753" y="4"/>
                </a:lnTo>
                <a:lnTo>
                  <a:pt x="763" y="2"/>
                </a:lnTo>
                <a:lnTo>
                  <a:pt x="778" y="0"/>
                </a:lnTo>
                <a:lnTo>
                  <a:pt x="776" y="2"/>
                </a:lnTo>
                <a:lnTo>
                  <a:pt x="775" y="10"/>
                </a:lnTo>
                <a:lnTo>
                  <a:pt x="776" y="17"/>
                </a:lnTo>
                <a:lnTo>
                  <a:pt x="773" y="25"/>
                </a:lnTo>
                <a:lnTo>
                  <a:pt x="775" y="30"/>
                </a:lnTo>
                <a:lnTo>
                  <a:pt x="778" y="32"/>
                </a:lnTo>
                <a:lnTo>
                  <a:pt x="776" y="32"/>
                </a:lnTo>
                <a:lnTo>
                  <a:pt x="766" y="34"/>
                </a:lnTo>
                <a:lnTo>
                  <a:pt x="761" y="40"/>
                </a:lnTo>
                <a:lnTo>
                  <a:pt x="760" y="42"/>
                </a:lnTo>
                <a:lnTo>
                  <a:pt x="753" y="61"/>
                </a:lnTo>
                <a:lnTo>
                  <a:pt x="750" y="64"/>
                </a:lnTo>
                <a:lnTo>
                  <a:pt x="745" y="64"/>
                </a:lnTo>
                <a:lnTo>
                  <a:pt x="741" y="61"/>
                </a:lnTo>
                <a:lnTo>
                  <a:pt x="736" y="61"/>
                </a:lnTo>
                <a:lnTo>
                  <a:pt x="731" y="64"/>
                </a:lnTo>
                <a:lnTo>
                  <a:pt x="728" y="64"/>
                </a:lnTo>
                <a:lnTo>
                  <a:pt x="721" y="69"/>
                </a:lnTo>
                <a:lnTo>
                  <a:pt x="719" y="72"/>
                </a:lnTo>
                <a:lnTo>
                  <a:pt x="714" y="82"/>
                </a:lnTo>
                <a:lnTo>
                  <a:pt x="711" y="86"/>
                </a:lnTo>
                <a:lnTo>
                  <a:pt x="708" y="87"/>
                </a:lnTo>
                <a:lnTo>
                  <a:pt x="703" y="86"/>
                </a:lnTo>
                <a:lnTo>
                  <a:pt x="703" y="82"/>
                </a:lnTo>
                <a:lnTo>
                  <a:pt x="703" y="81"/>
                </a:lnTo>
                <a:lnTo>
                  <a:pt x="701" y="77"/>
                </a:lnTo>
                <a:lnTo>
                  <a:pt x="699" y="77"/>
                </a:lnTo>
                <a:lnTo>
                  <a:pt x="699" y="77"/>
                </a:lnTo>
                <a:lnTo>
                  <a:pt x="689" y="86"/>
                </a:lnTo>
                <a:lnTo>
                  <a:pt x="688" y="86"/>
                </a:lnTo>
                <a:lnTo>
                  <a:pt x="688" y="91"/>
                </a:lnTo>
                <a:lnTo>
                  <a:pt x="686" y="96"/>
                </a:lnTo>
                <a:lnTo>
                  <a:pt x="679" y="92"/>
                </a:lnTo>
                <a:lnTo>
                  <a:pt x="678" y="94"/>
                </a:lnTo>
                <a:lnTo>
                  <a:pt x="676" y="96"/>
                </a:lnTo>
                <a:lnTo>
                  <a:pt x="678" y="102"/>
                </a:lnTo>
                <a:lnTo>
                  <a:pt x="673" y="111"/>
                </a:lnTo>
                <a:lnTo>
                  <a:pt x="671" y="114"/>
                </a:lnTo>
                <a:lnTo>
                  <a:pt x="664" y="114"/>
                </a:lnTo>
                <a:lnTo>
                  <a:pt x="659" y="117"/>
                </a:lnTo>
                <a:lnTo>
                  <a:pt x="656" y="117"/>
                </a:lnTo>
                <a:lnTo>
                  <a:pt x="654" y="121"/>
                </a:lnTo>
                <a:lnTo>
                  <a:pt x="648" y="124"/>
                </a:lnTo>
                <a:lnTo>
                  <a:pt x="648" y="126"/>
                </a:lnTo>
                <a:lnTo>
                  <a:pt x="648" y="127"/>
                </a:lnTo>
                <a:lnTo>
                  <a:pt x="646" y="131"/>
                </a:lnTo>
                <a:lnTo>
                  <a:pt x="641" y="133"/>
                </a:lnTo>
                <a:lnTo>
                  <a:pt x="636" y="136"/>
                </a:lnTo>
                <a:lnTo>
                  <a:pt x="631" y="139"/>
                </a:lnTo>
                <a:lnTo>
                  <a:pt x="626" y="146"/>
                </a:lnTo>
                <a:lnTo>
                  <a:pt x="622" y="148"/>
                </a:lnTo>
                <a:lnTo>
                  <a:pt x="616" y="146"/>
                </a:lnTo>
                <a:lnTo>
                  <a:pt x="612" y="148"/>
                </a:lnTo>
                <a:lnTo>
                  <a:pt x="602" y="149"/>
                </a:lnTo>
                <a:lnTo>
                  <a:pt x="597" y="154"/>
                </a:lnTo>
                <a:lnTo>
                  <a:pt x="592" y="156"/>
                </a:lnTo>
                <a:lnTo>
                  <a:pt x="591" y="159"/>
                </a:lnTo>
                <a:lnTo>
                  <a:pt x="587" y="16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7" name="Freeform 49"/>
          <p:cNvSpPr>
            <a:spLocks/>
          </p:cNvSpPr>
          <p:nvPr/>
        </p:nvSpPr>
        <p:spPr bwMode="auto">
          <a:xfrm>
            <a:off x="3005140" y="3625852"/>
            <a:ext cx="2276475" cy="2220913"/>
          </a:xfrm>
          <a:custGeom>
            <a:avLst/>
            <a:gdLst/>
            <a:ahLst/>
            <a:cxnLst>
              <a:cxn ang="0">
                <a:pos x="63" y="485"/>
              </a:cxn>
              <a:cxn ang="0">
                <a:pos x="371" y="304"/>
              </a:cxn>
              <a:cxn ang="0">
                <a:pos x="573" y="13"/>
              </a:cxn>
              <a:cxn ang="0">
                <a:pos x="669" y="236"/>
              </a:cxn>
              <a:cxn ang="0">
                <a:pos x="716" y="262"/>
              </a:cxn>
              <a:cxn ang="0">
                <a:pos x="744" y="282"/>
              </a:cxn>
              <a:cxn ang="0">
                <a:pos x="798" y="291"/>
              </a:cxn>
              <a:cxn ang="0">
                <a:pos x="841" y="291"/>
              </a:cxn>
              <a:cxn ang="0">
                <a:pos x="855" y="323"/>
              </a:cxn>
              <a:cxn ang="0">
                <a:pos x="896" y="319"/>
              </a:cxn>
              <a:cxn ang="0">
                <a:pos x="923" y="323"/>
              </a:cxn>
              <a:cxn ang="0">
                <a:pos x="942" y="329"/>
              </a:cxn>
              <a:cxn ang="0">
                <a:pos x="958" y="326"/>
              </a:cxn>
              <a:cxn ang="0">
                <a:pos x="992" y="331"/>
              </a:cxn>
              <a:cxn ang="0">
                <a:pos x="1027" y="334"/>
              </a:cxn>
              <a:cxn ang="0">
                <a:pos x="1042" y="326"/>
              </a:cxn>
              <a:cxn ang="0">
                <a:pos x="1070" y="323"/>
              </a:cxn>
              <a:cxn ang="0">
                <a:pos x="1092" y="324"/>
              </a:cxn>
              <a:cxn ang="0">
                <a:pos x="1126" y="319"/>
              </a:cxn>
              <a:cxn ang="0">
                <a:pos x="1142" y="329"/>
              </a:cxn>
              <a:cxn ang="0">
                <a:pos x="1161" y="343"/>
              </a:cxn>
              <a:cxn ang="0">
                <a:pos x="1177" y="346"/>
              </a:cxn>
              <a:cxn ang="0">
                <a:pos x="1186" y="353"/>
              </a:cxn>
              <a:cxn ang="0">
                <a:pos x="1202" y="359"/>
              </a:cxn>
              <a:cxn ang="0">
                <a:pos x="1224" y="358"/>
              </a:cxn>
              <a:cxn ang="0">
                <a:pos x="1241" y="543"/>
              </a:cxn>
              <a:cxn ang="0">
                <a:pos x="1256" y="569"/>
              </a:cxn>
              <a:cxn ang="0">
                <a:pos x="1264" y="590"/>
              </a:cxn>
              <a:cxn ang="0">
                <a:pos x="1273" y="605"/>
              </a:cxn>
              <a:cxn ang="0">
                <a:pos x="1281" y="632"/>
              </a:cxn>
              <a:cxn ang="0">
                <a:pos x="1286" y="642"/>
              </a:cxn>
              <a:cxn ang="0">
                <a:pos x="1288" y="661"/>
              </a:cxn>
              <a:cxn ang="0">
                <a:pos x="1279" y="682"/>
              </a:cxn>
              <a:cxn ang="0">
                <a:pos x="1271" y="707"/>
              </a:cxn>
              <a:cxn ang="0">
                <a:pos x="1269" y="734"/>
              </a:cxn>
              <a:cxn ang="0">
                <a:pos x="1258" y="769"/>
              </a:cxn>
              <a:cxn ang="0">
                <a:pos x="1196" y="821"/>
              </a:cxn>
              <a:cxn ang="0">
                <a:pos x="1144" y="808"/>
              </a:cxn>
              <a:cxn ang="0">
                <a:pos x="1137" y="863"/>
              </a:cxn>
              <a:cxn ang="0">
                <a:pos x="1044" y="935"/>
              </a:cxn>
              <a:cxn ang="0">
                <a:pos x="1002" y="918"/>
              </a:cxn>
              <a:cxn ang="0">
                <a:pos x="983" y="928"/>
              </a:cxn>
              <a:cxn ang="0">
                <a:pos x="992" y="945"/>
              </a:cxn>
              <a:cxn ang="0">
                <a:pos x="960" y="967"/>
              </a:cxn>
              <a:cxn ang="0">
                <a:pos x="921" y="984"/>
              </a:cxn>
              <a:cxn ang="0">
                <a:pos x="908" y="1017"/>
              </a:cxn>
              <a:cxn ang="0">
                <a:pos x="901" y="1044"/>
              </a:cxn>
              <a:cxn ang="0">
                <a:pos x="856" y="1084"/>
              </a:cxn>
              <a:cxn ang="0">
                <a:pos x="898" y="1214"/>
              </a:cxn>
              <a:cxn ang="0">
                <a:pos x="866" y="1233"/>
              </a:cxn>
              <a:cxn ang="0">
                <a:pos x="778" y="1209"/>
              </a:cxn>
              <a:cxn ang="0">
                <a:pos x="681" y="1109"/>
              </a:cxn>
              <a:cxn ang="0">
                <a:pos x="607" y="968"/>
              </a:cxn>
              <a:cxn ang="0">
                <a:pos x="557" y="855"/>
              </a:cxn>
              <a:cxn ang="0">
                <a:pos x="483" y="781"/>
              </a:cxn>
              <a:cxn ang="0">
                <a:pos x="384" y="771"/>
              </a:cxn>
              <a:cxn ang="0">
                <a:pos x="299" y="858"/>
              </a:cxn>
              <a:cxn ang="0">
                <a:pos x="194" y="783"/>
              </a:cxn>
              <a:cxn ang="0">
                <a:pos x="140" y="646"/>
              </a:cxn>
            </a:cxnLst>
            <a:rect l="0" t="0" r="r" b="b"/>
            <a:pathLst>
              <a:path w="1288" h="1255">
                <a:moveTo>
                  <a:pt x="55" y="554"/>
                </a:moveTo>
                <a:lnTo>
                  <a:pt x="35" y="542"/>
                </a:lnTo>
                <a:lnTo>
                  <a:pt x="23" y="510"/>
                </a:lnTo>
                <a:lnTo>
                  <a:pt x="8" y="502"/>
                </a:lnTo>
                <a:lnTo>
                  <a:pt x="1" y="498"/>
                </a:lnTo>
                <a:lnTo>
                  <a:pt x="1" y="495"/>
                </a:lnTo>
                <a:lnTo>
                  <a:pt x="0" y="488"/>
                </a:lnTo>
                <a:lnTo>
                  <a:pt x="1" y="487"/>
                </a:lnTo>
                <a:lnTo>
                  <a:pt x="1" y="480"/>
                </a:lnTo>
                <a:lnTo>
                  <a:pt x="1" y="478"/>
                </a:lnTo>
                <a:lnTo>
                  <a:pt x="3" y="478"/>
                </a:lnTo>
                <a:lnTo>
                  <a:pt x="27" y="480"/>
                </a:lnTo>
                <a:lnTo>
                  <a:pt x="63" y="485"/>
                </a:lnTo>
                <a:lnTo>
                  <a:pt x="169" y="495"/>
                </a:lnTo>
                <a:lnTo>
                  <a:pt x="175" y="497"/>
                </a:lnTo>
                <a:lnTo>
                  <a:pt x="257" y="503"/>
                </a:lnTo>
                <a:lnTo>
                  <a:pt x="261" y="503"/>
                </a:lnTo>
                <a:lnTo>
                  <a:pt x="286" y="507"/>
                </a:lnTo>
                <a:lnTo>
                  <a:pt x="324" y="510"/>
                </a:lnTo>
                <a:lnTo>
                  <a:pt x="351" y="512"/>
                </a:lnTo>
                <a:lnTo>
                  <a:pt x="353" y="502"/>
                </a:lnTo>
                <a:lnTo>
                  <a:pt x="354" y="453"/>
                </a:lnTo>
                <a:lnTo>
                  <a:pt x="361" y="405"/>
                </a:lnTo>
                <a:lnTo>
                  <a:pt x="364" y="354"/>
                </a:lnTo>
                <a:lnTo>
                  <a:pt x="366" y="333"/>
                </a:lnTo>
                <a:lnTo>
                  <a:pt x="371" y="304"/>
                </a:lnTo>
                <a:lnTo>
                  <a:pt x="374" y="249"/>
                </a:lnTo>
                <a:lnTo>
                  <a:pt x="379" y="199"/>
                </a:lnTo>
                <a:lnTo>
                  <a:pt x="381" y="174"/>
                </a:lnTo>
                <a:lnTo>
                  <a:pt x="384" y="149"/>
                </a:lnTo>
                <a:lnTo>
                  <a:pt x="388" y="98"/>
                </a:lnTo>
                <a:lnTo>
                  <a:pt x="388" y="85"/>
                </a:lnTo>
                <a:lnTo>
                  <a:pt x="391" y="50"/>
                </a:lnTo>
                <a:lnTo>
                  <a:pt x="395" y="0"/>
                </a:lnTo>
                <a:lnTo>
                  <a:pt x="398" y="0"/>
                </a:lnTo>
                <a:lnTo>
                  <a:pt x="475" y="6"/>
                </a:lnTo>
                <a:lnTo>
                  <a:pt x="487" y="6"/>
                </a:lnTo>
                <a:lnTo>
                  <a:pt x="523" y="10"/>
                </a:lnTo>
                <a:lnTo>
                  <a:pt x="573" y="13"/>
                </a:lnTo>
                <a:lnTo>
                  <a:pt x="585" y="13"/>
                </a:lnTo>
                <a:lnTo>
                  <a:pt x="622" y="15"/>
                </a:lnTo>
                <a:lnTo>
                  <a:pt x="672" y="18"/>
                </a:lnTo>
                <a:lnTo>
                  <a:pt x="672" y="67"/>
                </a:lnTo>
                <a:lnTo>
                  <a:pt x="671" y="87"/>
                </a:lnTo>
                <a:lnTo>
                  <a:pt x="669" y="117"/>
                </a:lnTo>
                <a:lnTo>
                  <a:pt x="669" y="139"/>
                </a:lnTo>
                <a:lnTo>
                  <a:pt x="667" y="167"/>
                </a:lnTo>
                <a:lnTo>
                  <a:pt x="666" y="184"/>
                </a:lnTo>
                <a:lnTo>
                  <a:pt x="664" y="217"/>
                </a:lnTo>
                <a:lnTo>
                  <a:pt x="664" y="237"/>
                </a:lnTo>
                <a:lnTo>
                  <a:pt x="666" y="237"/>
                </a:lnTo>
                <a:lnTo>
                  <a:pt x="669" y="236"/>
                </a:lnTo>
                <a:lnTo>
                  <a:pt x="671" y="236"/>
                </a:lnTo>
                <a:lnTo>
                  <a:pt x="674" y="241"/>
                </a:lnTo>
                <a:lnTo>
                  <a:pt x="676" y="244"/>
                </a:lnTo>
                <a:lnTo>
                  <a:pt x="679" y="246"/>
                </a:lnTo>
                <a:lnTo>
                  <a:pt x="684" y="252"/>
                </a:lnTo>
                <a:lnTo>
                  <a:pt x="692" y="261"/>
                </a:lnTo>
                <a:lnTo>
                  <a:pt x="701" y="262"/>
                </a:lnTo>
                <a:lnTo>
                  <a:pt x="702" y="259"/>
                </a:lnTo>
                <a:lnTo>
                  <a:pt x="704" y="257"/>
                </a:lnTo>
                <a:lnTo>
                  <a:pt x="704" y="256"/>
                </a:lnTo>
                <a:lnTo>
                  <a:pt x="709" y="257"/>
                </a:lnTo>
                <a:lnTo>
                  <a:pt x="712" y="261"/>
                </a:lnTo>
                <a:lnTo>
                  <a:pt x="716" y="262"/>
                </a:lnTo>
                <a:lnTo>
                  <a:pt x="717" y="262"/>
                </a:lnTo>
                <a:lnTo>
                  <a:pt x="721" y="259"/>
                </a:lnTo>
                <a:lnTo>
                  <a:pt x="721" y="256"/>
                </a:lnTo>
                <a:lnTo>
                  <a:pt x="724" y="254"/>
                </a:lnTo>
                <a:lnTo>
                  <a:pt x="726" y="257"/>
                </a:lnTo>
                <a:lnTo>
                  <a:pt x="732" y="259"/>
                </a:lnTo>
                <a:lnTo>
                  <a:pt x="734" y="264"/>
                </a:lnTo>
                <a:lnTo>
                  <a:pt x="737" y="267"/>
                </a:lnTo>
                <a:lnTo>
                  <a:pt x="737" y="271"/>
                </a:lnTo>
                <a:lnTo>
                  <a:pt x="737" y="276"/>
                </a:lnTo>
                <a:lnTo>
                  <a:pt x="737" y="279"/>
                </a:lnTo>
                <a:lnTo>
                  <a:pt x="739" y="281"/>
                </a:lnTo>
                <a:lnTo>
                  <a:pt x="744" y="282"/>
                </a:lnTo>
                <a:lnTo>
                  <a:pt x="749" y="282"/>
                </a:lnTo>
                <a:lnTo>
                  <a:pt x="754" y="284"/>
                </a:lnTo>
                <a:lnTo>
                  <a:pt x="756" y="282"/>
                </a:lnTo>
                <a:lnTo>
                  <a:pt x="761" y="284"/>
                </a:lnTo>
                <a:lnTo>
                  <a:pt x="768" y="287"/>
                </a:lnTo>
                <a:lnTo>
                  <a:pt x="774" y="289"/>
                </a:lnTo>
                <a:lnTo>
                  <a:pt x="778" y="291"/>
                </a:lnTo>
                <a:lnTo>
                  <a:pt x="784" y="293"/>
                </a:lnTo>
                <a:lnTo>
                  <a:pt x="788" y="289"/>
                </a:lnTo>
                <a:lnTo>
                  <a:pt x="788" y="289"/>
                </a:lnTo>
                <a:lnTo>
                  <a:pt x="791" y="289"/>
                </a:lnTo>
                <a:lnTo>
                  <a:pt x="794" y="289"/>
                </a:lnTo>
                <a:lnTo>
                  <a:pt x="798" y="291"/>
                </a:lnTo>
                <a:lnTo>
                  <a:pt x="799" y="296"/>
                </a:lnTo>
                <a:lnTo>
                  <a:pt x="803" y="299"/>
                </a:lnTo>
                <a:lnTo>
                  <a:pt x="809" y="301"/>
                </a:lnTo>
                <a:lnTo>
                  <a:pt x="811" y="299"/>
                </a:lnTo>
                <a:lnTo>
                  <a:pt x="813" y="298"/>
                </a:lnTo>
                <a:lnTo>
                  <a:pt x="814" y="298"/>
                </a:lnTo>
                <a:lnTo>
                  <a:pt x="814" y="294"/>
                </a:lnTo>
                <a:lnTo>
                  <a:pt x="818" y="291"/>
                </a:lnTo>
                <a:lnTo>
                  <a:pt x="821" y="293"/>
                </a:lnTo>
                <a:lnTo>
                  <a:pt x="824" y="294"/>
                </a:lnTo>
                <a:lnTo>
                  <a:pt x="834" y="296"/>
                </a:lnTo>
                <a:lnTo>
                  <a:pt x="839" y="293"/>
                </a:lnTo>
                <a:lnTo>
                  <a:pt x="841" y="291"/>
                </a:lnTo>
                <a:lnTo>
                  <a:pt x="841" y="293"/>
                </a:lnTo>
                <a:lnTo>
                  <a:pt x="841" y="301"/>
                </a:lnTo>
                <a:lnTo>
                  <a:pt x="843" y="308"/>
                </a:lnTo>
                <a:lnTo>
                  <a:pt x="846" y="309"/>
                </a:lnTo>
                <a:lnTo>
                  <a:pt x="850" y="309"/>
                </a:lnTo>
                <a:lnTo>
                  <a:pt x="853" y="308"/>
                </a:lnTo>
                <a:lnTo>
                  <a:pt x="856" y="313"/>
                </a:lnTo>
                <a:lnTo>
                  <a:pt x="856" y="314"/>
                </a:lnTo>
                <a:lnTo>
                  <a:pt x="855" y="314"/>
                </a:lnTo>
                <a:lnTo>
                  <a:pt x="855" y="318"/>
                </a:lnTo>
                <a:lnTo>
                  <a:pt x="853" y="319"/>
                </a:lnTo>
                <a:lnTo>
                  <a:pt x="853" y="319"/>
                </a:lnTo>
                <a:lnTo>
                  <a:pt x="855" y="323"/>
                </a:lnTo>
                <a:lnTo>
                  <a:pt x="860" y="323"/>
                </a:lnTo>
                <a:lnTo>
                  <a:pt x="863" y="326"/>
                </a:lnTo>
                <a:lnTo>
                  <a:pt x="865" y="326"/>
                </a:lnTo>
                <a:lnTo>
                  <a:pt x="871" y="321"/>
                </a:lnTo>
                <a:lnTo>
                  <a:pt x="873" y="318"/>
                </a:lnTo>
                <a:lnTo>
                  <a:pt x="876" y="316"/>
                </a:lnTo>
                <a:lnTo>
                  <a:pt x="880" y="313"/>
                </a:lnTo>
                <a:lnTo>
                  <a:pt x="883" y="311"/>
                </a:lnTo>
                <a:lnTo>
                  <a:pt x="890" y="313"/>
                </a:lnTo>
                <a:lnTo>
                  <a:pt x="890" y="319"/>
                </a:lnTo>
                <a:lnTo>
                  <a:pt x="891" y="321"/>
                </a:lnTo>
                <a:lnTo>
                  <a:pt x="895" y="319"/>
                </a:lnTo>
                <a:lnTo>
                  <a:pt x="896" y="319"/>
                </a:lnTo>
                <a:lnTo>
                  <a:pt x="901" y="319"/>
                </a:lnTo>
                <a:lnTo>
                  <a:pt x="903" y="321"/>
                </a:lnTo>
                <a:lnTo>
                  <a:pt x="903" y="323"/>
                </a:lnTo>
                <a:lnTo>
                  <a:pt x="903" y="329"/>
                </a:lnTo>
                <a:lnTo>
                  <a:pt x="906" y="329"/>
                </a:lnTo>
                <a:lnTo>
                  <a:pt x="911" y="329"/>
                </a:lnTo>
                <a:lnTo>
                  <a:pt x="915" y="326"/>
                </a:lnTo>
                <a:lnTo>
                  <a:pt x="916" y="324"/>
                </a:lnTo>
                <a:lnTo>
                  <a:pt x="916" y="321"/>
                </a:lnTo>
                <a:lnTo>
                  <a:pt x="920" y="324"/>
                </a:lnTo>
                <a:lnTo>
                  <a:pt x="921" y="326"/>
                </a:lnTo>
                <a:lnTo>
                  <a:pt x="923" y="324"/>
                </a:lnTo>
                <a:lnTo>
                  <a:pt x="923" y="323"/>
                </a:lnTo>
                <a:lnTo>
                  <a:pt x="926" y="321"/>
                </a:lnTo>
                <a:lnTo>
                  <a:pt x="928" y="321"/>
                </a:lnTo>
                <a:lnTo>
                  <a:pt x="930" y="326"/>
                </a:lnTo>
                <a:lnTo>
                  <a:pt x="930" y="328"/>
                </a:lnTo>
                <a:lnTo>
                  <a:pt x="926" y="329"/>
                </a:lnTo>
                <a:lnTo>
                  <a:pt x="926" y="331"/>
                </a:lnTo>
                <a:lnTo>
                  <a:pt x="928" y="339"/>
                </a:lnTo>
                <a:lnTo>
                  <a:pt x="931" y="341"/>
                </a:lnTo>
                <a:lnTo>
                  <a:pt x="935" y="341"/>
                </a:lnTo>
                <a:lnTo>
                  <a:pt x="936" y="341"/>
                </a:lnTo>
                <a:lnTo>
                  <a:pt x="938" y="339"/>
                </a:lnTo>
                <a:lnTo>
                  <a:pt x="936" y="333"/>
                </a:lnTo>
                <a:lnTo>
                  <a:pt x="942" y="329"/>
                </a:lnTo>
                <a:lnTo>
                  <a:pt x="938" y="329"/>
                </a:lnTo>
                <a:lnTo>
                  <a:pt x="938" y="328"/>
                </a:lnTo>
                <a:lnTo>
                  <a:pt x="943" y="329"/>
                </a:lnTo>
                <a:lnTo>
                  <a:pt x="947" y="328"/>
                </a:lnTo>
                <a:lnTo>
                  <a:pt x="948" y="324"/>
                </a:lnTo>
                <a:lnTo>
                  <a:pt x="948" y="318"/>
                </a:lnTo>
                <a:lnTo>
                  <a:pt x="948" y="318"/>
                </a:lnTo>
                <a:lnTo>
                  <a:pt x="952" y="318"/>
                </a:lnTo>
                <a:lnTo>
                  <a:pt x="953" y="314"/>
                </a:lnTo>
                <a:lnTo>
                  <a:pt x="957" y="316"/>
                </a:lnTo>
                <a:lnTo>
                  <a:pt x="958" y="319"/>
                </a:lnTo>
                <a:lnTo>
                  <a:pt x="958" y="324"/>
                </a:lnTo>
                <a:lnTo>
                  <a:pt x="958" y="326"/>
                </a:lnTo>
                <a:lnTo>
                  <a:pt x="960" y="328"/>
                </a:lnTo>
                <a:lnTo>
                  <a:pt x="963" y="326"/>
                </a:lnTo>
                <a:lnTo>
                  <a:pt x="967" y="326"/>
                </a:lnTo>
                <a:lnTo>
                  <a:pt x="970" y="329"/>
                </a:lnTo>
                <a:lnTo>
                  <a:pt x="973" y="329"/>
                </a:lnTo>
                <a:lnTo>
                  <a:pt x="975" y="329"/>
                </a:lnTo>
                <a:lnTo>
                  <a:pt x="977" y="321"/>
                </a:lnTo>
                <a:lnTo>
                  <a:pt x="978" y="319"/>
                </a:lnTo>
                <a:lnTo>
                  <a:pt x="987" y="323"/>
                </a:lnTo>
                <a:lnTo>
                  <a:pt x="983" y="326"/>
                </a:lnTo>
                <a:lnTo>
                  <a:pt x="985" y="329"/>
                </a:lnTo>
                <a:lnTo>
                  <a:pt x="988" y="329"/>
                </a:lnTo>
                <a:lnTo>
                  <a:pt x="992" y="331"/>
                </a:lnTo>
                <a:lnTo>
                  <a:pt x="993" y="334"/>
                </a:lnTo>
                <a:lnTo>
                  <a:pt x="995" y="336"/>
                </a:lnTo>
                <a:lnTo>
                  <a:pt x="1002" y="334"/>
                </a:lnTo>
                <a:lnTo>
                  <a:pt x="1007" y="339"/>
                </a:lnTo>
                <a:lnTo>
                  <a:pt x="1008" y="344"/>
                </a:lnTo>
                <a:lnTo>
                  <a:pt x="1012" y="344"/>
                </a:lnTo>
                <a:lnTo>
                  <a:pt x="1012" y="343"/>
                </a:lnTo>
                <a:lnTo>
                  <a:pt x="1013" y="339"/>
                </a:lnTo>
                <a:lnTo>
                  <a:pt x="1015" y="338"/>
                </a:lnTo>
                <a:lnTo>
                  <a:pt x="1022" y="339"/>
                </a:lnTo>
                <a:lnTo>
                  <a:pt x="1023" y="339"/>
                </a:lnTo>
                <a:lnTo>
                  <a:pt x="1025" y="338"/>
                </a:lnTo>
                <a:lnTo>
                  <a:pt x="1027" y="334"/>
                </a:lnTo>
                <a:lnTo>
                  <a:pt x="1028" y="331"/>
                </a:lnTo>
                <a:lnTo>
                  <a:pt x="1027" y="331"/>
                </a:lnTo>
                <a:lnTo>
                  <a:pt x="1023" y="333"/>
                </a:lnTo>
                <a:lnTo>
                  <a:pt x="1023" y="331"/>
                </a:lnTo>
                <a:lnTo>
                  <a:pt x="1025" y="329"/>
                </a:lnTo>
                <a:lnTo>
                  <a:pt x="1027" y="329"/>
                </a:lnTo>
                <a:lnTo>
                  <a:pt x="1032" y="329"/>
                </a:lnTo>
                <a:lnTo>
                  <a:pt x="1034" y="329"/>
                </a:lnTo>
                <a:lnTo>
                  <a:pt x="1037" y="329"/>
                </a:lnTo>
                <a:lnTo>
                  <a:pt x="1039" y="328"/>
                </a:lnTo>
                <a:lnTo>
                  <a:pt x="1040" y="329"/>
                </a:lnTo>
                <a:lnTo>
                  <a:pt x="1042" y="328"/>
                </a:lnTo>
                <a:lnTo>
                  <a:pt x="1042" y="326"/>
                </a:lnTo>
                <a:lnTo>
                  <a:pt x="1044" y="326"/>
                </a:lnTo>
                <a:lnTo>
                  <a:pt x="1044" y="328"/>
                </a:lnTo>
                <a:lnTo>
                  <a:pt x="1045" y="326"/>
                </a:lnTo>
                <a:lnTo>
                  <a:pt x="1047" y="323"/>
                </a:lnTo>
                <a:lnTo>
                  <a:pt x="1049" y="323"/>
                </a:lnTo>
                <a:lnTo>
                  <a:pt x="1055" y="329"/>
                </a:lnTo>
                <a:lnTo>
                  <a:pt x="1059" y="329"/>
                </a:lnTo>
                <a:lnTo>
                  <a:pt x="1062" y="326"/>
                </a:lnTo>
                <a:lnTo>
                  <a:pt x="1065" y="329"/>
                </a:lnTo>
                <a:lnTo>
                  <a:pt x="1065" y="324"/>
                </a:lnTo>
                <a:lnTo>
                  <a:pt x="1065" y="323"/>
                </a:lnTo>
                <a:lnTo>
                  <a:pt x="1065" y="321"/>
                </a:lnTo>
                <a:lnTo>
                  <a:pt x="1070" y="323"/>
                </a:lnTo>
                <a:lnTo>
                  <a:pt x="1075" y="319"/>
                </a:lnTo>
                <a:lnTo>
                  <a:pt x="1079" y="319"/>
                </a:lnTo>
                <a:lnTo>
                  <a:pt x="1079" y="319"/>
                </a:lnTo>
                <a:lnTo>
                  <a:pt x="1079" y="318"/>
                </a:lnTo>
                <a:lnTo>
                  <a:pt x="1084" y="319"/>
                </a:lnTo>
                <a:lnTo>
                  <a:pt x="1085" y="321"/>
                </a:lnTo>
                <a:lnTo>
                  <a:pt x="1087" y="321"/>
                </a:lnTo>
                <a:lnTo>
                  <a:pt x="1087" y="323"/>
                </a:lnTo>
                <a:lnTo>
                  <a:pt x="1085" y="323"/>
                </a:lnTo>
                <a:lnTo>
                  <a:pt x="1085" y="324"/>
                </a:lnTo>
                <a:lnTo>
                  <a:pt x="1087" y="323"/>
                </a:lnTo>
                <a:lnTo>
                  <a:pt x="1089" y="324"/>
                </a:lnTo>
                <a:lnTo>
                  <a:pt x="1092" y="324"/>
                </a:lnTo>
                <a:lnTo>
                  <a:pt x="1095" y="326"/>
                </a:lnTo>
                <a:lnTo>
                  <a:pt x="1107" y="326"/>
                </a:lnTo>
                <a:lnTo>
                  <a:pt x="1105" y="323"/>
                </a:lnTo>
                <a:lnTo>
                  <a:pt x="1107" y="324"/>
                </a:lnTo>
                <a:lnTo>
                  <a:pt x="1109" y="324"/>
                </a:lnTo>
                <a:lnTo>
                  <a:pt x="1110" y="319"/>
                </a:lnTo>
                <a:lnTo>
                  <a:pt x="1112" y="323"/>
                </a:lnTo>
                <a:lnTo>
                  <a:pt x="1114" y="321"/>
                </a:lnTo>
                <a:lnTo>
                  <a:pt x="1114" y="319"/>
                </a:lnTo>
                <a:lnTo>
                  <a:pt x="1115" y="314"/>
                </a:lnTo>
                <a:lnTo>
                  <a:pt x="1124" y="318"/>
                </a:lnTo>
                <a:lnTo>
                  <a:pt x="1126" y="318"/>
                </a:lnTo>
                <a:lnTo>
                  <a:pt x="1126" y="319"/>
                </a:lnTo>
                <a:lnTo>
                  <a:pt x="1129" y="319"/>
                </a:lnTo>
                <a:lnTo>
                  <a:pt x="1129" y="319"/>
                </a:lnTo>
                <a:lnTo>
                  <a:pt x="1129" y="323"/>
                </a:lnTo>
                <a:lnTo>
                  <a:pt x="1129" y="323"/>
                </a:lnTo>
                <a:lnTo>
                  <a:pt x="1131" y="319"/>
                </a:lnTo>
                <a:lnTo>
                  <a:pt x="1131" y="323"/>
                </a:lnTo>
                <a:lnTo>
                  <a:pt x="1134" y="324"/>
                </a:lnTo>
                <a:lnTo>
                  <a:pt x="1134" y="326"/>
                </a:lnTo>
                <a:lnTo>
                  <a:pt x="1137" y="326"/>
                </a:lnTo>
                <a:lnTo>
                  <a:pt x="1139" y="328"/>
                </a:lnTo>
                <a:lnTo>
                  <a:pt x="1139" y="326"/>
                </a:lnTo>
                <a:lnTo>
                  <a:pt x="1141" y="328"/>
                </a:lnTo>
                <a:lnTo>
                  <a:pt x="1142" y="329"/>
                </a:lnTo>
                <a:lnTo>
                  <a:pt x="1142" y="331"/>
                </a:lnTo>
                <a:lnTo>
                  <a:pt x="1146" y="331"/>
                </a:lnTo>
                <a:lnTo>
                  <a:pt x="1146" y="333"/>
                </a:lnTo>
                <a:lnTo>
                  <a:pt x="1146" y="334"/>
                </a:lnTo>
                <a:lnTo>
                  <a:pt x="1149" y="336"/>
                </a:lnTo>
                <a:lnTo>
                  <a:pt x="1151" y="339"/>
                </a:lnTo>
                <a:lnTo>
                  <a:pt x="1154" y="339"/>
                </a:lnTo>
                <a:lnTo>
                  <a:pt x="1157" y="339"/>
                </a:lnTo>
                <a:lnTo>
                  <a:pt x="1159" y="339"/>
                </a:lnTo>
                <a:lnTo>
                  <a:pt x="1161" y="339"/>
                </a:lnTo>
                <a:lnTo>
                  <a:pt x="1159" y="339"/>
                </a:lnTo>
                <a:lnTo>
                  <a:pt x="1161" y="339"/>
                </a:lnTo>
                <a:lnTo>
                  <a:pt x="1161" y="343"/>
                </a:lnTo>
                <a:lnTo>
                  <a:pt x="1162" y="341"/>
                </a:lnTo>
                <a:lnTo>
                  <a:pt x="1161" y="343"/>
                </a:lnTo>
                <a:lnTo>
                  <a:pt x="1162" y="344"/>
                </a:lnTo>
                <a:lnTo>
                  <a:pt x="1167" y="346"/>
                </a:lnTo>
                <a:lnTo>
                  <a:pt x="1171" y="344"/>
                </a:lnTo>
                <a:lnTo>
                  <a:pt x="1171" y="348"/>
                </a:lnTo>
                <a:lnTo>
                  <a:pt x="1171" y="348"/>
                </a:lnTo>
                <a:lnTo>
                  <a:pt x="1169" y="349"/>
                </a:lnTo>
                <a:lnTo>
                  <a:pt x="1171" y="349"/>
                </a:lnTo>
                <a:lnTo>
                  <a:pt x="1172" y="348"/>
                </a:lnTo>
                <a:lnTo>
                  <a:pt x="1172" y="346"/>
                </a:lnTo>
                <a:lnTo>
                  <a:pt x="1176" y="349"/>
                </a:lnTo>
                <a:lnTo>
                  <a:pt x="1177" y="346"/>
                </a:lnTo>
                <a:lnTo>
                  <a:pt x="1179" y="348"/>
                </a:lnTo>
                <a:lnTo>
                  <a:pt x="1181" y="348"/>
                </a:lnTo>
                <a:lnTo>
                  <a:pt x="1179" y="349"/>
                </a:lnTo>
                <a:lnTo>
                  <a:pt x="1177" y="349"/>
                </a:lnTo>
                <a:lnTo>
                  <a:pt x="1179" y="351"/>
                </a:lnTo>
                <a:lnTo>
                  <a:pt x="1182" y="349"/>
                </a:lnTo>
                <a:lnTo>
                  <a:pt x="1182" y="351"/>
                </a:lnTo>
                <a:lnTo>
                  <a:pt x="1181" y="351"/>
                </a:lnTo>
                <a:lnTo>
                  <a:pt x="1181" y="351"/>
                </a:lnTo>
                <a:lnTo>
                  <a:pt x="1184" y="351"/>
                </a:lnTo>
                <a:lnTo>
                  <a:pt x="1182" y="353"/>
                </a:lnTo>
                <a:lnTo>
                  <a:pt x="1184" y="351"/>
                </a:lnTo>
                <a:lnTo>
                  <a:pt x="1186" y="353"/>
                </a:lnTo>
                <a:lnTo>
                  <a:pt x="1187" y="351"/>
                </a:lnTo>
                <a:lnTo>
                  <a:pt x="1192" y="351"/>
                </a:lnTo>
                <a:lnTo>
                  <a:pt x="1192" y="353"/>
                </a:lnTo>
                <a:lnTo>
                  <a:pt x="1191" y="354"/>
                </a:lnTo>
                <a:lnTo>
                  <a:pt x="1192" y="356"/>
                </a:lnTo>
                <a:lnTo>
                  <a:pt x="1192" y="356"/>
                </a:lnTo>
                <a:lnTo>
                  <a:pt x="1194" y="359"/>
                </a:lnTo>
                <a:lnTo>
                  <a:pt x="1196" y="358"/>
                </a:lnTo>
                <a:lnTo>
                  <a:pt x="1197" y="356"/>
                </a:lnTo>
                <a:lnTo>
                  <a:pt x="1197" y="359"/>
                </a:lnTo>
                <a:lnTo>
                  <a:pt x="1196" y="361"/>
                </a:lnTo>
                <a:lnTo>
                  <a:pt x="1197" y="361"/>
                </a:lnTo>
                <a:lnTo>
                  <a:pt x="1202" y="359"/>
                </a:lnTo>
                <a:lnTo>
                  <a:pt x="1204" y="361"/>
                </a:lnTo>
                <a:lnTo>
                  <a:pt x="1204" y="358"/>
                </a:lnTo>
                <a:lnTo>
                  <a:pt x="1206" y="356"/>
                </a:lnTo>
                <a:lnTo>
                  <a:pt x="1207" y="358"/>
                </a:lnTo>
                <a:lnTo>
                  <a:pt x="1207" y="359"/>
                </a:lnTo>
                <a:lnTo>
                  <a:pt x="1211" y="356"/>
                </a:lnTo>
                <a:lnTo>
                  <a:pt x="1212" y="356"/>
                </a:lnTo>
                <a:lnTo>
                  <a:pt x="1211" y="359"/>
                </a:lnTo>
                <a:lnTo>
                  <a:pt x="1214" y="361"/>
                </a:lnTo>
                <a:lnTo>
                  <a:pt x="1214" y="356"/>
                </a:lnTo>
                <a:lnTo>
                  <a:pt x="1218" y="356"/>
                </a:lnTo>
                <a:lnTo>
                  <a:pt x="1219" y="359"/>
                </a:lnTo>
                <a:lnTo>
                  <a:pt x="1224" y="358"/>
                </a:lnTo>
                <a:lnTo>
                  <a:pt x="1224" y="356"/>
                </a:lnTo>
                <a:lnTo>
                  <a:pt x="1228" y="358"/>
                </a:lnTo>
                <a:lnTo>
                  <a:pt x="1231" y="361"/>
                </a:lnTo>
                <a:lnTo>
                  <a:pt x="1231" y="393"/>
                </a:lnTo>
                <a:lnTo>
                  <a:pt x="1231" y="421"/>
                </a:lnTo>
                <a:lnTo>
                  <a:pt x="1231" y="436"/>
                </a:lnTo>
                <a:lnTo>
                  <a:pt x="1233" y="458"/>
                </a:lnTo>
                <a:lnTo>
                  <a:pt x="1234" y="493"/>
                </a:lnTo>
                <a:lnTo>
                  <a:pt x="1234" y="515"/>
                </a:lnTo>
                <a:lnTo>
                  <a:pt x="1234" y="540"/>
                </a:lnTo>
                <a:lnTo>
                  <a:pt x="1236" y="540"/>
                </a:lnTo>
                <a:lnTo>
                  <a:pt x="1238" y="542"/>
                </a:lnTo>
                <a:lnTo>
                  <a:pt x="1241" y="543"/>
                </a:lnTo>
                <a:lnTo>
                  <a:pt x="1241" y="547"/>
                </a:lnTo>
                <a:lnTo>
                  <a:pt x="1244" y="549"/>
                </a:lnTo>
                <a:lnTo>
                  <a:pt x="1246" y="549"/>
                </a:lnTo>
                <a:lnTo>
                  <a:pt x="1246" y="550"/>
                </a:lnTo>
                <a:lnTo>
                  <a:pt x="1248" y="550"/>
                </a:lnTo>
                <a:lnTo>
                  <a:pt x="1248" y="554"/>
                </a:lnTo>
                <a:lnTo>
                  <a:pt x="1249" y="554"/>
                </a:lnTo>
                <a:lnTo>
                  <a:pt x="1249" y="555"/>
                </a:lnTo>
                <a:lnTo>
                  <a:pt x="1251" y="559"/>
                </a:lnTo>
                <a:lnTo>
                  <a:pt x="1256" y="560"/>
                </a:lnTo>
                <a:lnTo>
                  <a:pt x="1256" y="564"/>
                </a:lnTo>
                <a:lnTo>
                  <a:pt x="1256" y="565"/>
                </a:lnTo>
                <a:lnTo>
                  <a:pt x="1256" y="569"/>
                </a:lnTo>
                <a:lnTo>
                  <a:pt x="1256" y="572"/>
                </a:lnTo>
                <a:lnTo>
                  <a:pt x="1259" y="572"/>
                </a:lnTo>
                <a:lnTo>
                  <a:pt x="1256" y="575"/>
                </a:lnTo>
                <a:lnTo>
                  <a:pt x="1258" y="577"/>
                </a:lnTo>
                <a:lnTo>
                  <a:pt x="1256" y="579"/>
                </a:lnTo>
                <a:lnTo>
                  <a:pt x="1256" y="582"/>
                </a:lnTo>
                <a:lnTo>
                  <a:pt x="1256" y="582"/>
                </a:lnTo>
                <a:lnTo>
                  <a:pt x="1256" y="585"/>
                </a:lnTo>
                <a:lnTo>
                  <a:pt x="1256" y="585"/>
                </a:lnTo>
                <a:lnTo>
                  <a:pt x="1258" y="589"/>
                </a:lnTo>
                <a:lnTo>
                  <a:pt x="1261" y="592"/>
                </a:lnTo>
                <a:lnTo>
                  <a:pt x="1263" y="592"/>
                </a:lnTo>
                <a:lnTo>
                  <a:pt x="1264" y="590"/>
                </a:lnTo>
                <a:lnTo>
                  <a:pt x="1266" y="594"/>
                </a:lnTo>
                <a:lnTo>
                  <a:pt x="1268" y="594"/>
                </a:lnTo>
                <a:lnTo>
                  <a:pt x="1266" y="595"/>
                </a:lnTo>
                <a:lnTo>
                  <a:pt x="1264" y="595"/>
                </a:lnTo>
                <a:lnTo>
                  <a:pt x="1264" y="597"/>
                </a:lnTo>
                <a:lnTo>
                  <a:pt x="1266" y="600"/>
                </a:lnTo>
                <a:lnTo>
                  <a:pt x="1268" y="599"/>
                </a:lnTo>
                <a:lnTo>
                  <a:pt x="1268" y="602"/>
                </a:lnTo>
                <a:lnTo>
                  <a:pt x="1269" y="602"/>
                </a:lnTo>
                <a:lnTo>
                  <a:pt x="1269" y="604"/>
                </a:lnTo>
                <a:lnTo>
                  <a:pt x="1269" y="605"/>
                </a:lnTo>
                <a:lnTo>
                  <a:pt x="1269" y="605"/>
                </a:lnTo>
                <a:lnTo>
                  <a:pt x="1273" y="605"/>
                </a:lnTo>
                <a:lnTo>
                  <a:pt x="1273" y="609"/>
                </a:lnTo>
                <a:lnTo>
                  <a:pt x="1276" y="609"/>
                </a:lnTo>
                <a:lnTo>
                  <a:pt x="1271" y="615"/>
                </a:lnTo>
                <a:lnTo>
                  <a:pt x="1271" y="617"/>
                </a:lnTo>
                <a:lnTo>
                  <a:pt x="1274" y="619"/>
                </a:lnTo>
                <a:lnTo>
                  <a:pt x="1276" y="620"/>
                </a:lnTo>
                <a:lnTo>
                  <a:pt x="1278" y="620"/>
                </a:lnTo>
                <a:lnTo>
                  <a:pt x="1278" y="620"/>
                </a:lnTo>
                <a:lnTo>
                  <a:pt x="1278" y="625"/>
                </a:lnTo>
                <a:lnTo>
                  <a:pt x="1279" y="627"/>
                </a:lnTo>
                <a:lnTo>
                  <a:pt x="1279" y="629"/>
                </a:lnTo>
                <a:lnTo>
                  <a:pt x="1279" y="632"/>
                </a:lnTo>
                <a:lnTo>
                  <a:pt x="1281" y="632"/>
                </a:lnTo>
                <a:lnTo>
                  <a:pt x="1284" y="630"/>
                </a:lnTo>
                <a:lnTo>
                  <a:pt x="1288" y="630"/>
                </a:lnTo>
                <a:lnTo>
                  <a:pt x="1288" y="632"/>
                </a:lnTo>
                <a:lnTo>
                  <a:pt x="1286" y="632"/>
                </a:lnTo>
                <a:lnTo>
                  <a:pt x="1288" y="634"/>
                </a:lnTo>
                <a:lnTo>
                  <a:pt x="1286" y="634"/>
                </a:lnTo>
                <a:lnTo>
                  <a:pt x="1286" y="637"/>
                </a:lnTo>
                <a:lnTo>
                  <a:pt x="1288" y="637"/>
                </a:lnTo>
                <a:lnTo>
                  <a:pt x="1286" y="639"/>
                </a:lnTo>
                <a:lnTo>
                  <a:pt x="1284" y="639"/>
                </a:lnTo>
                <a:lnTo>
                  <a:pt x="1284" y="641"/>
                </a:lnTo>
                <a:lnTo>
                  <a:pt x="1286" y="641"/>
                </a:lnTo>
                <a:lnTo>
                  <a:pt x="1286" y="642"/>
                </a:lnTo>
                <a:lnTo>
                  <a:pt x="1288" y="644"/>
                </a:lnTo>
                <a:lnTo>
                  <a:pt x="1288" y="646"/>
                </a:lnTo>
                <a:lnTo>
                  <a:pt x="1288" y="649"/>
                </a:lnTo>
                <a:lnTo>
                  <a:pt x="1286" y="651"/>
                </a:lnTo>
                <a:lnTo>
                  <a:pt x="1284" y="649"/>
                </a:lnTo>
                <a:lnTo>
                  <a:pt x="1283" y="651"/>
                </a:lnTo>
                <a:lnTo>
                  <a:pt x="1283" y="652"/>
                </a:lnTo>
                <a:lnTo>
                  <a:pt x="1284" y="654"/>
                </a:lnTo>
                <a:lnTo>
                  <a:pt x="1283" y="656"/>
                </a:lnTo>
                <a:lnTo>
                  <a:pt x="1286" y="656"/>
                </a:lnTo>
                <a:lnTo>
                  <a:pt x="1288" y="657"/>
                </a:lnTo>
                <a:lnTo>
                  <a:pt x="1288" y="659"/>
                </a:lnTo>
                <a:lnTo>
                  <a:pt x="1288" y="661"/>
                </a:lnTo>
                <a:lnTo>
                  <a:pt x="1286" y="661"/>
                </a:lnTo>
                <a:lnTo>
                  <a:pt x="1286" y="662"/>
                </a:lnTo>
                <a:lnTo>
                  <a:pt x="1284" y="664"/>
                </a:lnTo>
                <a:lnTo>
                  <a:pt x="1284" y="666"/>
                </a:lnTo>
                <a:lnTo>
                  <a:pt x="1284" y="667"/>
                </a:lnTo>
                <a:lnTo>
                  <a:pt x="1286" y="669"/>
                </a:lnTo>
                <a:lnTo>
                  <a:pt x="1284" y="669"/>
                </a:lnTo>
                <a:lnTo>
                  <a:pt x="1286" y="669"/>
                </a:lnTo>
                <a:lnTo>
                  <a:pt x="1286" y="672"/>
                </a:lnTo>
                <a:lnTo>
                  <a:pt x="1283" y="676"/>
                </a:lnTo>
                <a:lnTo>
                  <a:pt x="1283" y="679"/>
                </a:lnTo>
                <a:lnTo>
                  <a:pt x="1278" y="681"/>
                </a:lnTo>
                <a:lnTo>
                  <a:pt x="1279" y="682"/>
                </a:lnTo>
                <a:lnTo>
                  <a:pt x="1279" y="686"/>
                </a:lnTo>
                <a:lnTo>
                  <a:pt x="1279" y="689"/>
                </a:lnTo>
                <a:lnTo>
                  <a:pt x="1276" y="691"/>
                </a:lnTo>
                <a:lnTo>
                  <a:pt x="1274" y="694"/>
                </a:lnTo>
                <a:lnTo>
                  <a:pt x="1273" y="694"/>
                </a:lnTo>
                <a:lnTo>
                  <a:pt x="1273" y="696"/>
                </a:lnTo>
                <a:lnTo>
                  <a:pt x="1273" y="697"/>
                </a:lnTo>
                <a:lnTo>
                  <a:pt x="1274" y="699"/>
                </a:lnTo>
                <a:lnTo>
                  <a:pt x="1273" y="699"/>
                </a:lnTo>
                <a:lnTo>
                  <a:pt x="1269" y="701"/>
                </a:lnTo>
                <a:lnTo>
                  <a:pt x="1269" y="702"/>
                </a:lnTo>
                <a:lnTo>
                  <a:pt x="1268" y="704"/>
                </a:lnTo>
                <a:lnTo>
                  <a:pt x="1271" y="707"/>
                </a:lnTo>
                <a:lnTo>
                  <a:pt x="1269" y="711"/>
                </a:lnTo>
                <a:lnTo>
                  <a:pt x="1271" y="711"/>
                </a:lnTo>
                <a:lnTo>
                  <a:pt x="1269" y="712"/>
                </a:lnTo>
                <a:lnTo>
                  <a:pt x="1273" y="712"/>
                </a:lnTo>
                <a:lnTo>
                  <a:pt x="1271" y="714"/>
                </a:lnTo>
                <a:lnTo>
                  <a:pt x="1273" y="718"/>
                </a:lnTo>
                <a:lnTo>
                  <a:pt x="1269" y="718"/>
                </a:lnTo>
                <a:lnTo>
                  <a:pt x="1268" y="721"/>
                </a:lnTo>
                <a:lnTo>
                  <a:pt x="1266" y="724"/>
                </a:lnTo>
                <a:lnTo>
                  <a:pt x="1266" y="726"/>
                </a:lnTo>
                <a:lnTo>
                  <a:pt x="1266" y="728"/>
                </a:lnTo>
                <a:lnTo>
                  <a:pt x="1266" y="729"/>
                </a:lnTo>
                <a:lnTo>
                  <a:pt x="1269" y="734"/>
                </a:lnTo>
                <a:lnTo>
                  <a:pt x="1273" y="734"/>
                </a:lnTo>
                <a:lnTo>
                  <a:pt x="1271" y="741"/>
                </a:lnTo>
                <a:lnTo>
                  <a:pt x="1271" y="743"/>
                </a:lnTo>
                <a:lnTo>
                  <a:pt x="1273" y="748"/>
                </a:lnTo>
                <a:lnTo>
                  <a:pt x="1273" y="751"/>
                </a:lnTo>
                <a:lnTo>
                  <a:pt x="1274" y="751"/>
                </a:lnTo>
                <a:lnTo>
                  <a:pt x="1274" y="753"/>
                </a:lnTo>
                <a:lnTo>
                  <a:pt x="1273" y="753"/>
                </a:lnTo>
                <a:lnTo>
                  <a:pt x="1273" y="754"/>
                </a:lnTo>
                <a:lnTo>
                  <a:pt x="1271" y="756"/>
                </a:lnTo>
                <a:lnTo>
                  <a:pt x="1271" y="761"/>
                </a:lnTo>
                <a:lnTo>
                  <a:pt x="1266" y="768"/>
                </a:lnTo>
                <a:lnTo>
                  <a:pt x="1258" y="769"/>
                </a:lnTo>
                <a:lnTo>
                  <a:pt x="1258" y="773"/>
                </a:lnTo>
                <a:lnTo>
                  <a:pt x="1248" y="789"/>
                </a:lnTo>
                <a:lnTo>
                  <a:pt x="1261" y="806"/>
                </a:lnTo>
                <a:lnTo>
                  <a:pt x="1238" y="808"/>
                </a:lnTo>
                <a:lnTo>
                  <a:pt x="1207" y="820"/>
                </a:lnTo>
                <a:lnTo>
                  <a:pt x="1206" y="821"/>
                </a:lnTo>
                <a:lnTo>
                  <a:pt x="1176" y="836"/>
                </a:lnTo>
                <a:lnTo>
                  <a:pt x="1167" y="843"/>
                </a:lnTo>
                <a:lnTo>
                  <a:pt x="1166" y="841"/>
                </a:lnTo>
                <a:lnTo>
                  <a:pt x="1176" y="830"/>
                </a:lnTo>
                <a:lnTo>
                  <a:pt x="1186" y="825"/>
                </a:lnTo>
                <a:lnTo>
                  <a:pt x="1192" y="826"/>
                </a:lnTo>
                <a:lnTo>
                  <a:pt x="1196" y="821"/>
                </a:lnTo>
                <a:lnTo>
                  <a:pt x="1192" y="823"/>
                </a:lnTo>
                <a:lnTo>
                  <a:pt x="1191" y="821"/>
                </a:lnTo>
                <a:lnTo>
                  <a:pt x="1187" y="818"/>
                </a:lnTo>
                <a:lnTo>
                  <a:pt x="1164" y="823"/>
                </a:lnTo>
                <a:lnTo>
                  <a:pt x="1172" y="810"/>
                </a:lnTo>
                <a:lnTo>
                  <a:pt x="1172" y="798"/>
                </a:lnTo>
                <a:lnTo>
                  <a:pt x="1171" y="794"/>
                </a:lnTo>
                <a:lnTo>
                  <a:pt x="1161" y="798"/>
                </a:lnTo>
                <a:lnTo>
                  <a:pt x="1154" y="808"/>
                </a:lnTo>
                <a:lnTo>
                  <a:pt x="1149" y="808"/>
                </a:lnTo>
                <a:lnTo>
                  <a:pt x="1134" y="793"/>
                </a:lnTo>
                <a:lnTo>
                  <a:pt x="1139" y="805"/>
                </a:lnTo>
                <a:lnTo>
                  <a:pt x="1144" y="808"/>
                </a:lnTo>
                <a:lnTo>
                  <a:pt x="1141" y="821"/>
                </a:lnTo>
                <a:lnTo>
                  <a:pt x="1152" y="830"/>
                </a:lnTo>
                <a:lnTo>
                  <a:pt x="1146" y="833"/>
                </a:lnTo>
                <a:lnTo>
                  <a:pt x="1149" y="833"/>
                </a:lnTo>
                <a:lnTo>
                  <a:pt x="1149" y="838"/>
                </a:lnTo>
                <a:lnTo>
                  <a:pt x="1152" y="838"/>
                </a:lnTo>
                <a:lnTo>
                  <a:pt x="1151" y="835"/>
                </a:lnTo>
                <a:lnTo>
                  <a:pt x="1154" y="840"/>
                </a:lnTo>
                <a:lnTo>
                  <a:pt x="1161" y="843"/>
                </a:lnTo>
                <a:lnTo>
                  <a:pt x="1154" y="840"/>
                </a:lnTo>
                <a:lnTo>
                  <a:pt x="1154" y="850"/>
                </a:lnTo>
                <a:lnTo>
                  <a:pt x="1149" y="850"/>
                </a:lnTo>
                <a:lnTo>
                  <a:pt x="1137" y="863"/>
                </a:lnTo>
                <a:lnTo>
                  <a:pt x="1127" y="863"/>
                </a:lnTo>
                <a:lnTo>
                  <a:pt x="1127" y="873"/>
                </a:lnTo>
                <a:lnTo>
                  <a:pt x="1124" y="875"/>
                </a:lnTo>
                <a:lnTo>
                  <a:pt x="1117" y="890"/>
                </a:lnTo>
                <a:lnTo>
                  <a:pt x="1090" y="910"/>
                </a:lnTo>
                <a:lnTo>
                  <a:pt x="1075" y="918"/>
                </a:lnTo>
                <a:lnTo>
                  <a:pt x="1075" y="915"/>
                </a:lnTo>
                <a:lnTo>
                  <a:pt x="1064" y="917"/>
                </a:lnTo>
                <a:lnTo>
                  <a:pt x="1049" y="923"/>
                </a:lnTo>
                <a:lnTo>
                  <a:pt x="1045" y="932"/>
                </a:lnTo>
                <a:lnTo>
                  <a:pt x="1072" y="920"/>
                </a:lnTo>
                <a:lnTo>
                  <a:pt x="1022" y="947"/>
                </a:lnTo>
                <a:lnTo>
                  <a:pt x="1044" y="935"/>
                </a:lnTo>
                <a:lnTo>
                  <a:pt x="1044" y="927"/>
                </a:lnTo>
                <a:lnTo>
                  <a:pt x="1017" y="937"/>
                </a:lnTo>
                <a:lnTo>
                  <a:pt x="1017" y="935"/>
                </a:lnTo>
                <a:lnTo>
                  <a:pt x="1025" y="932"/>
                </a:lnTo>
                <a:lnTo>
                  <a:pt x="1017" y="930"/>
                </a:lnTo>
                <a:lnTo>
                  <a:pt x="1027" y="915"/>
                </a:lnTo>
                <a:lnTo>
                  <a:pt x="1020" y="923"/>
                </a:lnTo>
                <a:lnTo>
                  <a:pt x="1012" y="925"/>
                </a:lnTo>
                <a:lnTo>
                  <a:pt x="1013" y="922"/>
                </a:lnTo>
                <a:lnTo>
                  <a:pt x="1008" y="930"/>
                </a:lnTo>
                <a:lnTo>
                  <a:pt x="1003" y="932"/>
                </a:lnTo>
                <a:lnTo>
                  <a:pt x="1002" y="925"/>
                </a:lnTo>
                <a:lnTo>
                  <a:pt x="1002" y="918"/>
                </a:lnTo>
                <a:lnTo>
                  <a:pt x="998" y="920"/>
                </a:lnTo>
                <a:lnTo>
                  <a:pt x="995" y="915"/>
                </a:lnTo>
                <a:lnTo>
                  <a:pt x="998" y="923"/>
                </a:lnTo>
                <a:lnTo>
                  <a:pt x="1002" y="920"/>
                </a:lnTo>
                <a:lnTo>
                  <a:pt x="1000" y="928"/>
                </a:lnTo>
                <a:lnTo>
                  <a:pt x="1003" y="933"/>
                </a:lnTo>
                <a:lnTo>
                  <a:pt x="990" y="938"/>
                </a:lnTo>
                <a:lnTo>
                  <a:pt x="997" y="935"/>
                </a:lnTo>
                <a:lnTo>
                  <a:pt x="995" y="927"/>
                </a:lnTo>
                <a:lnTo>
                  <a:pt x="992" y="933"/>
                </a:lnTo>
                <a:lnTo>
                  <a:pt x="990" y="933"/>
                </a:lnTo>
                <a:lnTo>
                  <a:pt x="990" y="927"/>
                </a:lnTo>
                <a:lnTo>
                  <a:pt x="983" y="928"/>
                </a:lnTo>
                <a:lnTo>
                  <a:pt x="983" y="923"/>
                </a:lnTo>
                <a:lnTo>
                  <a:pt x="983" y="910"/>
                </a:lnTo>
                <a:lnTo>
                  <a:pt x="982" y="923"/>
                </a:lnTo>
                <a:lnTo>
                  <a:pt x="980" y="920"/>
                </a:lnTo>
                <a:lnTo>
                  <a:pt x="975" y="920"/>
                </a:lnTo>
                <a:lnTo>
                  <a:pt x="973" y="925"/>
                </a:lnTo>
                <a:lnTo>
                  <a:pt x="980" y="930"/>
                </a:lnTo>
                <a:lnTo>
                  <a:pt x="980" y="938"/>
                </a:lnTo>
                <a:lnTo>
                  <a:pt x="983" y="935"/>
                </a:lnTo>
                <a:lnTo>
                  <a:pt x="992" y="945"/>
                </a:lnTo>
                <a:lnTo>
                  <a:pt x="983" y="948"/>
                </a:lnTo>
                <a:lnTo>
                  <a:pt x="988" y="948"/>
                </a:lnTo>
                <a:lnTo>
                  <a:pt x="992" y="945"/>
                </a:lnTo>
                <a:lnTo>
                  <a:pt x="1002" y="953"/>
                </a:lnTo>
                <a:lnTo>
                  <a:pt x="973" y="967"/>
                </a:lnTo>
                <a:lnTo>
                  <a:pt x="968" y="963"/>
                </a:lnTo>
                <a:lnTo>
                  <a:pt x="968" y="957"/>
                </a:lnTo>
                <a:lnTo>
                  <a:pt x="967" y="957"/>
                </a:lnTo>
                <a:lnTo>
                  <a:pt x="960" y="947"/>
                </a:lnTo>
                <a:lnTo>
                  <a:pt x="958" y="950"/>
                </a:lnTo>
                <a:lnTo>
                  <a:pt x="960" y="952"/>
                </a:lnTo>
                <a:lnTo>
                  <a:pt x="963" y="955"/>
                </a:lnTo>
                <a:lnTo>
                  <a:pt x="962" y="957"/>
                </a:lnTo>
                <a:lnTo>
                  <a:pt x="955" y="957"/>
                </a:lnTo>
                <a:lnTo>
                  <a:pt x="960" y="962"/>
                </a:lnTo>
                <a:lnTo>
                  <a:pt x="960" y="967"/>
                </a:lnTo>
                <a:lnTo>
                  <a:pt x="960" y="972"/>
                </a:lnTo>
                <a:lnTo>
                  <a:pt x="962" y="977"/>
                </a:lnTo>
                <a:lnTo>
                  <a:pt x="958" y="979"/>
                </a:lnTo>
                <a:lnTo>
                  <a:pt x="943" y="989"/>
                </a:lnTo>
                <a:lnTo>
                  <a:pt x="948" y="973"/>
                </a:lnTo>
                <a:lnTo>
                  <a:pt x="942" y="979"/>
                </a:lnTo>
                <a:lnTo>
                  <a:pt x="945" y="980"/>
                </a:lnTo>
                <a:lnTo>
                  <a:pt x="942" y="989"/>
                </a:lnTo>
                <a:lnTo>
                  <a:pt x="936" y="987"/>
                </a:lnTo>
                <a:lnTo>
                  <a:pt x="936" y="979"/>
                </a:lnTo>
                <a:lnTo>
                  <a:pt x="925" y="989"/>
                </a:lnTo>
                <a:lnTo>
                  <a:pt x="925" y="984"/>
                </a:lnTo>
                <a:lnTo>
                  <a:pt x="921" y="984"/>
                </a:lnTo>
                <a:lnTo>
                  <a:pt x="923" y="989"/>
                </a:lnTo>
                <a:lnTo>
                  <a:pt x="911" y="995"/>
                </a:lnTo>
                <a:lnTo>
                  <a:pt x="915" y="997"/>
                </a:lnTo>
                <a:lnTo>
                  <a:pt x="910" y="999"/>
                </a:lnTo>
                <a:lnTo>
                  <a:pt x="915" y="999"/>
                </a:lnTo>
                <a:lnTo>
                  <a:pt x="926" y="997"/>
                </a:lnTo>
                <a:lnTo>
                  <a:pt x="936" y="990"/>
                </a:lnTo>
                <a:lnTo>
                  <a:pt x="936" y="1000"/>
                </a:lnTo>
                <a:lnTo>
                  <a:pt x="926" y="1012"/>
                </a:lnTo>
                <a:lnTo>
                  <a:pt x="918" y="1024"/>
                </a:lnTo>
                <a:lnTo>
                  <a:pt x="913" y="1022"/>
                </a:lnTo>
                <a:lnTo>
                  <a:pt x="916" y="1022"/>
                </a:lnTo>
                <a:lnTo>
                  <a:pt x="908" y="1017"/>
                </a:lnTo>
                <a:lnTo>
                  <a:pt x="901" y="1020"/>
                </a:lnTo>
                <a:lnTo>
                  <a:pt x="903" y="1017"/>
                </a:lnTo>
                <a:lnTo>
                  <a:pt x="888" y="1020"/>
                </a:lnTo>
                <a:lnTo>
                  <a:pt x="886" y="1017"/>
                </a:lnTo>
                <a:lnTo>
                  <a:pt x="885" y="1019"/>
                </a:lnTo>
                <a:lnTo>
                  <a:pt x="886" y="1020"/>
                </a:lnTo>
                <a:lnTo>
                  <a:pt x="888" y="1022"/>
                </a:lnTo>
                <a:lnTo>
                  <a:pt x="898" y="1020"/>
                </a:lnTo>
                <a:lnTo>
                  <a:pt x="896" y="1029"/>
                </a:lnTo>
                <a:lnTo>
                  <a:pt x="905" y="1035"/>
                </a:lnTo>
                <a:lnTo>
                  <a:pt x="901" y="1035"/>
                </a:lnTo>
                <a:lnTo>
                  <a:pt x="905" y="1039"/>
                </a:lnTo>
                <a:lnTo>
                  <a:pt x="901" y="1044"/>
                </a:lnTo>
                <a:lnTo>
                  <a:pt x="896" y="1044"/>
                </a:lnTo>
                <a:lnTo>
                  <a:pt x="901" y="1045"/>
                </a:lnTo>
                <a:lnTo>
                  <a:pt x="905" y="1035"/>
                </a:lnTo>
                <a:lnTo>
                  <a:pt x="913" y="1039"/>
                </a:lnTo>
                <a:lnTo>
                  <a:pt x="905" y="1052"/>
                </a:lnTo>
                <a:lnTo>
                  <a:pt x="895" y="1082"/>
                </a:lnTo>
                <a:lnTo>
                  <a:pt x="885" y="1082"/>
                </a:lnTo>
                <a:lnTo>
                  <a:pt x="885" y="1067"/>
                </a:lnTo>
                <a:lnTo>
                  <a:pt x="883" y="1079"/>
                </a:lnTo>
                <a:lnTo>
                  <a:pt x="875" y="1084"/>
                </a:lnTo>
                <a:lnTo>
                  <a:pt x="860" y="1069"/>
                </a:lnTo>
                <a:lnTo>
                  <a:pt x="866" y="1084"/>
                </a:lnTo>
                <a:lnTo>
                  <a:pt x="856" y="1084"/>
                </a:lnTo>
                <a:lnTo>
                  <a:pt x="880" y="1092"/>
                </a:lnTo>
                <a:lnTo>
                  <a:pt x="893" y="1087"/>
                </a:lnTo>
                <a:lnTo>
                  <a:pt x="885" y="1109"/>
                </a:lnTo>
                <a:lnTo>
                  <a:pt x="886" y="1119"/>
                </a:lnTo>
                <a:lnTo>
                  <a:pt x="878" y="1121"/>
                </a:lnTo>
                <a:lnTo>
                  <a:pt x="878" y="1137"/>
                </a:lnTo>
                <a:lnTo>
                  <a:pt x="885" y="1142"/>
                </a:lnTo>
                <a:lnTo>
                  <a:pt x="890" y="1166"/>
                </a:lnTo>
                <a:lnTo>
                  <a:pt x="891" y="1174"/>
                </a:lnTo>
                <a:lnTo>
                  <a:pt x="886" y="1179"/>
                </a:lnTo>
                <a:lnTo>
                  <a:pt x="893" y="1191"/>
                </a:lnTo>
                <a:lnTo>
                  <a:pt x="896" y="1193"/>
                </a:lnTo>
                <a:lnTo>
                  <a:pt x="898" y="1214"/>
                </a:lnTo>
                <a:lnTo>
                  <a:pt x="908" y="1228"/>
                </a:lnTo>
                <a:lnTo>
                  <a:pt x="906" y="1235"/>
                </a:lnTo>
                <a:lnTo>
                  <a:pt x="913" y="1235"/>
                </a:lnTo>
                <a:lnTo>
                  <a:pt x="916" y="1241"/>
                </a:lnTo>
                <a:lnTo>
                  <a:pt x="903" y="1240"/>
                </a:lnTo>
                <a:lnTo>
                  <a:pt x="905" y="1243"/>
                </a:lnTo>
                <a:lnTo>
                  <a:pt x="895" y="1245"/>
                </a:lnTo>
                <a:lnTo>
                  <a:pt x="895" y="1255"/>
                </a:lnTo>
                <a:lnTo>
                  <a:pt x="890" y="1255"/>
                </a:lnTo>
                <a:lnTo>
                  <a:pt x="873" y="1243"/>
                </a:lnTo>
                <a:lnTo>
                  <a:pt x="875" y="1241"/>
                </a:lnTo>
                <a:lnTo>
                  <a:pt x="871" y="1240"/>
                </a:lnTo>
                <a:lnTo>
                  <a:pt x="866" y="1233"/>
                </a:lnTo>
                <a:lnTo>
                  <a:pt x="843" y="1228"/>
                </a:lnTo>
                <a:lnTo>
                  <a:pt x="826" y="1228"/>
                </a:lnTo>
                <a:lnTo>
                  <a:pt x="821" y="1231"/>
                </a:lnTo>
                <a:lnTo>
                  <a:pt x="821" y="1226"/>
                </a:lnTo>
                <a:lnTo>
                  <a:pt x="809" y="1228"/>
                </a:lnTo>
                <a:lnTo>
                  <a:pt x="799" y="1223"/>
                </a:lnTo>
                <a:lnTo>
                  <a:pt x="801" y="1219"/>
                </a:lnTo>
                <a:lnTo>
                  <a:pt x="799" y="1218"/>
                </a:lnTo>
                <a:lnTo>
                  <a:pt x="796" y="1221"/>
                </a:lnTo>
                <a:lnTo>
                  <a:pt x="793" y="1214"/>
                </a:lnTo>
                <a:lnTo>
                  <a:pt x="789" y="1214"/>
                </a:lnTo>
                <a:lnTo>
                  <a:pt x="783" y="1208"/>
                </a:lnTo>
                <a:lnTo>
                  <a:pt x="778" y="1209"/>
                </a:lnTo>
                <a:lnTo>
                  <a:pt x="768" y="1201"/>
                </a:lnTo>
                <a:lnTo>
                  <a:pt x="758" y="1204"/>
                </a:lnTo>
                <a:lnTo>
                  <a:pt x="744" y="1189"/>
                </a:lnTo>
                <a:lnTo>
                  <a:pt x="736" y="1191"/>
                </a:lnTo>
                <a:lnTo>
                  <a:pt x="732" y="1186"/>
                </a:lnTo>
                <a:lnTo>
                  <a:pt x="714" y="1181"/>
                </a:lnTo>
                <a:lnTo>
                  <a:pt x="714" y="1174"/>
                </a:lnTo>
                <a:lnTo>
                  <a:pt x="709" y="1168"/>
                </a:lnTo>
                <a:lnTo>
                  <a:pt x="709" y="1163"/>
                </a:lnTo>
                <a:lnTo>
                  <a:pt x="697" y="1129"/>
                </a:lnTo>
                <a:lnTo>
                  <a:pt x="687" y="1119"/>
                </a:lnTo>
                <a:lnTo>
                  <a:pt x="687" y="1114"/>
                </a:lnTo>
                <a:lnTo>
                  <a:pt x="681" y="1109"/>
                </a:lnTo>
                <a:lnTo>
                  <a:pt x="682" y="1089"/>
                </a:lnTo>
                <a:lnTo>
                  <a:pt x="681" y="1082"/>
                </a:lnTo>
                <a:lnTo>
                  <a:pt x="672" y="1074"/>
                </a:lnTo>
                <a:lnTo>
                  <a:pt x="679" y="1055"/>
                </a:lnTo>
                <a:lnTo>
                  <a:pt x="676" y="1052"/>
                </a:lnTo>
                <a:lnTo>
                  <a:pt x="672" y="1042"/>
                </a:lnTo>
                <a:lnTo>
                  <a:pt x="657" y="1034"/>
                </a:lnTo>
                <a:lnTo>
                  <a:pt x="647" y="1020"/>
                </a:lnTo>
                <a:lnTo>
                  <a:pt x="640" y="1019"/>
                </a:lnTo>
                <a:lnTo>
                  <a:pt x="635" y="995"/>
                </a:lnTo>
                <a:lnTo>
                  <a:pt x="629" y="994"/>
                </a:lnTo>
                <a:lnTo>
                  <a:pt x="619" y="975"/>
                </a:lnTo>
                <a:lnTo>
                  <a:pt x="607" y="968"/>
                </a:lnTo>
                <a:lnTo>
                  <a:pt x="607" y="965"/>
                </a:lnTo>
                <a:lnTo>
                  <a:pt x="599" y="960"/>
                </a:lnTo>
                <a:lnTo>
                  <a:pt x="600" y="955"/>
                </a:lnTo>
                <a:lnTo>
                  <a:pt x="595" y="947"/>
                </a:lnTo>
                <a:lnTo>
                  <a:pt x="592" y="935"/>
                </a:lnTo>
                <a:lnTo>
                  <a:pt x="597" y="935"/>
                </a:lnTo>
                <a:lnTo>
                  <a:pt x="589" y="928"/>
                </a:lnTo>
                <a:lnTo>
                  <a:pt x="590" y="923"/>
                </a:lnTo>
                <a:lnTo>
                  <a:pt x="582" y="915"/>
                </a:lnTo>
                <a:lnTo>
                  <a:pt x="573" y="886"/>
                </a:lnTo>
                <a:lnTo>
                  <a:pt x="567" y="883"/>
                </a:lnTo>
                <a:lnTo>
                  <a:pt x="565" y="865"/>
                </a:lnTo>
                <a:lnTo>
                  <a:pt x="557" y="855"/>
                </a:lnTo>
                <a:lnTo>
                  <a:pt x="555" y="846"/>
                </a:lnTo>
                <a:lnTo>
                  <a:pt x="533" y="830"/>
                </a:lnTo>
                <a:lnTo>
                  <a:pt x="528" y="818"/>
                </a:lnTo>
                <a:lnTo>
                  <a:pt x="510" y="810"/>
                </a:lnTo>
                <a:lnTo>
                  <a:pt x="512" y="798"/>
                </a:lnTo>
                <a:lnTo>
                  <a:pt x="505" y="803"/>
                </a:lnTo>
                <a:lnTo>
                  <a:pt x="505" y="796"/>
                </a:lnTo>
                <a:lnTo>
                  <a:pt x="500" y="794"/>
                </a:lnTo>
                <a:lnTo>
                  <a:pt x="495" y="784"/>
                </a:lnTo>
                <a:lnTo>
                  <a:pt x="497" y="781"/>
                </a:lnTo>
                <a:lnTo>
                  <a:pt x="492" y="781"/>
                </a:lnTo>
                <a:lnTo>
                  <a:pt x="490" y="778"/>
                </a:lnTo>
                <a:lnTo>
                  <a:pt x="483" y="781"/>
                </a:lnTo>
                <a:lnTo>
                  <a:pt x="481" y="776"/>
                </a:lnTo>
                <a:lnTo>
                  <a:pt x="480" y="779"/>
                </a:lnTo>
                <a:lnTo>
                  <a:pt x="471" y="781"/>
                </a:lnTo>
                <a:lnTo>
                  <a:pt x="460" y="776"/>
                </a:lnTo>
                <a:lnTo>
                  <a:pt x="456" y="776"/>
                </a:lnTo>
                <a:lnTo>
                  <a:pt x="455" y="773"/>
                </a:lnTo>
                <a:lnTo>
                  <a:pt x="445" y="776"/>
                </a:lnTo>
                <a:lnTo>
                  <a:pt x="440" y="771"/>
                </a:lnTo>
                <a:lnTo>
                  <a:pt x="430" y="776"/>
                </a:lnTo>
                <a:lnTo>
                  <a:pt x="405" y="763"/>
                </a:lnTo>
                <a:lnTo>
                  <a:pt x="400" y="766"/>
                </a:lnTo>
                <a:lnTo>
                  <a:pt x="398" y="774"/>
                </a:lnTo>
                <a:lnTo>
                  <a:pt x="384" y="771"/>
                </a:lnTo>
                <a:lnTo>
                  <a:pt x="381" y="776"/>
                </a:lnTo>
                <a:lnTo>
                  <a:pt x="378" y="773"/>
                </a:lnTo>
                <a:lnTo>
                  <a:pt x="373" y="776"/>
                </a:lnTo>
                <a:lnTo>
                  <a:pt x="368" y="776"/>
                </a:lnTo>
                <a:lnTo>
                  <a:pt x="353" y="798"/>
                </a:lnTo>
                <a:lnTo>
                  <a:pt x="351" y="813"/>
                </a:lnTo>
                <a:lnTo>
                  <a:pt x="343" y="818"/>
                </a:lnTo>
                <a:lnTo>
                  <a:pt x="341" y="828"/>
                </a:lnTo>
                <a:lnTo>
                  <a:pt x="344" y="833"/>
                </a:lnTo>
                <a:lnTo>
                  <a:pt x="331" y="836"/>
                </a:lnTo>
                <a:lnTo>
                  <a:pt x="313" y="860"/>
                </a:lnTo>
                <a:lnTo>
                  <a:pt x="301" y="855"/>
                </a:lnTo>
                <a:lnTo>
                  <a:pt x="299" y="858"/>
                </a:lnTo>
                <a:lnTo>
                  <a:pt x="296" y="850"/>
                </a:lnTo>
                <a:lnTo>
                  <a:pt x="291" y="851"/>
                </a:lnTo>
                <a:lnTo>
                  <a:pt x="281" y="846"/>
                </a:lnTo>
                <a:lnTo>
                  <a:pt x="277" y="838"/>
                </a:lnTo>
                <a:lnTo>
                  <a:pt x="257" y="830"/>
                </a:lnTo>
                <a:lnTo>
                  <a:pt x="256" y="826"/>
                </a:lnTo>
                <a:lnTo>
                  <a:pt x="251" y="825"/>
                </a:lnTo>
                <a:lnTo>
                  <a:pt x="254" y="818"/>
                </a:lnTo>
                <a:lnTo>
                  <a:pt x="251" y="820"/>
                </a:lnTo>
                <a:lnTo>
                  <a:pt x="226" y="811"/>
                </a:lnTo>
                <a:lnTo>
                  <a:pt x="214" y="801"/>
                </a:lnTo>
                <a:lnTo>
                  <a:pt x="212" y="791"/>
                </a:lnTo>
                <a:lnTo>
                  <a:pt x="194" y="783"/>
                </a:lnTo>
                <a:lnTo>
                  <a:pt x="180" y="766"/>
                </a:lnTo>
                <a:lnTo>
                  <a:pt x="177" y="751"/>
                </a:lnTo>
                <a:lnTo>
                  <a:pt x="169" y="738"/>
                </a:lnTo>
                <a:lnTo>
                  <a:pt x="169" y="721"/>
                </a:lnTo>
                <a:lnTo>
                  <a:pt x="172" y="711"/>
                </a:lnTo>
                <a:lnTo>
                  <a:pt x="170" y="701"/>
                </a:lnTo>
                <a:lnTo>
                  <a:pt x="160" y="686"/>
                </a:lnTo>
                <a:lnTo>
                  <a:pt x="162" y="682"/>
                </a:lnTo>
                <a:lnTo>
                  <a:pt x="157" y="681"/>
                </a:lnTo>
                <a:lnTo>
                  <a:pt x="155" y="659"/>
                </a:lnTo>
                <a:lnTo>
                  <a:pt x="147" y="651"/>
                </a:lnTo>
                <a:lnTo>
                  <a:pt x="145" y="646"/>
                </a:lnTo>
                <a:lnTo>
                  <a:pt x="140" y="646"/>
                </a:lnTo>
                <a:lnTo>
                  <a:pt x="127" y="629"/>
                </a:lnTo>
                <a:lnTo>
                  <a:pt x="120" y="630"/>
                </a:lnTo>
                <a:lnTo>
                  <a:pt x="119" y="627"/>
                </a:lnTo>
                <a:lnTo>
                  <a:pt x="117" y="627"/>
                </a:lnTo>
                <a:lnTo>
                  <a:pt x="108" y="622"/>
                </a:lnTo>
                <a:lnTo>
                  <a:pt x="108" y="617"/>
                </a:lnTo>
                <a:lnTo>
                  <a:pt x="95" y="604"/>
                </a:lnTo>
                <a:lnTo>
                  <a:pt x="90" y="594"/>
                </a:lnTo>
                <a:lnTo>
                  <a:pt x="77" y="582"/>
                </a:lnTo>
                <a:lnTo>
                  <a:pt x="55" y="55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8" name="Freeform 50"/>
          <p:cNvSpPr>
            <a:spLocks/>
          </p:cNvSpPr>
          <p:nvPr/>
        </p:nvSpPr>
        <p:spPr bwMode="auto">
          <a:xfrm>
            <a:off x="2576515" y="3409950"/>
            <a:ext cx="1141412" cy="1157288"/>
          </a:xfrm>
          <a:custGeom>
            <a:avLst/>
            <a:gdLst/>
            <a:ahLst/>
            <a:cxnLst>
              <a:cxn ang="0">
                <a:pos x="19" y="516"/>
              </a:cxn>
              <a:cxn ang="0">
                <a:pos x="24" y="477"/>
              </a:cxn>
              <a:cxn ang="0">
                <a:pos x="32" y="429"/>
              </a:cxn>
              <a:cxn ang="0">
                <a:pos x="42" y="363"/>
              </a:cxn>
              <a:cxn ang="0">
                <a:pos x="54" y="271"/>
              </a:cxn>
              <a:cxn ang="0">
                <a:pos x="62" y="231"/>
              </a:cxn>
              <a:cxn ang="0">
                <a:pos x="79" y="112"/>
              </a:cxn>
              <a:cxn ang="0">
                <a:pos x="96" y="0"/>
              </a:cxn>
              <a:cxn ang="0">
                <a:pos x="157" y="9"/>
              </a:cxn>
              <a:cxn ang="0">
                <a:pos x="238" y="20"/>
              </a:cxn>
              <a:cxn ang="0">
                <a:pos x="244" y="22"/>
              </a:cxn>
              <a:cxn ang="0">
                <a:pos x="291" y="27"/>
              </a:cxn>
              <a:cxn ang="0">
                <a:pos x="295" y="29"/>
              </a:cxn>
              <a:cxn ang="0">
                <a:pos x="330" y="34"/>
              </a:cxn>
              <a:cxn ang="0">
                <a:pos x="373" y="37"/>
              </a:cxn>
              <a:cxn ang="0">
                <a:pos x="398" y="40"/>
              </a:cxn>
              <a:cxn ang="0">
                <a:pos x="443" y="45"/>
              </a:cxn>
              <a:cxn ang="0">
                <a:pos x="450" y="47"/>
              </a:cxn>
              <a:cxn ang="0">
                <a:pos x="554" y="57"/>
              </a:cxn>
              <a:cxn ang="0">
                <a:pos x="638" y="64"/>
              </a:cxn>
              <a:cxn ang="0">
                <a:pos x="646" y="64"/>
              </a:cxn>
              <a:cxn ang="0">
                <a:pos x="641" y="121"/>
              </a:cxn>
              <a:cxn ang="0">
                <a:pos x="638" y="121"/>
              </a:cxn>
              <a:cxn ang="0">
                <a:pos x="634" y="171"/>
              </a:cxn>
              <a:cxn ang="0">
                <a:pos x="631" y="206"/>
              </a:cxn>
              <a:cxn ang="0">
                <a:pos x="631" y="219"/>
              </a:cxn>
              <a:cxn ang="0">
                <a:pos x="627" y="270"/>
              </a:cxn>
              <a:cxn ang="0">
                <a:pos x="624" y="295"/>
              </a:cxn>
              <a:cxn ang="0">
                <a:pos x="622" y="320"/>
              </a:cxn>
              <a:cxn ang="0">
                <a:pos x="617" y="370"/>
              </a:cxn>
              <a:cxn ang="0">
                <a:pos x="614" y="425"/>
              </a:cxn>
              <a:cxn ang="0">
                <a:pos x="609" y="454"/>
              </a:cxn>
              <a:cxn ang="0">
                <a:pos x="607" y="475"/>
              </a:cxn>
              <a:cxn ang="0">
                <a:pos x="604" y="526"/>
              </a:cxn>
              <a:cxn ang="0">
                <a:pos x="597" y="574"/>
              </a:cxn>
              <a:cxn ang="0">
                <a:pos x="596" y="623"/>
              </a:cxn>
              <a:cxn ang="0">
                <a:pos x="594" y="633"/>
              </a:cxn>
              <a:cxn ang="0">
                <a:pos x="567" y="631"/>
              </a:cxn>
              <a:cxn ang="0">
                <a:pos x="529" y="628"/>
              </a:cxn>
              <a:cxn ang="0">
                <a:pos x="504" y="624"/>
              </a:cxn>
              <a:cxn ang="0">
                <a:pos x="500" y="624"/>
              </a:cxn>
              <a:cxn ang="0">
                <a:pos x="418" y="618"/>
              </a:cxn>
              <a:cxn ang="0">
                <a:pos x="412" y="616"/>
              </a:cxn>
              <a:cxn ang="0">
                <a:pos x="306" y="606"/>
              </a:cxn>
              <a:cxn ang="0">
                <a:pos x="270" y="601"/>
              </a:cxn>
              <a:cxn ang="0">
                <a:pos x="246" y="599"/>
              </a:cxn>
              <a:cxn ang="0">
                <a:pos x="244" y="599"/>
              </a:cxn>
              <a:cxn ang="0">
                <a:pos x="244" y="601"/>
              </a:cxn>
              <a:cxn ang="0">
                <a:pos x="244" y="608"/>
              </a:cxn>
              <a:cxn ang="0">
                <a:pos x="243" y="609"/>
              </a:cxn>
              <a:cxn ang="0">
                <a:pos x="244" y="616"/>
              </a:cxn>
              <a:cxn ang="0">
                <a:pos x="244" y="619"/>
              </a:cxn>
              <a:cxn ang="0">
                <a:pos x="251" y="623"/>
              </a:cxn>
              <a:cxn ang="0">
                <a:pos x="179" y="614"/>
              </a:cxn>
              <a:cxn ang="0">
                <a:pos x="89" y="603"/>
              </a:cxn>
              <a:cxn ang="0">
                <a:pos x="82" y="653"/>
              </a:cxn>
              <a:cxn ang="0">
                <a:pos x="0" y="641"/>
              </a:cxn>
              <a:cxn ang="0">
                <a:pos x="19" y="516"/>
              </a:cxn>
            </a:cxnLst>
            <a:rect l="0" t="0" r="r" b="b"/>
            <a:pathLst>
              <a:path w="646" h="653">
                <a:moveTo>
                  <a:pt x="19" y="516"/>
                </a:moveTo>
                <a:lnTo>
                  <a:pt x="24" y="477"/>
                </a:lnTo>
                <a:lnTo>
                  <a:pt x="32" y="429"/>
                </a:lnTo>
                <a:lnTo>
                  <a:pt x="42" y="363"/>
                </a:lnTo>
                <a:lnTo>
                  <a:pt x="54" y="271"/>
                </a:lnTo>
                <a:lnTo>
                  <a:pt x="62" y="231"/>
                </a:lnTo>
                <a:lnTo>
                  <a:pt x="79" y="112"/>
                </a:lnTo>
                <a:lnTo>
                  <a:pt x="96" y="0"/>
                </a:lnTo>
                <a:lnTo>
                  <a:pt x="157" y="9"/>
                </a:lnTo>
                <a:lnTo>
                  <a:pt x="238" y="20"/>
                </a:lnTo>
                <a:lnTo>
                  <a:pt x="244" y="22"/>
                </a:lnTo>
                <a:lnTo>
                  <a:pt x="291" y="27"/>
                </a:lnTo>
                <a:lnTo>
                  <a:pt x="295" y="29"/>
                </a:lnTo>
                <a:lnTo>
                  <a:pt x="330" y="34"/>
                </a:lnTo>
                <a:lnTo>
                  <a:pt x="373" y="37"/>
                </a:lnTo>
                <a:lnTo>
                  <a:pt x="398" y="40"/>
                </a:lnTo>
                <a:lnTo>
                  <a:pt x="443" y="45"/>
                </a:lnTo>
                <a:lnTo>
                  <a:pt x="450" y="47"/>
                </a:lnTo>
                <a:lnTo>
                  <a:pt x="554" y="57"/>
                </a:lnTo>
                <a:lnTo>
                  <a:pt x="638" y="64"/>
                </a:lnTo>
                <a:lnTo>
                  <a:pt x="646" y="64"/>
                </a:lnTo>
                <a:lnTo>
                  <a:pt x="641" y="121"/>
                </a:lnTo>
                <a:lnTo>
                  <a:pt x="638" y="121"/>
                </a:lnTo>
                <a:lnTo>
                  <a:pt x="634" y="171"/>
                </a:lnTo>
                <a:lnTo>
                  <a:pt x="631" y="206"/>
                </a:lnTo>
                <a:lnTo>
                  <a:pt x="631" y="219"/>
                </a:lnTo>
                <a:lnTo>
                  <a:pt x="627" y="270"/>
                </a:lnTo>
                <a:lnTo>
                  <a:pt x="624" y="295"/>
                </a:lnTo>
                <a:lnTo>
                  <a:pt x="622" y="320"/>
                </a:lnTo>
                <a:lnTo>
                  <a:pt x="617" y="370"/>
                </a:lnTo>
                <a:lnTo>
                  <a:pt x="614" y="425"/>
                </a:lnTo>
                <a:lnTo>
                  <a:pt x="609" y="454"/>
                </a:lnTo>
                <a:lnTo>
                  <a:pt x="607" y="475"/>
                </a:lnTo>
                <a:lnTo>
                  <a:pt x="604" y="526"/>
                </a:lnTo>
                <a:lnTo>
                  <a:pt x="597" y="574"/>
                </a:lnTo>
                <a:lnTo>
                  <a:pt x="596" y="623"/>
                </a:lnTo>
                <a:lnTo>
                  <a:pt x="594" y="633"/>
                </a:lnTo>
                <a:lnTo>
                  <a:pt x="567" y="631"/>
                </a:lnTo>
                <a:lnTo>
                  <a:pt x="529" y="628"/>
                </a:lnTo>
                <a:lnTo>
                  <a:pt x="504" y="624"/>
                </a:lnTo>
                <a:lnTo>
                  <a:pt x="500" y="624"/>
                </a:lnTo>
                <a:lnTo>
                  <a:pt x="418" y="618"/>
                </a:lnTo>
                <a:lnTo>
                  <a:pt x="412" y="616"/>
                </a:lnTo>
                <a:lnTo>
                  <a:pt x="306" y="606"/>
                </a:lnTo>
                <a:lnTo>
                  <a:pt x="270" y="601"/>
                </a:lnTo>
                <a:lnTo>
                  <a:pt x="246" y="599"/>
                </a:lnTo>
                <a:lnTo>
                  <a:pt x="244" y="599"/>
                </a:lnTo>
                <a:lnTo>
                  <a:pt x="244" y="601"/>
                </a:lnTo>
                <a:lnTo>
                  <a:pt x="244" y="608"/>
                </a:lnTo>
                <a:lnTo>
                  <a:pt x="243" y="609"/>
                </a:lnTo>
                <a:lnTo>
                  <a:pt x="244" y="616"/>
                </a:lnTo>
                <a:lnTo>
                  <a:pt x="244" y="619"/>
                </a:lnTo>
                <a:lnTo>
                  <a:pt x="251" y="623"/>
                </a:lnTo>
                <a:lnTo>
                  <a:pt x="179" y="614"/>
                </a:lnTo>
                <a:lnTo>
                  <a:pt x="89" y="603"/>
                </a:lnTo>
                <a:lnTo>
                  <a:pt x="82" y="653"/>
                </a:lnTo>
                <a:lnTo>
                  <a:pt x="0" y="641"/>
                </a:lnTo>
                <a:lnTo>
                  <a:pt x="19" y="516"/>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79" name="Freeform 51"/>
          <p:cNvSpPr>
            <a:spLocks/>
          </p:cNvSpPr>
          <p:nvPr/>
        </p:nvSpPr>
        <p:spPr bwMode="auto">
          <a:xfrm>
            <a:off x="5607050" y="3916363"/>
            <a:ext cx="587375" cy="989012"/>
          </a:xfrm>
          <a:custGeom>
            <a:avLst/>
            <a:gdLst/>
            <a:ahLst/>
            <a:cxnLst>
              <a:cxn ang="0">
                <a:pos x="324" y="537"/>
              </a:cxn>
              <a:cxn ang="0">
                <a:pos x="242" y="537"/>
              </a:cxn>
              <a:cxn ang="0">
                <a:pos x="211" y="557"/>
              </a:cxn>
              <a:cxn ang="0">
                <a:pos x="209" y="545"/>
              </a:cxn>
              <a:cxn ang="0">
                <a:pos x="199" y="530"/>
              </a:cxn>
              <a:cxn ang="0">
                <a:pos x="187" y="513"/>
              </a:cxn>
              <a:cxn ang="0">
                <a:pos x="185" y="505"/>
              </a:cxn>
              <a:cxn ang="0">
                <a:pos x="187" y="492"/>
              </a:cxn>
              <a:cxn ang="0">
                <a:pos x="190" y="480"/>
              </a:cxn>
              <a:cxn ang="0">
                <a:pos x="192" y="470"/>
              </a:cxn>
              <a:cxn ang="0">
                <a:pos x="82" y="477"/>
              </a:cxn>
              <a:cxn ang="0">
                <a:pos x="10" y="472"/>
              </a:cxn>
              <a:cxn ang="0">
                <a:pos x="8" y="450"/>
              </a:cxn>
              <a:cxn ang="0">
                <a:pos x="8" y="436"/>
              </a:cxn>
              <a:cxn ang="0">
                <a:pos x="17" y="436"/>
              </a:cxn>
              <a:cxn ang="0">
                <a:pos x="23" y="411"/>
              </a:cxn>
              <a:cxn ang="0">
                <a:pos x="22" y="408"/>
              </a:cxn>
              <a:cxn ang="0">
                <a:pos x="35" y="391"/>
              </a:cxn>
              <a:cxn ang="0">
                <a:pos x="32" y="379"/>
              </a:cxn>
              <a:cxn ang="0">
                <a:pos x="43" y="364"/>
              </a:cxn>
              <a:cxn ang="0">
                <a:pos x="50" y="356"/>
              </a:cxn>
              <a:cxn ang="0">
                <a:pos x="53" y="341"/>
              </a:cxn>
              <a:cxn ang="0">
                <a:pos x="43" y="339"/>
              </a:cxn>
              <a:cxn ang="0">
                <a:pos x="60" y="331"/>
              </a:cxn>
              <a:cxn ang="0">
                <a:pos x="68" y="318"/>
              </a:cxn>
              <a:cxn ang="0">
                <a:pos x="58" y="311"/>
              </a:cxn>
              <a:cxn ang="0">
                <a:pos x="55" y="306"/>
              </a:cxn>
              <a:cxn ang="0">
                <a:pos x="55" y="292"/>
              </a:cxn>
              <a:cxn ang="0">
                <a:pos x="40" y="289"/>
              </a:cxn>
              <a:cxn ang="0">
                <a:pos x="47" y="262"/>
              </a:cxn>
              <a:cxn ang="0">
                <a:pos x="38" y="261"/>
              </a:cxn>
              <a:cxn ang="0">
                <a:pos x="40" y="242"/>
              </a:cxn>
              <a:cxn ang="0">
                <a:pos x="43" y="231"/>
              </a:cxn>
              <a:cxn ang="0">
                <a:pos x="42" y="219"/>
              </a:cxn>
              <a:cxn ang="0">
                <a:pos x="43" y="195"/>
              </a:cxn>
              <a:cxn ang="0">
                <a:pos x="38" y="197"/>
              </a:cxn>
              <a:cxn ang="0">
                <a:pos x="28" y="197"/>
              </a:cxn>
              <a:cxn ang="0">
                <a:pos x="28" y="182"/>
              </a:cxn>
              <a:cxn ang="0">
                <a:pos x="28" y="167"/>
              </a:cxn>
              <a:cxn ang="0">
                <a:pos x="38" y="167"/>
              </a:cxn>
              <a:cxn ang="0">
                <a:pos x="43" y="160"/>
              </a:cxn>
              <a:cxn ang="0">
                <a:pos x="42" y="149"/>
              </a:cxn>
              <a:cxn ang="0">
                <a:pos x="47" y="137"/>
              </a:cxn>
              <a:cxn ang="0">
                <a:pos x="57" y="129"/>
              </a:cxn>
              <a:cxn ang="0">
                <a:pos x="62" y="115"/>
              </a:cxn>
              <a:cxn ang="0">
                <a:pos x="60" y="107"/>
              </a:cxn>
              <a:cxn ang="0">
                <a:pos x="67" y="90"/>
              </a:cxn>
              <a:cxn ang="0">
                <a:pos x="82" y="85"/>
              </a:cxn>
              <a:cxn ang="0">
                <a:pos x="87" y="68"/>
              </a:cxn>
              <a:cxn ang="0">
                <a:pos x="85" y="58"/>
              </a:cxn>
              <a:cxn ang="0">
                <a:pos x="85" y="38"/>
              </a:cxn>
              <a:cxn ang="0">
                <a:pos x="92" y="47"/>
              </a:cxn>
              <a:cxn ang="0">
                <a:pos x="93" y="30"/>
              </a:cxn>
              <a:cxn ang="0">
                <a:pos x="107" y="30"/>
              </a:cxn>
              <a:cxn ang="0">
                <a:pos x="105" y="15"/>
              </a:cxn>
              <a:cxn ang="0">
                <a:pos x="247" y="5"/>
              </a:cxn>
              <a:cxn ang="0">
                <a:pos x="313" y="48"/>
              </a:cxn>
              <a:cxn ang="0">
                <a:pos x="309" y="197"/>
              </a:cxn>
              <a:cxn ang="0">
                <a:pos x="311" y="378"/>
              </a:cxn>
            </a:cxnLst>
            <a:rect l="0" t="0" r="r" b="b"/>
            <a:pathLst>
              <a:path w="331" h="560">
                <a:moveTo>
                  <a:pt x="314" y="410"/>
                </a:moveTo>
                <a:lnTo>
                  <a:pt x="319" y="445"/>
                </a:lnTo>
                <a:lnTo>
                  <a:pt x="321" y="460"/>
                </a:lnTo>
                <a:lnTo>
                  <a:pt x="326" y="490"/>
                </a:lnTo>
                <a:lnTo>
                  <a:pt x="329" y="528"/>
                </a:lnTo>
                <a:lnTo>
                  <a:pt x="331" y="533"/>
                </a:lnTo>
                <a:lnTo>
                  <a:pt x="324" y="537"/>
                </a:lnTo>
                <a:lnTo>
                  <a:pt x="313" y="532"/>
                </a:lnTo>
                <a:lnTo>
                  <a:pt x="303" y="537"/>
                </a:lnTo>
                <a:lnTo>
                  <a:pt x="282" y="528"/>
                </a:lnTo>
                <a:lnTo>
                  <a:pt x="276" y="530"/>
                </a:lnTo>
                <a:lnTo>
                  <a:pt x="282" y="532"/>
                </a:lnTo>
                <a:lnTo>
                  <a:pt x="242" y="545"/>
                </a:lnTo>
                <a:lnTo>
                  <a:pt x="242" y="537"/>
                </a:lnTo>
                <a:lnTo>
                  <a:pt x="237" y="537"/>
                </a:lnTo>
                <a:lnTo>
                  <a:pt x="234" y="538"/>
                </a:lnTo>
                <a:lnTo>
                  <a:pt x="239" y="545"/>
                </a:lnTo>
                <a:lnTo>
                  <a:pt x="231" y="552"/>
                </a:lnTo>
                <a:lnTo>
                  <a:pt x="229" y="559"/>
                </a:lnTo>
                <a:lnTo>
                  <a:pt x="214" y="560"/>
                </a:lnTo>
                <a:lnTo>
                  <a:pt x="211" y="557"/>
                </a:lnTo>
                <a:lnTo>
                  <a:pt x="211" y="555"/>
                </a:lnTo>
                <a:lnTo>
                  <a:pt x="209" y="554"/>
                </a:lnTo>
                <a:lnTo>
                  <a:pt x="209" y="550"/>
                </a:lnTo>
                <a:lnTo>
                  <a:pt x="207" y="548"/>
                </a:lnTo>
                <a:lnTo>
                  <a:pt x="207" y="548"/>
                </a:lnTo>
                <a:lnTo>
                  <a:pt x="209" y="547"/>
                </a:lnTo>
                <a:lnTo>
                  <a:pt x="209" y="545"/>
                </a:lnTo>
                <a:lnTo>
                  <a:pt x="207" y="543"/>
                </a:lnTo>
                <a:lnTo>
                  <a:pt x="206" y="543"/>
                </a:lnTo>
                <a:lnTo>
                  <a:pt x="206" y="540"/>
                </a:lnTo>
                <a:lnTo>
                  <a:pt x="202" y="537"/>
                </a:lnTo>
                <a:lnTo>
                  <a:pt x="202" y="533"/>
                </a:lnTo>
                <a:lnTo>
                  <a:pt x="201" y="530"/>
                </a:lnTo>
                <a:lnTo>
                  <a:pt x="199" y="530"/>
                </a:lnTo>
                <a:lnTo>
                  <a:pt x="199" y="528"/>
                </a:lnTo>
                <a:lnTo>
                  <a:pt x="199" y="528"/>
                </a:lnTo>
                <a:lnTo>
                  <a:pt x="197" y="527"/>
                </a:lnTo>
                <a:lnTo>
                  <a:pt x="194" y="525"/>
                </a:lnTo>
                <a:lnTo>
                  <a:pt x="190" y="522"/>
                </a:lnTo>
                <a:lnTo>
                  <a:pt x="189" y="522"/>
                </a:lnTo>
                <a:lnTo>
                  <a:pt x="187" y="513"/>
                </a:lnTo>
                <a:lnTo>
                  <a:pt x="187" y="510"/>
                </a:lnTo>
                <a:lnTo>
                  <a:pt x="187" y="510"/>
                </a:lnTo>
                <a:lnTo>
                  <a:pt x="185" y="507"/>
                </a:lnTo>
                <a:lnTo>
                  <a:pt x="184" y="508"/>
                </a:lnTo>
                <a:lnTo>
                  <a:pt x="184" y="507"/>
                </a:lnTo>
                <a:lnTo>
                  <a:pt x="184" y="505"/>
                </a:lnTo>
                <a:lnTo>
                  <a:pt x="185" y="505"/>
                </a:lnTo>
                <a:lnTo>
                  <a:pt x="184" y="503"/>
                </a:lnTo>
                <a:lnTo>
                  <a:pt x="184" y="502"/>
                </a:lnTo>
                <a:lnTo>
                  <a:pt x="185" y="500"/>
                </a:lnTo>
                <a:lnTo>
                  <a:pt x="187" y="498"/>
                </a:lnTo>
                <a:lnTo>
                  <a:pt x="185" y="495"/>
                </a:lnTo>
                <a:lnTo>
                  <a:pt x="185" y="492"/>
                </a:lnTo>
                <a:lnTo>
                  <a:pt x="187" y="492"/>
                </a:lnTo>
                <a:lnTo>
                  <a:pt x="187" y="490"/>
                </a:lnTo>
                <a:lnTo>
                  <a:pt x="189" y="488"/>
                </a:lnTo>
                <a:lnTo>
                  <a:pt x="187" y="485"/>
                </a:lnTo>
                <a:lnTo>
                  <a:pt x="189" y="485"/>
                </a:lnTo>
                <a:lnTo>
                  <a:pt x="189" y="482"/>
                </a:lnTo>
                <a:lnTo>
                  <a:pt x="190" y="482"/>
                </a:lnTo>
                <a:lnTo>
                  <a:pt x="190" y="480"/>
                </a:lnTo>
                <a:lnTo>
                  <a:pt x="189" y="478"/>
                </a:lnTo>
                <a:lnTo>
                  <a:pt x="192" y="478"/>
                </a:lnTo>
                <a:lnTo>
                  <a:pt x="190" y="475"/>
                </a:lnTo>
                <a:lnTo>
                  <a:pt x="190" y="473"/>
                </a:lnTo>
                <a:lnTo>
                  <a:pt x="194" y="473"/>
                </a:lnTo>
                <a:lnTo>
                  <a:pt x="192" y="472"/>
                </a:lnTo>
                <a:lnTo>
                  <a:pt x="192" y="470"/>
                </a:lnTo>
                <a:lnTo>
                  <a:pt x="192" y="468"/>
                </a:lnTo>
                <a:lnTo>
                  <a:pt x="182" y="470"/>
                </a:lnTo>
                <a:lnTo>
                  <a:pt x="140" y="473"/>
                </a:lnTo>
                <a:lnTo>
                  <a:pt x="132" y="473"/>
                </a:lnTo>
                <a:lnTo>
                  <a:pt x="112" y="473"/>
                </a:lnTo>
                <a:lnTo>
                  <a:pt x="110" y="473"/>
                </a:lnTo>
                <a:lnTo>
                  <a:pt x="82" y="477"/>
                </a:lnTo>
                <a:lnTo>
                  <a:pt x="60" y="478"/>
                </a:lnTo>
                <a:lnTo>
                  <a:pt x="48" y="478"/>
                </a:lnTo>
                <a:lnTo>
                  <a:pt x="3" y="482"/>
                </a:lnTo>
                <a:lnTo>
                  <a:pt x="5" y="480"/>
                </a:lnTo>
                <a:lnTo>
                  <a:pt x="8" y="477"/>
                </a:lnTo>
                <a:lnTo>
                  <a:pt x="11" y="473"/>
                </a:lnTo>
                <a:lnTo>
                  <a:pt x="10" y="472"/>
                </a:lnTo>
                <a:lnTo>
                  <a:pt x="5" y="466"/>
                </a:lnTo>
                <a:lnTo>
                  <a:pt x="6" y="460"/>
                </a:lnTo>
                <a:lnTo>
                  <a:pt x="6" y="456"/>
                </a:lnTo>
                <a:lnTo>
                  <a:pt x="1" y="453"/>
                </a:lnTo>
                <a:lnTo>
                  <a:pt x="0" y="450"/>
                </a:lnTo>
                <a:lnTo>
                  <a:pt x="1" y="450"/>
                </a:lnTo>
                <a:lnTo>
                  <a:pt x="8" y="450"/>
                </a:lnTo>
                <a:lnTo>
                  <a:pt x="13" y="448"/>
                </a:lnTo>
                <a:lnTo>
                  <a:pt x="15" y="445"/>
                </a:lnTo>
                <a:lnTo>
                  <a:pt x="15" y="443"/>
                </a:lnTo>
                <a:lnTo>
                  <a:pt x="10" y="441"/>
                </a:lnTo>
                <a:lnTo>
                  <a:pt x="10" y="438"/>
                </a:lnTo>
                <a:lnTo>
                  <a:pt x="10" y="436"/>
                </a:lnTo>
                <a:lnTo>
                  <a:pt x="8" y="436"/>
                </a:lnTo>
                <a:lnTo>
                  <a:pt x="6" y="431"/>
                </a:lnTo>
                <a:lnTo>
                  <a:pt x="8" y="431"/>
                </a:lnTo>
                <a:lnTo>
                  <a:pt x="10" y="431"/>
                </a:lnTo>
                <a:lnTo>
                  <a:pt x="10" y="433"/>
                </a:lnTo>
                <a:lnTo>
                  <a:pt x="11" y="435"/>
                </a:lnTo>
                <a:lnTo>
                  <a:pt x="15" y="436"/>
                </a:lnTo>
                <a:lnTo>
                  <a:pt x="17" y="436"/>
                </a:lnTo>
                <a:lnTo>
                  <a:pt x="18" y="433"/>
                </a:lnTo>
                <a:lnTo>
                  <a:pt x="18" y="431"/>
                </a:lnTo>
                <a:lnTo>
                  <a:pt x="13" y="428"/>
                </a:lnTo>
                <a:lnTo>
                  <a:pt x="13" y="420"/>
                </a:lnTo>
                <a:lnTo>
                  <a:pt x="18" y="418"/>
                </a:lnTo>
                <a:lnTo>
                  <a:pt x="20" y="415"/>
                </a:lnTo>
                <a:lnTo>
                  <a:pt x="23" y="411"/>
                </a:lnTo>
                <a:lnTo>
                  <a:pt x="22" y="410"/>
                </a:lnTo>
                <a:lnTo>
                  <a:pt x="13" y="410"/>
                </a:lnTo>
                <a:lnTo>
                  <a:pt x="11" y="410"/>
                </a:lnTo>
                <a:lnTo>
                  <a:pt x="11" y="406"/>
                </a:lnTo>
                <a:lnTo>
                  <a:pt x="13" y="405"/>
                </a:lnTo>
                <a:lnTo>
                  <a:pt x="18" y="408"/>
                </a:lnTo>
                <a:lnTo>
                  <a:pt x="22" y="408"/>
                </a:lnTo>
                <a:lnTo>
                  <a:pt x="23" y="405"/>
                </a:lnTo>
                <a:lnTo>
                  <a:pt x="23" y="398"/>
                </a:lnTo>
                <a:lnTo>
                  <a:pt x="27" y="393"/>
                </a:lnTo>
                <a:lnTo>
                  <a:pt x="25" y="393"/>
                </a:lnTo>
                <a:lnTo>
                  <a:pt x="28" y="391"/>
                </a:lnTo>
                <a:lnTo>
                  <a:pt x="33" y="393"/>
                </a:lnTo>
                <a:lnTo>
                  <a:pt x="35" y="391"/>
                </a:lnTo>
                <a:lnTo>
                  <a:pt x="35" y="390"/>
                </a:lnTo>
                <a:lnTo>
                  <a:pt x="28" y="391"/>
                </a:lnTo>
                <a:lnTo>
                  <a:pt x="25" y="390"/>
                </a:lnTo>
                <a:lnTo>
                  <a:pt x="28" y="388"/>
                </a:lnTo>
                <a:lnTo>
                  <a:pt x="28" y="383"/>
                </a:lnTo>
                <a:lnTo>
                  <a:pt x="30" y="379"/>
                </a:lnTo>
                <a:lnTo>
                  <a:pt x="32" y="379"/>
                </a:lnTo>
                <a:lnTo>
                  <a:pt x="33" y="385"/>
                </a:lnTo>
                <a:lnTo>
                  <a:pt x="37" y="385"/>
                </a:lnTo>
                <a:lnTo>
                  <a:pt x="38" y="383"/>
                </a:lnTo>
                <a:lnTo>
                  <a:pt x="35" y="379"/>
                </a:lnTo>
                <a:lnTo>
                  <a:pt x="37" y="378"/>
                </a:lnTo>
                <a:lnTo>
                  <a:pt x="40" y="373"/>
                </a:lnTo>
                <a:lnTo>
                  <a:pt x="43" y="364"/>
                </a:lnTo>
                <a:lnTo>
                  <a:pt x="50" y="364"/>
                </a:lnTo>
                <a:lnTo>
                  <a:pt x="52" y="359"/>
                </a:lnTo>
                <a:lnTo>
                  <a:pt x="50" y="358"/>
                </a:lnTo>
                <a:lnTo>
                  <a:pt x="45" y="356"/>
                </a:lnTo>
                <a:lnTo>
                  <a:pt x="45" y="354"/>
                </a:lnTo>
                <a:lnTo>
                  <a:pt x="47" y="353"/>
                </a:lnTo>
                <a:lnTo>
                  <a:pt x="50" y="356"/>
                </a:lnTo>
                <a:lnTo>
                  <a:pt x="53" y="356"/>
                </a:lnTo>
                <a:lnTo>
                  <a:pt x="52" y="353"/>
                </a:lnTo>
                <a:lnTo>
                  <a:pt x="55" y="349"/>
                </a:lnTo>
                <a:lnTo>
                  <a:pt x="58" y="346"/>
                </a:lnTo>
                <a:lnTo>
                  <a:pt x="58" y="343"/>
                </a:lnTo>
                <a:lnTo>
                  <a:pt x="57" y="343"/>
                </a:lnTo>
                <a:lnTo>
                  <a:pt x="53" y="341"/>
                </a:lnTo>
                <a:lnTo>
                  <a:pt x="53" y="344"/>
                </a:lnTo>
                <a:lnTo>
                  <a:pt x="53" y="346"/>
                </a:lnTo>
                <a:lnTo>
                  <a:pt x="50" y="346"/>
                </a:lnTo>
                <a:lnTo>
                  <a:pt x="48" y="348"/>
                </a:lnTo>
                <a:lnTo>
                  <a:pt x="43" y="346"/>
                </a:lnTo>
                <a:lnTo>
                  <a:pt x="42" y="344"/>
                </a:lnTo>
                <a:lnTo>
                  <a:pt x="43" y="339"/>
                </a:lnTo>
                <a:lnTo>
                  <a:pt x="47" y="336"/>
                </a:lnTo>
                <a:lnTo>
                  <a:pt x="48" y="338"/>
                </a:lnTo>
                <a:lnTo>
                  <a:pt x="50" y="336"/>
                </a:lnTo>
                <a:lnTo>
                  <a:pt x="52" y="336"/>
                </a:lnTo>
                <a:lnTo>
                  <a:pt x="53" y="334"/>
                </a:lnTo>
                <a:lnTo>
                  <a:pt x="60" y="336"/>
                </a:lnTo>
                <a:lnTo>
                  <a:pt x="60" y="331"/>
                </a:lnTo>
                <a:lnTo>
                  <a:pt x="60" y="329"/>
                </a:lnTo>
                <a:lnTo>
                  <a:pt x="60" y="328"/>
                </a:lnTo>
                <a:lnTo>
                  <a:pt x="60" y="328"/>
                </a:lnTo>
                <a:lnTo>
                  <a:pt x="65" y="328"/>
                </a:lnTo>
                <a:lnTo>
                  <a:pt x="65" y="326"/>
                </a:lnTo>
                <a:lnTo>
                  <a:pt x="70" y="318"/>
                </a:lnTo>
                <a:lnTo>
                  <a:pt x="68" y="318"/>
                </a:lnTo>
                <a:lnTo>
                  <a:pt x="65" y="323"/>
                </a:lnTo>
                <a:lnTo>
                  <a:pt x="60" y="321"/>
                </a:lnTo>
                <a:lnTo>
                  <a:pt x="58" y="321"/>
                </a:lnTo>
                <a:lnTo>
                  <a:pt x="57" y="316"/>
                </a:lnTo>
                <a:lnTo>
                  <a:pt x="60" y="314"/>
                </a:lnTo>
                <a:lnTo>
                  <a:pt x="60" y="313"/>
                </a:lnTo>
                <a:lnTo>
                  <a:pt x="58" y="311"/>
                </a:lnTo>
                <a:lnTo>
                  <a:pt x="53" y="313"/>
                </a:lnTo>
                <a:lnTo>
                  <a:pt x="50" y="313"/>
                </a:lnTo>
                <a:lnTo>
                  <a:pt x="45" y="306"/>
                </a:lnTo>
                <a:lnTo>
                  <a:pt x="45" y="304"/>
                </a:lnTo>
                <a:lnTo>
                  <a:pt x="48" y="301"/>
                </a:lnTo>
                <a:lnTo>
                  <a:pt x="52" y="306"/>
                </a:lnTo>
                <a:lnTo>
                  <a:pt x="55" y="306"/>
                </a:lnTo>
                <a:lnTo>
                  <a:pt x="57" y="304"/>
                </a:lnTo>
                <a:lnTo>
                  <a:pt x="57" y="304"/>
                </a:lnTo>
                <a:lnTo>
                  <a:pt x="50" y="301"/>
                </a:lnTo>
                <a:lnTo>
                  <a:pt x="50" y="299"/>
                </a:lnTo>
                <a:lnTo>
                  <a:pt x="50" y="296"/>
                </a:lnTo>
                <a:lnTo>
                  <a:pt x="52" y="296"/>
                </a:lnTo>
                <a:lnTo>
                  <a:pt x="55" y="292"/>
                </a:lnTo>
                <a:lnTo>
                  <a:pt x="57" y="291"/>
                </a:lnTo>
                <a:lnTo>
                  <a:pt x="55" y="289"/>
                </a:lnTo>
                <a:lnTo>
                  <a:pt x="52" y="289"/>
                </a:lnTo>
                <a:lnTo>
                  <a:pt x="50" y="292"/>
                </a:lnTo>
                <a:lnTo>
                  <a:pt x="50" y="292"/>
                </a:lnTo>
                <a:lnTo>
                  <a:pt x="45" y="294"/>
                </a:lnTo>
                <a:lnTo>
                  <a:pt x="40" y="289"/>
                </a:lnTo>
                <a:lnTo>
                  <a:pt x="42" y="287"/>
                </a:lnTo>
                <a:lnTo>
                  <a:pt x="50" y="281"/>
                </a:lnTo>
                <a:lnTo>
                  <a:pt x="45" y="277"/>
                </a:lnTo>
                <a:lnTo>
                  <a:pt x="42" y="277"/>
                </a:lnTo>
                <a:lnTo>
                  <a:pt x="38" y="276"/>
                </a:lnTo>
                <a:lnTo>
                  <a:pt x="40" y="267"/>
                </a:lnTo>
                <a:lnTo>
                  <a:pt x="47" y="262"/>
                </a:lnTo>
                <a:lnTo>
                  <a:pt x="47" y="252"/>
                </a:lnTo>
                <a:lnTo>
                  <a:pt x="43" y="251"/>
                </a:lnTo>
                <a:lnTo>
                  <a:pt x="42" y="251"/>
                </a:lnTo>
                <a:lnTo>
                  <a:pt x="40" y="251"/>
                </a:lnTo>
                <a:lnTo>
                  <a:pt x="40" y="256"/>
                </a:lnTo>
                <a:lnTo>
                  <a:pt x="40" y="259"/>
                </a:lnTo>
                <a:lnTo>
                  <a:pt x="38" y="261"/>
                </a:lnTo>
                <a:lnTo>
                  <a:pt x="35" y="259"/>
                </a:lnTo>
                <a:lnTo>
                  <a:pt x="33" y="256"/>
                </a:lnTo>
                <a:lnTo>
                  <a:pt x="38" y="249"/>
                </a:lnTo>
                <a:lnTo>
                  <a:pt x="38" y="247"/>
                </a:lnTo>
                <a:lnTo>
                  <a:pt x="38" y="246"/>
                </a:lnTo>
                <a:lnTo>
                  <a:pt x="38" y="244"/>
                </a:lnTo>
                <a:lnTo>
                  <a:pt x="40" y="242"/>
                </a:lnTo>
                <a:lnTo>
                  <a:pt x="40" y="241"/>
                </a:lnTo>
                <a:lnTo>
                  <a:pt x="38" y="239"/>
                </a:lnTo>
                <a:lnTo>
                  <a:pt x="33" y="236"/>
                </a:lnTo>
                <a:lnTo>
                  <a:pt x="33" y="232"/>
                </a:lnTo>
                <a:lnTo>
                  <a:pt x="35" y="231"/>
                </a:lnTo>
                <a:lnTo>
                  <a:pt x="40" y="234"/>
                </a:lnTo>
                <a:lnTo>
                  <a:pt x="43" y="231"/>
                </a:lnTo>
                <a:lnTo>
                  <a:pt x="43" y="229"/>
                </a:lnTo>
                <a:lnTo>
                  <a:pt x="42" y="222"/>
                </a:lnTo>
                <a:lnTo>
                  <a:pt x="47" y="219"/>
                </a:lnTo>
                <a:lnTo>
                  <a:pt x="48" y="216"/>
                </a:lnTo>
                <a:lnTo>
                  <a:pt x="47" y="214"/>
                </a:lnTo>
                <a:lnTo>
                  <a:pt x="43" y="216"/>
                </a:lnTo>
                <a:lnTo>
                  <a:pt x="42" y="219"/>
                </a:lnTo>
                <a:lnTo>
                  <a:pt x="38" y="219"/>
                </a:lnTo>
                <a:lnTo>
                  <a:pt x="38" y="210"/>
                </a:lnTo>
                <a:lnTo>
                  <a:pt x="38" y="209"/>
                </a:lnTo>
                <a:lnTo>
                  <a:pt x="40" y="204"/>
                </a:lnTo>
                <a:lnTo>
                  <a:pt x="43" y="200"/>
                </a:lnTo>
                <a:lnTo>
                  <a:pt x="45" y="199"/>
                </a:lnTo>
                <a:lnTo>
                  <a:pt x="43" y="195"/>
                </a:lnTo>
                <a:lnTo>
                  <a:pt x="42" y="195"/>
                </a:lnTo>
                <a:lnTo>
                  <a:pt x="40" y="200"/>
                </a:lnTo>
                <a:lnTo>
                  <a:pt x="38" y="204"/>
                </a:lnTo>
                <a:lnTo>
                  <a:pt x="33" y="204"/>
                </a:lnTo>
                <a:lnTo>
                  <a:pt x="30" y="200"/>
                </a:lnTo>
                <a:lnTo>
                  <a:pt x="38" y="197"/>
                </a:lnTo>
                <a:lnTo>
                  <a:pt x="38" y="197"/>
                </a:lnTo>
                <a:lnTo>
                  <a:pt x="38" y="195"/>
                </a:lnTo>
                <a:lnTo>
                  <a:pt x="38" y="192"/>
                </a:lnTo>
                <a:lnTo>
                  <a:pt x="33" y="190"/>
                </a:lnTo>
                <a:lnTo>
                  <a:pt x="33" y="195"/>
                </a:lnTo>
                <a:lnTo>
                  <a:pt x="33" y="197"/>
                </a:lnTo>
                <a:lnTo>
                  <a:pt x="28" y="197"/>
                </a:lnTo>
                <a:lnTo>
                  <a:pt x="28" y="197"/>
                </a:lnTo>
                <a:lnTo>
                  <a:pt x="30" y="195"/>
                </a:lnTo>
                <a:lnTo>
                  <a:pt x="32" y="190"/>
                </a:lnTo>
                <a:lnTo>
                  <a:pt x="32" y="189"/>
                </a:lnTo>
                <a:lnTo>
                  <a:pt x="30" y="187"/>
                </a:lnTo>
                <a:lnTo>
                  <a:pt x="28" y="187"/>
                </a:lnTo>
                <a:lnTo>
                  <a:pt x="28" y="185"/>
                </a:lnTo>
                <a:lnTo>
                  <a:pt x="28" y="182"/>
                </a:lnTo>
                <a:lnTo>
                  <a:pt x="32" y="184"/>
                </a:lnTo>
                <a:lnTo>
                  <a:pt x="33" y="182"/>
                </a:lnTo>
                <a:lnTo>
                  <a:pt x="35" y="177"/>
                </a:lnTo>
                <a:lnTo>
                  <a:pt x="33" y="175"/>
                </a:lnTo>
                <a:lnTo>
                  <a:pt x="28" y="172"/>
                </a:lnTo>
                <a:lnTo>
                  <a:pt x="28" y="170"/>
                </a:lnTo>
                <a:lnTo>
                  <a:pt x="28" y="167"/>
                </a:lnTo>
                <a:lnTo>
                  <a:pt x="33" y="165"/>
                </a:lnTo>
                <a:lnTo>
                  <a:pt x="38" y="170"/>
                </a:lnTo>
                <a:lnTo>
                  <a:pt x="40" y="172"/>
                </a:lnTo>
                <a:lnTo>
                  <a:pt x="45" y="170"/>
                </a:lnTo>
                <a:lnTo>
                  <a:pt x="45" y="167"/>
                </a:lnTo>
                <a:lnTo>
                  <a:pt x="43" y="165"/>
                </a:lnTo>
                <a:lnTo>
                  <a:pt x="38" y="167"/>
                </a:lnTo>
                <a:lnTo>
                  <a:pt x="37" y="167"/>
                </a:lnTo>
                <a:lnTo>
                  <a:pt x="35" y="165"/>
                </a:lnTo>
                <a:lnTo>
                  <a:pt x="35" y="160"/>
                </a:lnTo>
                <a:lnTo>
                  <a:pt x="35" y="159"/>
                </a:lnTo>
                <a:lnTo>
                  <a:pt x="38" y="159"/>
                </a:lnTo>
                <a:lnTo>
                  <a:pt x="42" y="157"/>
                </a:lnTo>
                <a:lnTo>
                  <a:pt x="43" y="160"/>
                </a:lnTo>
                <a:lnTo>
                  <a:pt x="47" y="160"/>
                </a:lnTo>
                <a:lnTo>
                  <a:pt x="48" y="159"/>
                </a:lnTo>
                <a:lnTo>
                  <a:pt x="50" y="157"/>
                </a:lnTo>
                <a:lnTo>
                  <a:pt x="50" y="155"/>
                </a:lnTo>
                <a:lnTo>
                  <a:pt x="45" y="155"/>
                </a:lnTo>
                <a:lnTo>
                  <a:pt x="42" y="152"/>
                </a:lnTo>
                <a:lnTo>
                  <a:pt x="42" y="149"/>
                </a:lnTo>
                <a:lnTo>
                  <a:pt x="45" y="140"/>
                </a:lnTo>
                <a:lnTo>
                  <a:pt x="38" y="137"/>
                </a:lnTo>
                <a:lnTo>
                  <a:pt x="38" y="134"/>
                </a:lnTo>
                <a:lnTo>
                  <a:pt x="38" y="134"/>
                </a:lnTo>
                <a:lnTo>
                  <a:pt x="43" y="135"/>
                </a:lnTo>
                <a:lnTo>
                  <a:pt x="45" y="134"/>
                </a:lnTo>
                <a:lnTo>
                  <a:pt x="47" y="137"/>
                </a:lnTo>
                <a:lnTo>
                  <a:pt x="48" y="137"/>
                </a:lnTo>
                <a:lnTo>
                  <a:pt x="50" y="137"/>
                </a:lnTo>
                <a:lnTo>
                  <a:pt x="50" y="135"/>
                </a:lnTo>
                <a:lnTo>
                  <a:pt x="50" y="134"/>
                </a:lnTo>
                <a:lnTo>
                  <a:pt x="50" y="132"/>
                </a:lnTo>
                <a:lnTo>
                  <a:pt x="50" y="130"/>
                </a:lnTo>
                <a:lnTo>
                  <a:pt x="57" y="129"/>
                </a:lnTo>
                <a:lnTo>
                  <a:pt x="58" y="122"/>
                </a:lnTo>
                <a:lnTo>
                  <a:pt x="55" y="122"/>
                </a:lnTo>
                <a:lnTo>
                  <a:pt x="50" y="118"/>
                </a:lnTo>
                <a:lnTo>
                  <a:pt x="50" y="115"/>
                </a:lnTo>
                <a:lnTo>
                  <a:pt x="52" y="112"/>
                </a:lnTo>
                <a:lnTo>
                  <a:pt x="60" y="115"/>
                </a:lnTo>
                <a:lnTo>
                  <a:pt x="62" y="115"/>
                </a:lnTo>
                <a:lnTo>
                  <a:pt x="63" y="112"/>
                </a:lnTo>
                <a:lnTo>
                  <a:pt x="62" y="112"/>
                </a:lnTo>
                <a:lnTo>
                  <a:pt x="52" y="110"/>
                </a:lnTo>
                <a:lnTo>
                  <a:pt x="50" y="107"/>
                </a:lnTo>
                <a:lnTo>
                  <a:pt x="52" y="103"/>
                </a:lnTo>
                <a:lnTo>
                  <a:pt x="58" y="107"/>
                </a:lnTo>
                <a:lnTo>
                  <a:pt x="60" y="107"/>
                </a:lnTo>
                <a:lnTo>
                  <a:pt x="60" y="102"/>
                </a:lnTo>
                <a:lnTo>
                  <a:pt x="62" y="98"/>
                </a:lnTo>
                <a:lnTo>
                  <a:pt x="63" y="98"/>
                </a:lnTo>
                <a:lnTo>
                  <a:pt x="68" y="100"/>
                </a:lnTo>
                <a:lnTo>
                  <a:pt x="68" y="95"/>
                </a:lnTo>
                <a:lnTo>
                  <a:pt x="67" y="92"/>
                </a:lnTo>
                <a:lnTo>
                  <a:pt x="67" y="90"/>
                </a:lnTo>
                <a:lnTo>
                  <a:pt x="73" y="88"/>
                </a:lnTo>
                <a:lnTo>
                  <a:pt x="73" y="90"/>
                </a:lnTo>
                <a:lnTo>
                  <a:pt x="73" y="95"/>
                </a:lnTo>
                <a:lnTo>
                  <a:pt x="75" y="95"/>
                </a:lnTo>
                <a:lnTo>
                  <a:pt x="77" y="93"/>
                </a:lnTo>
                <a:lnTo>
                  <a:pt x="77" y="90"/>
                </a:lnTo>
                <a:lnTo>
                  <a:pt x="82" y="85"/>
                </a:lnTo>
                <a:lnTo>
                  <a:pt x="83" y="80"/>
                </a:lnTo>
                <a:lnTo>
                  <a:pt x="83" y="80"/>
                </a:lnTo>
                <a:lnTo>
                  <a:pt x="82" y="73"/>
                </a:lnTo>
                <a:lnTo>
                  <a:pt x="82" y="72"/>
                </a:lnTo>
                <a:lnTo>
                  <a:pt x="83" y="70"/>
                </a:lnTo>
                <a:lnTo>
                  <a:pt x="87" y="70"/>
                </a:lnTo>
                <a:lnTo>
                  <a:pt x="87" y="68"/>
                </a:lnTo>
                <a:lnTo>
                  <a:pt x="82" y="62"/>
                </a:lnTo>
                <a:lnTo>
                  <a:pt x="82" y="60"/>
                </a:lnTo>
                <a:lnTo>
                  <a:pt x="82" y="58"/>
                </a:lnTo>
                <a:lnTo>
                  <a:pt x="83" y="50"/>
                </a:lnTo>
                <a:lnTo>
                  <a:pt x="85" y="52"/>
                </a:lnTo>
                <a:lnTo>
                  <a:pt x="85" y="57"/>
                </a:lnTo>
                <a:lnTo>
                  <a:pt x="85" y="58"/>
                </a:lnTo>
                <a:lnTo>
                  <a:pt x="88" y="58"/>
                </a:lnTo>
                <a:lnTo>
                  <a:pt x="92" y="53"/>
                </a:lnTo>
                <a:lnTo>
                  <a:pt x="92" y="50"/>
                </a:lnTo>
                <a:lnTo>
                  <a:pt x="88" y="50"/>
                </a:lnTo>
                <a:lnTo>
                  <a:pt x="85" y="48"/>
                </a:lnTo>
                <a:lnTo>
                  <a:pt x="83" y="40"/>
                </a:lnTo>
                <a:lnTo>
                  <a:pt x="85" y="38"/>
                </a:lnTo>
                <a:lnTo>
                  <a:pt x="87" y="38"/>
                </a:lnTo>
                <a:lnTo>
                  <a:pt x="88" y="40"/>
                </a:lnTo>
                <a:lnTo>
                  <a:pt x="88" y="43"/>
                </a:lnTo>
                <a:lnTo>
                  <a:pt x="87" y="45"/>
                </a:lnTo>
                <a:lnTo>
                  <a:pt x="88" y="48"/>
                </a:lnTo>
                <a:lnTo>
                  <a:pt x="90" y="48"/>
                </a:lnTo>
                <a:lnTo>
                  <a:pt x="92" y="47"/>
                </a:lnTo>
                <a:lnTo>
                  <a:pt x="93" y="43"/>
                </a:lnTo>
                <a:lnTo>
                  <a:pt x="92" y="38"/>
                </a:lnTo>
                <a:lnTo>
                  <a:pt x="92" y="36"/>
                </a:lnTo>
                <a:lnTo>
                  <a:pt x="90" y="31"/>
                </a:lnTo>
                <a:lnTo>
                  <a:pt x="92" y="30"/>
                </a:lnTo>
                <a:lnTo>
                  <a:pt x="93" y="28"/>
                </a:lnTo>
                <a:lnTo>
                  <a:pt x="93" y="30"/>
                </a:lnTo>
                <a:lnTo>
                  <a:pt x="93" y="35"/>
                </a:lnTo>
                <a:lnTo>
                  <a:pt x="95" y="35"/>
                </a:lnTo>
                <a:lnTo>
                  <a:pt x="97" y="33"/>
                </a:lnTo>
                <a:lnTo>
                  <a:pt x="103" y="31"/>
                </a:lnTo>
                <a:lnTo>
                  <a:pt x="103" y="31"/>
                </a:lnTo>
                <a:lnTo>
                  <a:pt x="107" y="31"/>
                </a:lnTo>
                <a:lnTo>
                  <a:pt x="107" y="30"/>
                </a:lnTo>
                <a:lnTo>
                  <a:pt x="107" y="28"/>
                </a:lnTo>
                <a:lnTo>
                  <a:pt x="110" y="28"/>
                </a:lnTo>
                <a:lnTo>
                  <a:pt x="112" y="25"/>
                </a:lnTo>
                <a:lnTo>
                  <a:pt x="112" y="21"/>
                </a:lnTo>
                <a:lnTo>
                  <a:pt x="112" y="20"/>
                </a:lnTo>
                <a:lnTo>
                  <a:pt x="105" y="16"/>
                </a:lnTo>
                <a:lnTo>
                  <a:pt x="105" y="15"/>
                </a:lnTo>
                <a:lnTo>
                  <a:pt x="160" y="11"/>
                </a:lnTo>
                <a:lnTo>
                  <a:pt x="167" y="11"/>
                </a:lnTo>
                <a:lnTo>
                  <a:pt x="195" y="8"/>
                </a:lnTo>
                <a:lnTo>
                  <a:pt x="209" y="6"/>
                </a:lnTo>
                <a:lnTo>
                  <a:pt x="227" y="6"/>
                </a:lnTo>
                <a:lnTo>
                  <a:pt x="246" y="5"/>
                </a:lnTo>
                <a:lnTo>
                  <a:pt x="247" y="5"/>
                </a:lnTo>
                <a:lnTo>
                  <a:pt x="284" y="1"/>
                </a:lnTo>
                <a:lnTo>
                  <a:pt x="287" y="1"/>
                </a:lnTo>
                <a:lnTo>
                  <a:pt x="304" y="0"/>
                </a:lnTo>
                <a:lnTo>
                  <a:pt x="308" y="6"/>
                </a:lnTo>
                <a:lnTo>
                  <a:pt x="313" y="10"/>
                </a:lnTo>
                <a:lnTo>
                  <a:pt x="314" y="11"/>
                </a:lnTo>
                <a:lnTo>
                  <a:pt x="313" y="48"/>
                </a:lnTo>
                <a:lnTo>
                  <a:pt x="313" y="60"/>
                </a:lnTo>
                <a:lnTo>
                  <a:pt x="313" y="77"/>
                </a:lnTo>
                <a:lnTo>
                  <a:pt x="313" y="103"/>
                </a:lnTo>
                <a:lnTo>
                  <a:pt x="313" y="107"/>
                </a:lnTo>
                <a:lnTo>
                  <a:pt x="311" y="144"/>
                </a:lnTo>
                <a:lnTo>
                  <a:pt x="311" y="167"/>
                </a:lnTo>
                <a:lnTo>
                  <a:pt x="309" y="197"/>
                </a:lnTo>
                <a:lnTo>
                  <a:pt x="309" y="231"/>
                </a:lnTo>
                <a:lnTo>
                  <a:pt x="309" y="239"/>
                </a:lnTo>
                <a:lnTo>
                  <a:pt x="308" y="277"/>
                </a:lnTo>
                <a:lnTo>
                  <a:pt x="308" y="309"/>
                </a:lnTo>
                <a:lnTo>
                  <a:pt x="308" y="318"/>
                </a:lnTo>
                <a:lnTo>
                  <a:pt x="308" y="356"/>
                </a:lnTo>
                <a:lnTo>
                  <a:pt x="311" y="378"/>
                </a:lnTo>
                <a:lnTo>
                  <a:pt x="314" y="41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0" name="Freeform 52"/>
          <p:cNvSpPr>
            <a:spLocks/>
          </p:cNvSpPr>
          <p:nvPr/>
        </p:nvSpPr>
        <p:spPr bwMode="auto">
          <a:xfrm>
            <a:off x="5072063" y="3638550"/>
            <a:ext cx="817562" cy="731838"/>
          </a:xfrm>
          <a:custGeom>
            <a:avLst/>
            <a:gdLst/>
            <a:ahLst/>
            <a:cxnLst>
              <a:cxn ang="0">
                <a:pos x="15" y="114"/>
              </a:cxn>
              <a:cxn ang="0">
                <a:pos x="50" y="15"/>
              </a:cxn>
              <a:cxn ang="0">
                <a:pos x="171" y="13"/>
              </a:cxn>
              <a:cxn ang="0">
                <a:pos x="296" y="7"/>
              </a:cxn>
              <a:cxn ang="0">
                <a:pos x="413" y="3"/>
              </a:cxn>
              <a:cxn ang="0">
                <a:pos x="422" y="13"/>
              </a:cxn>
              <a:cxn ang="0">
                <a:pos x="413" y="35"/>
              </a:cxn>
              <a:cxn ang="0">
                <a:pos x="398" y="45"/>
              </a:cxn>
              <a:cxn ang="0">
                <a:pos x="460" y="60"/>
              </a:cxn>
              <a:cxn ang="0">
                <a:pos x="452" y="65"/>
              </a:cxn>
              <a:cxn ang="0">
                <a:pos x="452" y="75"/>
              </a:cxn>
              <a:cxn ang="0">
                <a:pos x="437" y="85"/>
              </a:cxn>
              <a:cxn ang="0">
                <a:pos x="447" y="95"/>
              </a:cxn>
              <a:cxn ang="0">
                <a:pos x="438" y="109"/>
              </a:cxn>
              <a:cxn ang="0">
                <a:pos x="428" y="110"/>
              </a:cxn>
              <a:cxn ang="0">
                <a:pos x="423" y="116"/>
              </a:cxn>
              <a:cxn ang="0">
                <a:pos x="423" y="122"/>
              </a:cxn>
              <a:cxn ang="0">
                <a:pos x="420" y="136"/>
              </a:cxn>
              <a:cxn ang="0">
                <a:pos x="428" y="147"/>
              </a:cxn>
              <a:cxn ang="0">
                <a:pos x="418" y="157"/>
              </a:cxn>
              <a:cxn ang="0">
                <a:pos x="415" y="176"/>
              </a:cxn>
              <a:cxn ang="0">
                <a:pos x="410" y="187"/>
              </a:cxn>
              <a:cxn ang="0">
                <a:pos x="396" y="186"/>
              </a:cxn>
              <a:cxn ang="0">
                <a:pos x="396" y="199"/>
              </a:cxn>
              <a:cxn ang="0">
                <a:pos x="391" y="196"/>
              </a:cxn>
              <a:cxn ang="0">
                <a:pos x="395" y="206"/>
              </a:cxn>
              <a:cxn ang="0">
                <a:pos x="386" y="206"/>
              </a:cxn>
              <a:cxn ang="0">
                <a:pos x="386" y="226"/>
              </a:cxn>
              <a:cxn ang="0">
                <a:pos x="380" y="246"/>
              </a:cxn>
              <a:cxn ang="0">
                <a:pos x="370" y="246"/>
              </a:cxn>
              <a:cxn ang="0">
                <a:pos x="363" y="258"/>
              </a:cxn>
              <a:cxn ang="0">
                <a:pos x="365" y="268"/>
              </a:cxn>
              <a:cxn ang="0">
                <a:pos x="353" y="274"/>
              </a:cxn>
              <a:cxn ang="0">
                <a:pos x="353" y="290"/>
              </a:cxn>
              <a:cxn ang="0">
                <a:pos x="346" y="291"/>
              </a:cxn>
              <a:cxn ang="0">
                <a:pos x="345" y="308"/>
              </a:cxn>
              <a:cxn ang="0">
                <a:pos x="346" y="316"/>
              </a:cxn>
              <a:cxn ang="0">
                <a:pos x="340" y="323"/>
              </a:cxn>
              <a:cxn ang="0">
                <a:pos x="341" y="326"/>
              </a:cxn>
              <a:cxn ang="0">
                <a:pos x="338" y="333"/>
              </a:cxn>
              <a:cxn ang="0">
                <a:pos x="333" y="343"/>
              </a:cxn>
              <a:cxn ang="0">
                <a:pos x="336" y="353"/>
              </a:cxn>
              <a:cxn ang="0">
                <a:pos x="341" y="353"/>
              </a:cxn>
              <a:cxn ang="0">
                <a:pos x="346" y="351"/>
              </a:cxn>
              <a:cxn ang="0">
                <a:pos x="341" y="375"/>
              </a:cxn>
              <a:cxn ang="0">
                <a:pos x="345" y="378"/>
              </a:cxn>
              <a:cxn ang="0">
                <a:pos x="336" y="392"/>
              </a:cxn>
              <a:cxn ang="0">
                <a:pos x="341" y="403"/>
              </a:cxn>
              <a:cxn ang="0">
                <a:pos x="164" y="410"/>
              </a:cxn>
              <a:cxn ang="0">
                <a:pos x="62" y="385"/>
              </a:cxn>
              <a:cxn ang="0">
                <a:pos x="49" y="348"/>
              </a:cxn>
              <a:cxn ang="0">
                <a:pos x="38" y="351"/>
              </a:cxn>
              <a:cxn ang="0">
                <a:pos x="28" y="353"/>
              </a:cxn>
              <a:cxn ang="0">
                <a:pos x="23" y="348"/>
              </a:cxn>
              <a:cxn ang="0">
                <a:pos x="18" y="310"/>
              </a:cxn>
            </a:cxnLst>
            <a:rect l="0" t="0" r="r" b="b"/>
            <a:pathLst>
              <a:path w="462" h="413">
                <a:moveTo>
                  <a:pt x="20" y="279"/>
                </a:moveTo>
                <a:lnTo>
                  <a:pt x="20" y="244"/>
                </a:lnTo>
                <a:lnTo>
                  <a:pt x="20" y="218"/>
                </a:lnTo>
                <a:lnTo>
                  <a:pt x="20" y="194"/>
                </a:lnTo>
                <a:lnTo>
                  <a:pt x="20" y="141"/>
                </a:lnTo>
                <a:lnTo>
                  <a:pt x="15" y="114"/>
                </a:lnTo>
                <a:lnTo>
                  <a:pt x="13" y="100"/>
                </a:lnTo>
                <a:lnTo>
                  <a:pt x="8" y="60"/>
                </a:lnTo>
                <a:lnTo>
                  <a:pt x="7" y="55"/>
                </a:lnTo>
                <a:lnTo>
                  <a:pt x="2" y="18"/>
                </a:lnTo>
                <a:lnTo>
                  <a:pt x="0" y="17"/>
                </a:lnTo>
                <a:lnTo>
                  <a:pt x="50" y="15"/>
                </a:lnTo>
                <a:lnTo>
                  <a:pt x="70" y="15"/>
                </a:lnTo>
                <a:lnTo>
                  <a:pt x="94" y="15"/>
                </a:lnTo>
                <a:lnTo>
                  <a:pt x="119" y="13"/>
                </a:lnTo>
                <a:lnTo>
                  <a:pt x="122" y="13"/>
                </a:lnTo>
                <a:lnTo>
                  <a:pt x="162" y="13"/>
                </a:lnTo>
                <a:lnTo>
                  <a:pt x="171" y="13"/>
                </a:lnTo>
                <a:lnTo>
                  <a:pt x="194" y="12"/>
                </a:lnTo>
                <a:lnTo>
                  <a:pt x="228" y="10"/>
                </a:lnTo>
                <a:lnTo>
                  <a:pt x="229" y="10"/>
                </a:lnTo>
                <a:lnTo>
                  <a:pt x="269" y="8"/>
                </a:lnTo>
                <a:lnTo>
                  <a:pt x="291" y="7"/>
                </a:lnTo>
                <a:lnTo>
                  <a:pt x="296" y="7"/>
                </a:lnTo>
                <a:lnTo>
                  <a:pt x="321" y="5"/>
                </a:lnTo>
                <a:lnTo>
                  <a:pt x="351" y="3"/>
                </a:lnTo>
                <a:lnTo>
                  <a:pt x="371" y="3"/>
                </a:lnTo>
                <a:lnTo>
                  <a:pt x="405" y="0"/>
                </a:lnTo>
                <a:lnTo>
                  <a:pt x="412" y="0"/>
                </a:lnTo>
                <a:lnTo>
                  <a:pt x="413" y="3"/>
                </a:lnTo>
                <a:lnTo>
                  <a:pt x="415" y="3"/>
                </a:lnTo>
                <a:lnTo>
                  <a:pt x="415" y="8"/>
                </a:lnTo>
                <a:lnTo>
                  <a:pt x="415" y="10"/>
                </a:lnTo>
                <a:lnTo>
                  <a:pt x="418" y="10"/>
                </a:lnTo>
                <a:lnTo>
                  <a:pt x="422" y="12"/>
                </a:lnTo>
                <a:lnTo>
                  <a:pt x="422" y="13"/>
                </a:lnTo>
                <a:lnTo>
                  <a:pt x="420" y="18"/>
                </a:lnTo>
                <a:lnTo>
                  <a:pt x="422" y="22"/>
                </a:lnTo>
                <a:lnTo>
                  <a:pt x="420" y="23"/>
                </a:lnTo>
                <a:lnTo>
                  <a:pt x="417" y="25"/>
                </a:lnTo>
                <a:lnTo>
                  <a:pt x="417" y="32"/>
                </a:lnTo>
                <a:lnTo>
                  <a:pt x="413" y="35"/>
                </a:lnTo>
                <a:lnTo>
                  <a:pt x="406" y="37"/>
                </a:lnTo>
                <a:lnTo>
                  <a:pt x="406" y="39"/>
                </a:lnTo>
                <a:lnTo>
                  <a:pt x="406" y="42"/>
                </a:lnTo>
                <a:lnTo>
                  <a:pt x="405" y="44"/>
                </a:lnTo>
                <a:lnTo>
                  <a:pt x="401" y="44"/>
                </a:lnTo>
                <a:lnTo>
                  <a:pt x="398" y="45"/>
                </a:lnTo>
                <a:lnTo>
                  <a:pt x="395" y="59"/>
                </a:lnTo>
                <a:lnTo>
                  <a:pt x="403" y="57"/>
                </a:lnTo>
                <a:lnTo>
                  <a:pt x="432" y="55"/>
                </a:lnTo>
                <a:lnTo>
                  <a:pt x="455" y="54"/>
                </a:lnTo>
                <a:lnTo>
                  <a:pt x="457" y="57"/>
                </a:lnTo>
                <a:lnTo>
                  <a:pt x="460" y="60"/>
                </a:lnTo>
                <a:lnTo>
                  <a:pt x="462" y="64"/>
                </a:lnTo>
                <a:lnTo>
                  <a:pt x="462" y="65"/>
                </a:lnTo>
                <a:lnTo>
                  <a:pt x="460" y="67"/>
                </a:lnTo>
                <a:lnTo>
                  <a:pt x="457" y="64"/>
                </a:lnTo>
                <a:lnTo>
                  <a:pt x="453" y="64"/>
                </a:lnTo>
                <a:lnTo>
                  <a:pt x="452" y="65"/>
                </a:lnTo>
                <a:lnTo>
                  <a:pt x="452" y="67"/>
                </a:lnTo>
                <a:lnTo>
                  <a:pt x="452" y="67"/>
                </a:lnTo>
                <a:lnTo>
                  <a:pt x="458" y="70"/>
                </a:lnTo>
                <a:lnTo>
                  <a:pt x="458" y="74"/>
                </a:lnTo>
                <a:lnTo>
                  <a:pt x="455" y="75"/>
                </a:lnTo>
                <a:lnTo>
                  <a:pt x="452" y="75"/>
                </a:lnTo>
                <a:lnTo>
                  <a:pt x="450" y="77"/>
                </a:lnTo>
                <a:lnTo>
                  <a:pt x="448" y="79"/>
                </a:lnTo>
                <a:lnTo>
                  <a:pt x="447" y="82"/>
                </a:lnTo>
                <a:lnTo>
                  <a:pt x="443" y="84"/>
                </a:lnTo>
                <a:lnTo>
                  <a:pt x="438" y="82"/>
                </a:lnTo>
                <a:lnTo>
                  <a:pt x="437" y="85"/>
                </a:lnTo>
                <a:lnTo>
                  <a:pt x="437" y="87"/>
                </a:lnTo>
                <a:lnTo>
                  <a:pt x="438" y="92"/>
                </a:lnTo>
                <a:lnTo>
                  <a:pt x="442" y="94"/>
                </a:lnTo>
                <a:lnTo>
                  <a:pt x="445" y="90"/>
                </a:lnTo>
                <a:lnTo>
                  <a:pt x="445" y="92"/>
                </a:lnTo>
                <a:lnTo>
                  <a:pt x="447" y="95"/>
                </a:lnTo>
                <a:lnTo>
                  <a:pt x="445" y="97"/>
                </a:lnTo>
                <a:lnTo>
                  <a:pt x="443" y="97"/>
                </a:lnTo>
                <a:lnTo>
                  <a:pt x="437" y="99"/>
                </a:lnTo>
                <a:lnTo>
                  <a:pt x="437" y="102"/>
                </a:lnTo>
                <a:lnTo>
                  <a:pt x="440" y="107"/>
                </a:lnTo>
                <a:lnTo>
                  <a:pt x="438" y="109"/>
                </a:lnTo>
                <a:lnTo>
                  <a:pt x="438" y="109"/>
                </a:lnTo>
                <a:lnTo>
                  <a:pt x="437" y="109"/>
                </a:lnTo>
                <a:lnTo>
                  <a:pt x="433" y="105"/>
                </a:lnTo>
                <a:lnTo>
                  <a:pt x="428" y="107"/>
                </a:lnTo>
                <a:lnTo>
                  <a:pt x="428" y="109"/>
                </a:lnTo>
                <a:lnTo>
                  <a:pt x="428" y="110"/>
                </a:lnTo>
                <a:lnTo>
                  <a:pt x="433" y="119"/>
                </a:lnTo>
                <a:lnTo>
                  <a:pt x="428" y="121"/>
                </a:lnTo>
                <a:lnTo>
                  <a:pt x="427" y="122"/>
                </a:lnTo>
                <a:lnTo>
                  <a:pt x="427" y="121"/>
                </a:lnTo>
                <a:lnTo>
                  <a:pt x="427" y="116"/>
                </a:lnTo>
                <a:lnTo>
                  <a:pt x="423" y="116"/>
                </a:lnTo>
                <a:lnTo>
                  <a:pt x="420" y="119"/>
                </a:lnTo>
                <a:lnTo>
                  <a:pt x="417" y="122"/>
                </a:lnTo>
                <a:lnTo>
                  <a:pt x="418" y="127"/>
                </a:lnTo>
                <a:lnTo>
                  <a:pt x="420" y="127"/>
                </a:lnTo>
                <a:lnTo>
                  <a:pt x="422" y="124"/>
                </a:lnTo>
                <a:lnTo>
                  <a:pt x="423" y="122"/>
                </a:lnTo>
                <a:lnTo>
                  <a:pt x="427" y="122"/>
                </a:lnTo>
                <a:lnTo>
                  <a:pt x="427" y="126"/>
                </a:lnTo>
                <a:lnTo>
                  <a:pt x="425" y="129"/>
                </a:lnTo>
                <a:lnTo>
                  <a:pt x="425" y="131"/>
                </a:lnTo>
                <a:lnTo>
                  <a:pt x="425" y="134"/>
                </a:lnTo>
                <a:lnTo>
                  <a:pt x="420" y="136"/>
                </a:lnTo>
                <a:lnTo>
                  <a:pt x="418" y="139"/>
                </a:lnTo>
                <a:lnTo>
                  <a:pt x="420" y="141"/>
                </a:lnTo>
                <a:lnTo>
                  <a:pt x="425" y="141"/>
                </a:lnTo>
                <a:lnTo>
                  <a:pt x="427" y="141"/>
                </a:lnTo>
                <a:lnTo>
                  <a:pt x="428" y="146"/>
                </a:lnTo>
                <a:lnTo>
                  <a:pt x="428" y="147"/>
                </a:lnTo>
                <a:lnTo>
                  <a:pt x="430" y="151"/>
                </a:lnTo>
                <a:lnTo>
                  <a:pt x="430" y="152"/>
                </a:lnTo>
                <a:lnTo>
                  <a:pt x="427" y="156"/>
                </a:lnTo>
                <a:lnTo>
                  <a:pt x="422" y="154"/>
                </a:lnTo>
                <a:lnTo>
                  <a:pt x="420" y="156"/>
                </a:lnTo>
                <a:lnTo>
                  <a:pt x="418" y="157"/>
                </a:lnTo>
                <a:lnTo>
                  <a:pt x="420" y="162"/>
                </a:lnTo>
                <a:lnTo>
                  <a:pt x="418" y="166"/>
                </a:lnTo>
                <a:lnTo>
                  <a:pt x="408" y="166"/>
                </a:lnTo>
                <a:lnTo>
                  <a:pt x="408" y="171"/>
                </a:lnTo>
                <a:lnTo>
                  <a:pt x="408" y="172"/>
                </a:lnTo>
                <a:lnTo>
                  <a:pt x="415" y="176"/>
                </a:lnTo>
                <a:lnTo>
                  <a:pt x="415" y="177"/>
                </a:lnTo>
                <a:lnTo>
                  <a:pt x="415" y="181"/>
                </a:lnTo>
                <a:lnTo>
                  <a:pt x="413" y="184"/>
                </a:lnTo>
                <a:lnTo>
                  <a:pt x="410" y="184"/>
                </a:lnTo>
                <a:lnTo>
                  <a:pt x="410" y="186"/>
                </a:lnTo>
                <a:lnTo>
                  <a:pt x="410" y="187"/>
                </a:lnTo>
                <a:lnTo>
                  <a:pt x="406" y="187"/>
                </a:lnTo>
                <a:lnTo>
                  <a:pt x="406" y="187"/>
                </a:lnTo>
                <a:lnTo>
                  <a:pt x="400" y="189"/>
                </a:lnTo>
                <a:lnTo>
                  <a:pt x="398" y="191"/>
                </a:lnTo>
                <a:lnTo>
                  <a:pt x="396" y="191"/>
                </a:lnTo>
                <a:lnTo>
                  <a:pt x="396" y="186"/>
                </a:lnTo>
                <a:lnTo>
                  <a:pt x="396" y="184"/>
                </a:lnTo>
                <a:lnTo>
                  <a:pt x="395" y="186"/>
                </a:lnTo>
                <a:lnTo>
                  <a:pt x="393" y="187"/>
                </a:lnTo>
                <a:lnTo>
                  <a:pt x="395" y="192"/>
                </a:lnTo>
                <a:lnTo>
                  <a:pt x="395" y="194"/>
                </a:lnTo>
                <a:lnTo>
                  <a:pt x="396" y="199"/>
                </a:lnTo>
                <a:lnTo>
                  <a:pt x="395" y="203"/>
                </a:lnTo>
                <a:lnTo>
                  <a:pt x="393" y="204"/>
                </a:lnTo>
                <a:lnTo>
                  <a:pt x="391" y="204"/>
                </a:lnTo>
                <a:lnTo>
                  <a:pt x="390" y="201"/>
                </a:lnTo>
                <a:lnTo>
                  <a:pt x="391" y="199"/>
                </a:lnTo>
                <a:lnTo>
                  <a:pt x="391" y="196"/>
                </a:lnTo>
                <a:lnTo>
                  <a:pt x="390" y="194"/>
                </a:lnTo>
                <a:lnTo>
                  <a:pt x="388" y="194"/>
                </a:lnTo>
                <a:lnTo>
                  <a:pt x="386" y="196"/>
                </a:lnTo>
                <a:lnTo>
                  <a:pt x="388" y="204"/>
                </a:lnTo>
                <a:lnTo>
                  <a:pt x="391" y="206"/>
                </a:lnTo>
                <a:lnTo>
                  <a:pt x="395" y="206"/>
                </a:lnTo>
                <a:lnTo>
                  <a:pt x="395" y="209"/>
                </a:lnTo>
                <a:lnTo>
                  <a:pt x="391" y="214"/>
                </a:lnTo>
                <a:lnTo>
                  <a:pt x="388" y="214"/>
                </a:lnTo>
                <a:lnTo>
                  <a:pt x="388" y="213"/>
                </a:lnTo>
                <a:lnTo>
                  <a:pt x="388" y="208"/>
                </a:lnTo>
                <a:lnTo>
                  <a:pt x="386" y="206"/>
                </a:lnTo>
                <a:lnTo>
                  <a:pt x="385" y="214"/>
                </a:lnTo>
                <a:lnTo>
                  <a:pt x="385" y="216"/>
                </a:lnTo>
                <a:lnTo>
                  <a:pt x="385" y="218"/>
                </a:lnTo>
                <a:lnTo>
                  <a:pt x="390" y="224"/>
                </a:lnTo>
                <a:lnTo>
                  <a:pt x="390" y="226"/>
                </a:lnTo>
                <a:lnTo>
                  <a:pt x="386" y="226"/>
                </a:lnTo>
                <a:lnTo>
                  <a:pt x="385" y="228"/>
                </a:lnTo>
                <a:lnTo>
                  <a:pt x="385" y="229"/>
                </a:lnTo>
                <a:lnTo>
                  <a:pt x="386" y="236"/>
                </a:lnTo>
                <a:lnTo>
                  <a:pt x="386" y="236"/>
                </a:lnTo>
                <a:lnTo>
                  <a:pt x="385" y="241"/>
                </a:lnTo>
                <a:lnTo>
                  <a:pt x="380" y="246"/>
                </a:lnTo>
                <a:lnTo>
                  <a:pt x="380" y="249"/>
                </a:lnTo>
                <a:lnTo>
                  <a:pt x="378" y="251"/>
                </a:lnTo>
                <a:lnTo>
                  <a:pt x="376" y="251"/>
                </a:lnTo>
                <a:lnTo>
                  <a:pt x="376" y="246"/>
                </a:lnTo>
                <a:lnTo>
                  <a:pt x="376" y="244"/>
                </a:lnTo>
                <a:lnTo>
                  <a:pt x="370" y="246"/>
                </a:lnTo>
                <a:lnTo>
                  <a:pt x="370" y="248"/>
                </a:lnTo>
                <a:lnTo>
                  <a:pt x="371" y="251"/>
                </a:lnTo>
                <a:lnTo>
                  <a:pt x="371" y="256"/>
                </a:lnTo>
                <a:lnTo>
                  <a:pt x="366" y="254"/>
                </a:lnTo>
                <a:lnTo>
                  <a:pt x="365" y="254"/>
                </a:lnTo>
                <a:lnTo>
                  <a:pt x="363" y="258"/>
                </a:lnTo>
                <a:lnTo>
                  <a:pt x="363" y="263"/>
                </a:lnTo>
                <a:lnTo>
                  <a:pt x="361" y="263"/>
                </a:lnTo>
                <a:lnTo>
                  <a:pt x="355" y="259"/>
                </a:lnTo>
                <a:lnTo>
                  <a:pt x="353" y="263"/>
                </a:lnTo>
                <a:lnTo>
                  <a:pt x="355" y="266"/>
                </a:lnTo>
                <a:lnTo>
                  <a:pt x="365" y="268"/>
                </a:lnTo>
                <a:lnTo>
                  <a:pt x="366" y="268"/>
                </a:lnTo>
                <a:lnTo>
                  <a:pt x="365" y="271"/>
                </a:lnTo>
                <a:lnTo>
                  <a:pt x="363" y="271"/>
                </a:lnTo>
                <a:lnTo>
                  <a:pt x="355" y="268"/>
                </a:lnTo>
                <a:lnTo>
                  <a:pt x="353" y="271"/>
                </a:lnTo>
                <a:lnTo>
                  <a:pt x="353" y="274"/>
                </a:lnTo>
                <a:lnTo>
                  <a:pt x="358" y="278"/>
                </a:lnTo>
                <a:lnTo>
                  <a:pt x="361" y="278"/>
                </a:lnTo>
                <a:lnTo>
                  <a:pt x="360" y="285"/>
                </a:lnTo>
                <a:lnTo>
                  <a:pt x="353" y="286"/>
                </a:lnTo>
                <a:lnTo>
                  <a:pt x="353" y="288"/>
                </a:lnTo>
                <a:lnTo>
                  <a:pt x="353" y="290"/>
                </a:lnTo>
                <a:lnTo>
                  <a:pt x="353" y="291"/>
                </a:lnTo>
                <a:lnTo>
                  <a:pt x="353" y="293"/>
                </a:lnTo>
                <a:lnTo>
                  <a:pt x="351" y="293"/>
                </a:lnTo>
                <a:lnTo>
                  <a:pt x="350" y="293"/>
                </a:lnTo>
                <a:lnTo>
                  <a:pt x="348" y="290"/>
                </a:lnTo>
                <a:lnTo>
                  <a:pt x="346" y="291"/>
                </a:lnTo>
                <a:lnTo>
                  <a:pt x="341" y="290"/>
                </a:lnTo>
                <a:lnTo>
                  <a:pt x="341" y="290"/>
                </a:lnTo>
                <a:lnTo>
                  <a:pt x="341" y="293"/>
                </a:lnTo>
                <a:lnTo>
                  <a:pt x="348" y="296"/>
                </a:lnTo>
                <a:lnTo>
                  <a:pt x="345" y="305"/>
                </a:lnTo>
                <a:lnTo>
                  <a:pt x="345" y="308"/>
                </a:lnTo>
                <a:lnTo>
                  <a:pt x="348" y="311"/>
                </a:lnTo>
                <a:lnTo>
                  <a:pt x="353" y="311"/>
                </a:lnTo>
                <a:lnTo>
                  <a:pt x="353" y="313"/>
                </a:lnTo>
                <a:lnTo>
                  <a:pt x="351" y="315"/>
                </a:lnTo>
                <a:lnTo>
                  <a:pt x="350" y="316"/>
                </a:lnTo>
                <a:lnTo>
                  <a:pt x="346" y="316"/>
                </a:lnTo>
                <a:lnTo>
                  <a:pt x="345" y="313"/>
                </a:lnTo>
                <a:lnTo>
                  <a:pt x="341" y="315"/>
                </a:lnTo>
                <a:lnTo>
                  <a:pt x="338" y="315"/>
                </a:lnTo>
                <a:lnTo>
                  <a:pt x="338" y="316"/>
                </a:lnTo>
                <a:lnTo>
                  <a:pt x="338" y="321"/>
                </a:lnTo>
                <a:lnTo>
                  <a:pt x="340" y="323"/>
                </a:lnTo>
                <a:lnTo>
                  <a:pt x="341" y="323"/>
                </a:lnTo>
                <a:lnTo>
                  <a:pt x="346" y="321"/>
                </a:lnTo>
                <a:lnTo>
                  <a:pt x="348" y="323"/>
                </a:lnTo>
                <a:lnTo>
                  <a:pt x="348" y="326"/>
                </a:lnTo>
                <a:lnTo>
                  <a:pt x="343" y="328"/>
                </a:lnTo>
                <a:lnTo>
                  <a:pt x="341" y="326"/>
                </a:lnTo>
                <a:lnTo>
                  <a:pt x="336" y="321"/>
                </a:lnTo>
                <a:lnTo>
                  <a:pt x="331" y="323"/>
                </a:lnTo>
                <a:lnTo>
                  <a:pt x="331" y="326"/>
                </a:lnTo>
                <a:lnTo>
                  <a:pt x="331" y="328"/>
                </a:lnTo>
                <a:lnTo>
                  <a:pt x="336" y="331"/>
                </a:lnTo>
                <a:lnTo>
                  <a:pt x="338" y="333"/>
                </a:lnTo>
                <a:lnTo>
                  <a:pt x="336" y="338"/>
                </a:lnTo>
                <a:lnTo>
                  <a:pt x="335" y="340"/>
                </a:lnTo>
                <a:lnTo>
                  <a:pt x="331" y="338"/>
                </a:lnTo>
                <a:lnTo>
                  <a:pt x="331" y="341"/>
                </a:lnTo>
                <a:lnTo>
                  <a:pt x="331" y="343"/>
                </a:lnTo>
                <a:lnTo>
                  <a:pt x="333" y="343"/>
                </a:lnTo>
                <a:lnTo>
                  <a:pt x="335" y="345"/>
                </a:lnTo>
                <a:lnTo>
                  <a:pt x="335" y="346"/>
                </a:lnTo>
                <a:lnTo>
                  <a:pt x="333" y="351"/>
                </a:lnTo>
                <a:lnTo>
                  <a:pt x="331" y="353"/>
                </a:lnTo>
                <a:lnTo>
                  <a:pt x="331" y="353"/>
                </a:lnTo>
                <a:lnTo>
                  <a:pt x="336" y="353"/>
                </a:lnTo>
                <a:lnTo>
                  <a:pt x="336" y="351"/>
                </a:lnTo>
                <a:lnTo>
                  <a:pt x="336" y="346"/>
                </a:lnTo>
                <a:lnTo>
                  <a:pt x="341" y="348"/>
                </a:lnTo>
                <a:lnTo>
                  <a:pt x="341" y="351"/>
                </a:lnTo>
                <a:lnTo>
                  <a:pt x="341" y="353"/>
                </a:lnTo>
                <a:lnTo>
                  <a:pt x="341" y="353"/>
                </a:lnTo>
                <a:lnTo>
                  <a:pt x="333" y="356"/>
                </a:lnTo>
                <a:lnTo>
                  <a:pt x="336" y="360"/>
                </a:lnTo>
                <a:lnTo>
                  <a:pt x="341" y="360"/>
                </a:lnTo>
                <a:lnTo>
                  <a:pt x="343" y="356"/>
                </a:lnTo>
                <a:lnTo>
                  <a:pt x="345" y="351"/>
                </a:lnTo>
                <a:lnTo>
                  <a:pt x="346" y="351"/>
                </a:lnTo>
                <a:lnTo>
                  <a:pt x="348" y="355"/>
                </a:lnTo>
                <a:lnTo>
                  <a:pt x="346" y="356"/>
                </a:lnTo>
                <a:lnTo>
                  <a:pt x="343" y="360"/>
                </a:lnTo>
                <a:lnTo>
                  <a:pt x="341" y="365"/>
                </a:lnTo>
                <a:lnTo>
                  <a:pt x="341" y="366"/>
                </a:lnTo>
                <a:lnTo>
                  <a:pt x="341" y="375"/>
                </a:lnTo>
                <a:lnTo>
                  <a:pt x="345" y="375"/>
                </a:lnTo>
                <a:lnTo>
                  <a:pt x="346" y="372"/>
                </a:lnTo>
                <a:lnTo>
                  <a:pt x="350" y="370"/>
                </a:lnTo>
                <a:lnTo>
                  <a:pt x="351" y="372"/>
                </a:lnTo>
                <a:lnTo>
                  <a:pt x="350" y="375"/>
                </a:lnTo>
                <a:lnTo>
                  <a:pt x="345" y="378"/>
                </a:lnTo>
                <a:lnTo>
                  <a:pt x="346" y="385"/>
                </a:lnTo>
                <a:lnTo>
                  <a:pt x="346" y="387"/>
                </a:lnTo>
                <a:lnTo>
                  <a:pt x="343" y="390"/>
                </a:lnTo>
                <a:lnTo>
                  <a:pt x="338" y="387"/>
                </a:lnTo>
                <a:lnTo>
                  <a:pt x="336" y="388"/>
                </a:lnTo>
                <a:lnTo>
                  <a:pt x="336" y="392"/>
                </a:lnTo>
                <a:lnTo>
                  <a:pt x="341" y="395"/>
                </a:lnTo>
                <a:lnTo>
                  <a:pt x="343" y="397"/>
                </a:lnTo>
                <a:lnTo>
                  <a:pt x="343" y="398"/>
                </a:lnTo>
                <a:lnTo>
                  <a:pt x="341" y="400"/>
                </a:lnTo>
                <a:lnTo>
                  <a:pt x="341" y="402"/>
                </a:lnTo>
                <a:lnTo>
                  <a:pt x="341" y="403"/>
                </a:lnTo>
                <a:lnTo>
                  <a:pt x="331" y="403"/>
                </a:lnTo>
                <a:lnTo>
                  <a:pt x="314" y="405"/>
                </a:lnTo>
                <a:lnTo>
                  <a:pt x="311" y="405"/>
                </a:lnTo>
                <a:lnTo>
                  <a:pt x="254" y="407"/>
                </a:lnTo>
                <a:lnTo>
                  <a:pt x="191" y="410"/>
                </a:lnTo>
                <a:lnTo>
                  <a:pt x="164" y="410"/>
                </a:lnTo>
                <a:lnTo>
                  <a:pt x="141" y="412"/>
                </a:lnTo>
                <a:lnTo>
                  <a:pt x="117" y="412"/>
                </a:lnTo>
                <a:lnTo>
                  <a:pt x="114" y="412"/>
                </a:lnTo>
                <a:lnTo>
                  <a:pt x="85" y="412"/>
                </a:lnTo>
                <a:lnTo>
                  <a:pt x="62" y="413"/>
                </a:lnTo>
                <a:lnTo>
                  <a:pt x="62" y="385"/>
                </a:lnTo>
                <a:lnTo>
                  <a:pt x="62" y="353"/>
                </a:lnTo>
                <a:lnTo>
                  <a:pt x="59" y="350"/>
                </a:lnTo>
                <a:lnTo>
                  <a:pt x="55" y="348"/>
                </a:lnTo>
                <a:lnTo>
                  <a:pt x="55" y="350"/>
                </a:lnTo>
                <a:lnTo>
                  <a:pt x="50" y="351"/>
                </a:lnTo>
                <a:lnTo>
                  <a:pt x="49" y="348"/>
                </a:lnTo>
                <a:lnTo>
                  <a:pt x="45" y="348"/>
                </a:lnTo>
                <a:lnTo>
                  <a:pt x="45" y="353"/>
                </a:lnTo>
                <a:lnTo>
                  <a:pt x="42" y="351"/>
                </a:lnTo>
                <a:lnTo>
                  <a:pt x="43" y="348"/>
                </a:lnTo>
                <a:lnTo>
                  <a:pt x="42" y="348"/>
                </a:lnTo>
                <a:lnTo>
                  <a:pt x="38" y="351"/>
                </a:lnTo>
                <a:lnTo>
                  <a:pt x="38" y="350"/>
                </a:lnTo>
                <a:lnTo>
                  <a:pt x="37" y="348"/>
                </a:lnTo>
                <a:lnTo>
                  <a:pt x="35" y="350"/>
                </a:lnTo>
                <a:lnTo>
                  <a:pt x="35" y="353"/>
                </a:lnTo>
                <a:lnTo>
                  <a:pt x="33" y="351"/>
                </a:lnTo>
                <a:lnTo>
                  <a:pt x="28" y="353"/>
                </a:lnTo>
                <a:lnTo>
                  <a:pt x="27" y="353"/>
                </a:lnTo>
                <a:lnTo>
                  <a:pt x="28" y="351"/>
                </a:lnTo>
                <a:lnTo>
                  <a:pt x="28" y="348"/>
                </a:lnTo>
                <a:lnTo>
                  <a:pt x="27" y="350"/>
                </a:lnTo>
                <a:lnTo>
                  <a:pt x="25" y="351"/>
                </a:lnTo>
                <a:lnTo>
                  <a:pt x="23" y="348"/>
                </a:lnTo>
                <a:lnTo>
                  <a:pt x="23" y="348"/>
                </a:lnTo>
                <a:lnTo>
                  <a:pt x="22" y="346"/>
                </a:lnTo>
                <a:lnTo>
                  <a:pt x="23" y="345"/>
                </a:lnTo>
                <a:lnTo>
                  <a:pt x="23" y="343"/>
                </a:lnTo>
                <a:lnTo>
                  <a:pt x="18" y="343"/>
                </a:lnTo>
                <a:lnTo>
                  <a:pt x="18" y="310"/>
                </a:lnTo>
                <a:lnTo>
                  <a:pt x="20" y="27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1" name="Freeform 53"/>
          <p:cNvSpPr>
            <a:spLocks/>
          </p:cNvSpPr>
          <p:nvPr/>
        </p:nvSpPr>
        <p:spPr bwMode="auto">
          <a:xfrm>
            <a:off x="5181601" y="4354517"/>
            <a:ext cx="920751" cy="808037"/>
          </a:xfrm>
          <a:custGeom>
            <a:avLst/>
            <a:gdLst/>
            <a:ahLst/>
            <a:cxnLst>
              <a:cxn ang="0">
                <a:pos x="37" y="310"/>
              </a:cxn>
              <a:cxn ang="0">
                <a:pos x="40" y="296"/>
              </a:cxn>
              <a:cxn ang="0">
                <a:pos x="42" y="283"/>
              </a:cxn>
              <a:cxn ang="0">
                <a:pos x="52" y="265"/>
              </a:cxn>
              <a:cxn ang="0">
                <a:pos x="55" y="251"/>
              </a:cxn>
              <a:cxn ang="0">
                <a:pos x="52" y="241"/>
              </a:cxn>
              <a:cxn ang="0">
                <a:pos x="55" y="230"/>
              </a:cxn>
              <a:cxn ang="0">
                <a:pos x="55" y="221"/>
              </a:cxn>
              <a:cxn ang="0">
                <a:pos x="47" y="214"/>
              </a:cxn>
              <a:cxn ang="0">
                <a:pos x="42" y="198"/>
              </a:cxn>
              <a:cxn ang="0">
                <a:pos x="35" y="189"/>
              </a:cxn>
              <a:cxn ang="0">
                <a:pos x="30" y="181"/>
              </a:cxn>
              <a:cxn ang="0">
                <a:pos x="25" y="164"/>
              </a:cxn>
              <a:cxn ang="0">
                <a:pos x="18" y="144"/>
              </a:cxn>
              <a:cxn ang="0">
                <a:pos x="10" y="132"/>
              </a:cxn>
              <a:cxn ang="0">
                <a:pos x="0" y="10"/>
              </a:cxn>
              <a:cxn ang="0">
                <a:pos x="249" y="2"/>
              </a:cxn>
              <a:cxn ang="0">
                <a:pos x="281" y="12"/>
              </a:cxn>
              <a:cxn ang="0">
                <a:pos x="279" y="29"/>
              </a:cxn>
              <a:cxn ang="0">
                <a:pos x="291" y="45"/>
              </a:cxn>
              <a:cxn ang="0">
                <a:pos x="291" y="54"/>
              </a:cxn>
              <a:cxn ang="0">
                <a:pos x="291" y="66"/>
              </a:cxn>
              <a:cxn ang="0">
                <a:pos x="306" y="76"/>
              </a:cxn>
              <a:cxn ang="0">
                <a:pos x="301" y="84"/>
              </a:cxn>
              <a:cxn ang="0">
                <a:pos x="283" y="97"/>
              </a:cxn>
              <a:cxn ang="0">
                <a:pos x="299" y="96"/>
              </a:cxn>
              <a:cxn ang="0">
                <a:pos x="286" y="109"/>
              </a:cxn>
              <a:cxn ang="0">
                <a:pos x="279" y="136"/>
              </a:cxn>
              <a:cxn ang="0">
                <a:pos x="269" y="144"/>
              </a:cxn>
              <a:cxn ang="0">
                <a:pos x="264" y="158"/>
              </a:cxn>
              <a:cxn ang="0">
                <a:pos x="264" y="164"/>
              </a:cxn>
              <a:cxn ang="0">
                <a:pos x="256" y="189"/>
              </a:cxn>
              <a:cxn ang="0">
                <a:pos x="251" y="191"/>
              </a:cxn>
              <a:cxn ang="0">
                <a:pos x="242" y="206"/>
              </a:cxn>
              <a:cxn ang="0">
                <a:pos x="244" y="235"/>
              </a:cxn>
              <a:cxn ang="0">
                <a:pos x="423" y="223"/>
              </a:cxn>
              <a:cxn ang="0">
                <a:pos x="430" y="231"/>
              </a:cxn>
              <a:cxn ang="0">
                <a:pos x="428" y="245"/>
              </a:cxn>
              <a:cxn ang="0">
                <a:pos x="425" y="258"/>
              </a:cxn>
              <a:cxn ang="0">
                <a:pos x="431" y="275"/>
              </a:cxn>
              <a:cxn ang="0">
                <a:pos x="443" y="290"/>
              </a:cxn>
              <a:cxn ang="0">
                <a:pos x="450" y="303"/>
              </a:cxn>
              <a:cxn ang="0">
                <a:pos x="405" y="298"/>
              </a:cxn>
              <a:cxn ang="0">
                <a:pos x="425" y="322"/>
              </a:cxn>
              <a:cxn ang="0">
                <a:pos x="433" y="343"/>
              </a:cxn>
              <a:cxn ang="0">
                <a:pos x="477" y="342"/>
              </a:cxn>
              <a:cxn ang="0">
                <a:pos x="450" y="365"/>
              </a:cxn>
              <a:cxn ang="0">
                <a:pos x="453" y="380"/>
              </a:cxn>
              <a:cxn ang="0">
                <a:pos x="487" y="410"/>
              </a:cxn>
              <a:cxn ang="0">
                <a:pos x="520" y="430"/>
              </a:cxn>
              <a:cxn ang="0">
                <a:pos x="483" y="457"/>
              </a:cxn>
              <a:cxn ang="0">
                <a:pos x="472" y="424"/>
              </a:cxn>
              <a:cxn ang="0">
                <a:pos x="421" y="397"/>
              </a:cxn>
              <a:cxn ang="0">
                <a:pos x="413" y="407"/>
              </a:cxn>
              <a:cxn ang="0">
                <a:pos x="398" y="445"/>
              </a:cxn>
              <a:cxn ang="0">
                <a:pos x="375" y="419"/>
              </a:cxn>
              <a:cxn ang="0">
                <a:pos x="353" y="444"/>
              </a:cxn>
              <a:cxn ang="0">
                <a:pos x="329" y="429"/>
              </a:cxn>
              <a:cxn ang="0">
                <a:pos x="261" y="390"/>
              </a:cxn>
              <a:cxn ang="0">
                <a:pos x="217" y="368"/>
              </a:cxn>
              <a:cxn ang="0">
                <a:pos x="89" y="380"/>
              </a:cxn>
              <a:cxn ang="0">
                <a:pos x="42" y="343"/>
              </a:cxn>
            </a:cxnLst>
            <a:rect l="0" t="0" r="r" b="b"/>
            <a:pathLst>
              <a:path w="520" h="457">
                <a:moveTo>
                  <a:pt x="40" y="330"/>
                </a:moveTo>
                <a:lnTo>
                  <a:pt x="42" y="323"/>
                </a:lnTo>
                <a:lnTo>
                  <a:pt x="38" y="323"/>
                </a:lnTo>
                <a:lnTo>
                  <a:pt x="35" y="318"/>
                </a:lnTo>
                <a:lnTo>
                  <a:pt x="35" y="317"/>
                </a:lnTo>
                <a:lnTo>
                  <a:pt x="35" y="315"/>
                </a:lnTo>
                <a:lnTo>
                  <a:pt x="35" y="313"/>
                </a:lnTo>
                <a:lnTo>
                  <a:pt x="37" y="310"/>
                </a:lnTo>
                <a:lnTo>
                  <a:pt x="38" y="307"/>
                </a:lnTo>
                <a:lnTo>
                  <a:pt x="42" y="307"/>
                </a:lnTo>
                <a:lnTo>
                  <a:pt x="40" y="303"/>
                </a:lnTo>
                <a:lnTo>
                  <a:pt x="42" y="301"/>
                </a:lnTo>
                <a:lnTo>
                  <a:pt x="38" y="301"/>
                </a:lnTo>
                <a:lnTo>
                  <a:pt x="40" y="300"/>
                </a:lnTo>
                <a:lnTo>
                  <a:pt x="38" y="300"/>
                </a:lnTo>
                <a:lnTo>
                  <a:pt x="40" y="296"/>
                </a:lnTo>
                <a:lnTo>
                  <a:pt x="37" y="293"/>
                </a:lnTo>
                <a:lnTo>
                  <a:pt x="38" y="291"/>
                </a:lnTo>
                <a:lnTo>
                  <a:pt x="38" y="290"/>
                </a:lnTo>
                <a:lnTo>
                  <a:pt x="42" y="288"/>
                </a:lnTo>
                <a:lnTo>
                  <a:pt x="43" y="288"/>
                </a:lnTo>
                <a:lnTo>
                  <a:pt x="42" y="286"/>
                </a:lnTo>
                <a:lnTo>
                  <a:pt x="42" y="285"/>
                </a:lnTo>
                <a:lnTo>
                  <a:pt x="42" y="283"/>
                </a:lnTo>
                <a:lnTo>
                  <a:pt x="43" y="283"/>
                </a:lnTo>
                <a:lnTo>
                  <a:pt x="45" y="280"/>
                </a:lnTo>
                <a:lnTo>
                  <a:pt x="48" y="278"/>
                </a:lnTo>
                <a:lnTo>
                  <a:pt x="48" y="275"/>
                </a:lnTo>
                <a:lnTo>
                  <a:pt x="48" y="271"/>
                </a:lnTo>
                <a:lnTo>
                  <a:pt x="47" y="270"/>
                </a:lnTo>
                <a:lnTo>
                  <a:pt x="52" y="268"/>
                </a:lnTo>
                <a:lnTo>
                  <a:pt x="52" y="265"/>
                </a:lnTo>
                <a:lnTo>
                  <a:pt x="55" y="261"/>
                </a:lnTo>
                <a:lnTo>
                  <a:pt x="55" y="258"/>
                </a:lnTo>
                <a:lnTo>
                  <a:pt x="53" y="258"/>
                </a:lnTo>
                <a:lnTo>
                  <a:pt x="55" y="258"/>
                </a:lnTo>
                <a:lnTo>
                  <a:pt x="53" y="256"/>
                </a:lnTo>
                <a:lnTo>
                  <a:pt x="53" y="255"/>
                </a:lnTo>
                <a:lnTo>
                  <a:pt x="53" y="253"/>
                </a:lnTo>
                <a:lnTo>
                  <a:pt x="55" y="251"/>
                </a:lnTo>
                <a:lnTo>
                  <a:pt x="55" y="250"/>
                </a:lnTo>
                <a:lnTo>
                  <a:pt x="57" y="250"/>
                </a:lnTo>
                <a:lnTo>
                  <a:pt x="57" y="248"/>
                </a:lnTo>
                <a:lnTo>
                  <a:pt x="57" y="246"/>
                </a:lnTo>
                <a:lnTo>
                  <a:pt x="55" y="245"/>
                </a:lnTo>
                <a:lnTo>
                  <a:pt x="52" y="245"/>
                </a:lnTo>
                <a:lnTo>
                  <a:pt x="53" y="243"/>
                </a:lnTo>
                <a:lnTo>
                  <a:pt x="52" y="241"/>
                </a:lnTo>
                <a:lnTo>
                  <a:pt x="52" y="240"/>
                </a:lnTo>
                <a:lnTo>
                  <a:pt x="53" y="238"/>
                </a:lnTo>
                <a:lnTo>
                  <a:pt x="55" y="240"/>
                </a:lnTo>
                <a:lnTo>
                  <a:pt x="57" y="238"/>
                </a:lnTo>
                <a:lnTo>
                  <a:pt x="57" y="235"/>
                </a:lnTo>
                <a:lnTo>
                  <a:pt x="57" y="233"/>
                </a:lnTo>
                <a:lnTo>
                  <a:pt x="55" y="231"/>
                </a:lnTo>
                <a:lnTo>
                  <a:pt x="55" y="230"/>
                </a:lnTo>
                <a:lnTo>
                  <a:pt x="53" y="230"/>
                </a:lnTo>
                <a:lnTo>
                  <a:pt x="53" y="228"/>
                </a:lnTo>
                <a:lnTo>
                  <a:pt x="55" y="228"/>
                </a:lnTo>
                <a:lnTo>
                  <a:pt x="57" y="226"/>
                </a:lnTo>
                <a:lnTo>
                  <a:pt x="55" y="226"/>
                </a:lnTo>
                <a:lnTo>
                  <a:pt x="55" y="223"/>
                </a:lnTo>
                <a:lnTo>
                  <a:pt x="57" y="223"/>
                </a:lnTo>
                <a:lnTo>
                  <a:pt x="55" y="221"/>
                </a:lnTo>
                <a:lnTo>
                  <a:pt x="57" y="221"/>
                </a:lnTo>
                <a:lnTo>
                  <a:pt x="57" y="219"/>
                </a:lnTo>
                <a:lnTo>
                  <a:pt x="53" y="219"/>
                </a:lnTo>
                <a:lnTo>
                  <a:pt x="50" y="221"/>
                </a:lnTo>
                <a:lnTo>
                  <a:pt x="48" y="221"/>
                </a:lnTo>
                <a:lnTo>
                  <a:pt x="48" y="218"/>
                </a:lnTo>
                <a:lnTo>
                  <a:pt x="48" y="216"/>
                </a:lnTo>
                <a:lnTo>
                  <a:pt x="47" y="214"/>
                </a:lnTo>
                <a:lnTo>
                  <a:pt x="47" y="209"/>
                </a:lnTo>
                <a:lnTo>
                  <a:pt x="47" y="209"/>
                </a:lnTo>
                <a:lnTo>
                  <a:pt x="45" y="209"/>
                </a:lnTo>
                <a:lnTo>
                  <a:pt x="43" y="208"/>
                </a:lnTo>
                <a:lnTo>
                  <a:pt x="40" y="206"/>
                </a:lnTo>
                <a:lnTo>
                  <a:pt x="40" y="204"/>
                </a:lnTo>
                <a:lnTo>
                  <a:pt x="45" y="198"/>
                </a:lnTo>
                <a:lnTo>
                  <a:pt x="42" y="198"/>
                </a:lnTo>
                <a:lnTo>
                  <a:pt x="42" y="194"/>
                </a:lnTo>
                <a:lnTo>
                  <a:pt x="38" y="194"/>
                </a:lnTo>
                <a:lnTo>
                  <a:pt x="38" y="194"/>
                </a:lnTo>
                <a:lnTo>
                  <a:pt x="38" y="193"/>
                </a:lnTo>
                <a:lnTo>
                  <a:pt x="38" y="191"/>
                </a:lnTo>
                <a:lnTo>
                  <a:pt x="37" y="191"/>
                </a:lnTo>
                <a:lnTo>
                  <a:pt x="37" y="188"/>
                </a:lnTo>
                <a:lnTo>
                  <a:pt x="35" y="189"/>
                </a:lnTo>
                <a:lnTo>
                  <a:pt x="33" y="186"/>
                </a:lnTo>
                <a:lnTo>
                  <a:pt x="33" y="184"/>
                </a:lnTo>
                <a:lnTo>
                  <a:pt x="35" y="184"/>
                </a:lnTo>
                <a:lnTo>
                  <a:pt x="37" y="183"/>
                </a:lnTo>
                <a:lnTo>
                  <a:pt x="35" y="183"/>
                </a:lnTo>
                <a:lnTo>
                  <a:pt x="33" y="179"/>
                </a:lnTo>
                <a:lnTo>
                  <a:pt x="32" y="181"/>
                </a:lnTo>
                <a:lnTo>
                  <a:pt x="30" y="181"/>
                </a:lnTo>
                <a:lnTo>
                  <a:pt x="27" y="178"/>
                </a:lnTo>
                <a:lnTo>
                  <a:pt x="25" y="174"/>
                </a:lnTo>
                <a:lnTo>
                  <a:pt x="25" y="174"/>
                </a:lnTo>
                <a:lnTo>
                  <a:pt x="25" y="171"/>
                </a:lnTo>
                <a:lnTo>
                  <a:pt x="25" y="171"/>
                </a:lnTo>
                <a:lnTo>
                  <a:pt x="25" y="168"/>
                </a:lnTo>
                <a:lnTo>
                  <a:pt x="27" y="166"/>
                </a:lnTo>
                <a:lnTo>
                  <a:pt x="25" y="164"/>
                </a:lnTo>
                <a:lnTo>
                  <a:pt x="28" y="161"/>
                </a:lnTo>
                <a:lnTo>
                  <a:pt x="25" y="161"/>
                </a:lnTo>
                <a:lnTo>
                  <a:pt x="25" y="158"/>
                </a:lnTo>
                <a:lnTo>
                  <a:pt x="25" y="154"/>
                </a:lnTo>
                <a:lnTo>
                  <a:pt x="25" y="153"/>
                </a:lnTo>
                <a:lnTo>
                  <a:pt x="25" y="149"/>
                </a:lnTo>
                <a:lnTo>
                  <a:pt x="20" y="148"/>
                </a:lnTo>
                <a:lnTo>
                  <a:pt x="18" y="144"/>
                </a:lnTo>
                <a:lnTo>
                  <a:pt x="18" y="143"/>
                </a:lnTo>
                <a:lnTo>
                  <a:pt x="17" y="143"/>
                </a:lnTo>
                <a:lnTo>
                  <a:pt x="17" y="139"/>
                </a:lnTo>
                <a:lnTo>
                  <a:pt x="15" y="139"/>
                </a:lnTo>
                <a:lnTo>
                  <a:pt x="15" y="138"/>
                </a:lnTo>
                <a:lnTo>
                  <a:pt x="13" y="138"/>
                </a:lnTo>
                <a:lnTo>
                  <a:pt x="10" y="136"/>
                </a:lnTo>
                <a:lnTo>
                  <a:pt x="10" y="132"/>
                </a:lnTo>
                <a:lnTo>
                  <a:pt x="7" y="131"/>
                </a:lnTo>
                <a:lnTo>
                  <a:pt x="5" y="129"/>
                </a:lnTo>
                <a:lnTo>
                  <a:pt x="3" y="129"/>
                </a:lnTo>
                <a:lnTo>
                  <a:pt x="3" y="104"/>
                </a:lnTo>
                <a:lnTo>
                  <a:pt x="3" y="82"/>
                </a:lnTo>
                <a:lnTo>
                  <a:pt x="2" y="47"/>
                </a:lnTo>
                <a:lnTo>
                  <a:pt x="0" y="25"/>
                </a:lnTo>
                <a:lnTo>
                  <a:pt x="0" y="10"/>
                </a:lnTo>
                <a:lnTo>
                  <a:pt x="23" y="9"/>
                </a:lnTo>
                <a:lnTo>
                  <a:pt x="52" y="9"/>
                </a:lnTo>
                <a:lnTo>
                  <a:pt x="55" y="9"/>
                </a:lnTo>
                <a:lnTo>
                  <a:pt x="79" y="9"/>
                </a:lnTo>
                <a:lnTo>
                  <a:pt x="102" y="7"/>
                </a:lnTo>
                <a:lnTo>
                  <a:pt x="129" y="7"/>
                </a:lnTo>
                <a:lnTo>
                  <a:pt x="192" y="4"/>
                </a:lnTo>
                <a:lnTo>
                  <a:pt x="249" y="2"/>
                </a:lnTo>
                <a:lnTo>
                  <a:pt x="252" y="2"/>
                </a:lnTo>
                <a:lnTo>
                  <a:pt x="269" y="0"/>
                </a:lnTo>
                <a:lnTo>
                  <a:pt x="279" y="0"/>
                </a:lnTo>
                <a:lnTo>
                  <a:pt x="279" y="2"/>
                </a:lnTo>
                <a:lnTo>
                  <a:pt x="274" y="9"/>
                </a:lnTo>
                <a:lnTo>
                  <a:pt x="276" y="12"/>
                </a:lnTo>
                <a:lnTo>
                  <a:pt x="279" y="14"/>
                </a:lnTo>
                <a:lnTo>
                  <a:pt x="281" y="12"/>
                </a:lnTo>
                <a:lnTo>
                  <a:pt x="281" y="9"/>
                </a:lnTo>
                <a:lnTo>
                  <a:pt x="281" y="4"/>
                </a:lnTo>
                <a:lnTo>
                  <a:pt x="283" y="4"/>
                </a:lnTo>
                <a:lnTo>
                  <a:pt x="284" y="4"/>
                </a:lnTo>
                <a:lnTo>
                  <a:pt x="288" y="5"/>
                </a:lnTo>
                <a:lnTo>
                  <a:pt x="288" y="15"/>
                </a:lnTo>
                <a:lnTo>
                  <a:pt x="281" y="20"/>
                </a:lnTo>
                <a:lnTo>
                  <a:pt x="279" y="29"/>
                </a:lnTo>
                <a:lnTo>
                  <a:pt x="283" y="30"/>
                </a:lnTo>
                <a:lnTo>
                  <a:pt x="286" y="30"/>
                </a:lnTo>
                <a:lnTo>
                  <a:pt x="291" y="34"/>
                </a:lnTo>
                <a:lnTo>
                  <a:pt x="283" y="40"/>
                </a:lnTo>
                <a:lnTo>
                  <a:pt x="281" y="42"/>
                </a:lnTo>
                <a:lnTo>
                  <a:pt x="286" y="47"/>
                </a:lnTo>
                <a:lnTo>
                  <a:pt x="291" y="45"/>
                </a:lnTo>
                <a:lnTo>
                  <a:pt x="291" y="45"/>
                </a:lnTo>
                <a:lnTo>
                  <a:pt x="293" y="42"/>
                </a:lnTo>
                <a:lnTo>
                  <a:pt x="296" y="42"/>
                </a:lnTo>
                <a:lnTo>
                  <a:pt x="298" y="44"/>
                </a:lnTo>
                <a:lnTo>
                  <a:pt x="296" y="45"/>
                </a:lnTo>
                <a:lnTo>
                  <a:pt x="293" y="49"/>
                </a:lnTo>
                <a:lnTo>
                  <a:pt x="291" y="49"/>
                </a:lnTo>
                <a:lnTo>
                  <a:pt x="291" y="52"/>
                </a:lnTo>
                <a:lnTo>
                  <a:pt x="291" y="54"/>
                </a:lnTo>
                <a:lnTo>
                  <a:pt x="298" y="57"/>
                </a:lnTo>
                <a:lnTo>
                  <a:pt x="298" y="57"/>
                </a:lnTo>
                <a:lnTo>
                  <a:pt x="296" y="59"/>
                </a:lnTo>
                <a:lnTo>
                  <a:pt x="293" y="59"/>
                </a:lnTo>
                <a:lnTo>
                  <a:pt x="289" y="54"/>
                </a:lnTo>
                <a:lnTo>
                  <a:pt x="286" y="57"/>
                </a:lnTo>
                <a:lnTo>
                  <a:pt x="286" y="59"/>
                </a:lnTo>
                <a:lnTo>
                  <a:pt x="291" y="66"/>
                </a:lnTo>
                <a:lnTo>
                  <a:pt x="294" y="66"/>
                </a:lnTo>
                <a:lnTo>
                  <a:pt x="299" y="64"/>
                </a:lnTo>
                <a:lnTo>
                  <a:pt x="301" y="66"/>
                </a:lnTo>
                <a:lnTo>
                  <a:pt x="301" y="67"/>
                </a:lnTo>
                <a:lnTo>
                  <a:pt x="298" y="69"/>
                </a:lnTo>
                <a:lnTo>
                  <a:pt x="299" y="74"/>
                </a:lnTo>
                <a:lnTo>
                  <a:pt x="301" y="74"/>
                </a:lnTo>
                <a:lnTo>
                  <a:pt x="306" y="76"/>
                </a:lnTo>
                <a:lnTo>
                  <a:pt x="309" y="71"/>
                </a:lnTo>
                <a:lnTo>
                  <a:pt x="311" y="71"/>
                </a:lnTo>
                <a:lnTo>
                  <a:pt x="306" y="79"/>
                </a:lnTo>
                <a:lnTo>
                  <a:pt x="306" y="81"/>
                </a:lnTo>
                <a:lnTo>
                  <a:pt x="301" y="81"/>
                </a:lnTo>
                <a:lnTo>
                  <a:pt x="301" y="81"/>
                </a:lnTo>
                <a:lnTo>
                  <a:pt x="301" y="82"/>
                </a:lnTo>
                <a:lnTo>
                  <a:pt x="301" y="84"/>
                </a:lnTo>
                <a:lnTo>
                  <a:pt x="301" y="89"/>
                </a:lnTo>
                <a:lnTo>
                  <a:pt x="294" y="87"/>
                </a:lnTo>
                <a:lnTo>
                  <a:pt x="293" y="89"/>
                </a:lnTo>
                <a:lnTo>
                  <a:pt x="291" y="89"/>
                </a:lnTo>
                <a:lnTo>
                  <a:pt x="289" y="91"/>
                </a:lnTo>
                <a:lnTo>
                  <a:pt x="288" y="89"/>
                </a:lnTo>
                <a:lnTo>
                  <a:pt x="284" y="92"/>
                </a:lnTo>
                <a:lnTo>
                  <a:pt x="283" y="97"/>
                </a:lnTo>
                <a:lnTo>
                  <a:pt x="284" y="99"/>
                </a:lnTo>
                <a:lnTo>
                  <a:pt x="289" y="101"/>
                </a:lnTo>
                <a:lnTo>
                  <a:pt x="291" y="99"/>
                </a:lnTo>
                <a:lnTo>
                  <a:pt x="294" y="99"/>
                </a:lnTo>
                <a:lnTo>
                  <a:pt x="294" y="97"/>
                </a:lnTo>
                <a:lnTo>
                  <a:pt x="294" y="94"/>
                </a:lnTo>
                <a:lnTo>
                  <a:pt x="298" y="96"/>
                </a:lnTo>
                <a:lnTo>
                  <a:pt x="299" y="96"/>
                </a:lnTo>
                <a:lnTo>
                  <a:pt x="299" y="99"/>
                </a:lnTo>
                <a:lnTo>
                  <a:pt x="296" y="102"/>
                </a:lnTo>
                <a:lnTo>
                  <a:pt x="293" y="106"/>
                </a:lnTo>
                <a:lnTo>
                  <a:pt x="294" y="109"/>
                </a:lnTo>
                <a:lnTo>
                  <a:pt x="291" y="109"/>
                </a:lnTo>
                <a:lnTo>
                  <a:pt x="288" y="106"/>
                </a:lnTo>
                <a:lnTo>
                  <a:pt x="286" y="107"/>
                </a:lnTo>
                <a:lnTo>
                  <a:pt x="286" y="109"/>
                </a:lnTo>
                <a:lnTo>
                  <a:pt x="291" y="111"/>
                </a:lnTo>
                <a:lnTo>
                  <a:pt x="293" y="112"/>
                </a:lnTo>
                <a:lnTo>
                  <a:pt x="291" y="117"/>
                </a:lnTo>
                <a:lnTo>
                  <a:pt x="284" y="117"/>
                </a:lnTo>
                <a:lnTo>
                  <a:pt x="281" y="126"/>
                </a:lnTo>
                <a:lnTo>
                  <a:pt x="278" y="131"/>
                </a:lnTo>
                <a:lnTo>
                  <a:pt x="276" y="132"/>
                </a:lnTo>
                <a:lnTo>
                  <a:pt x="279" y="136"/>
                </a:lnTo>
                <a:lnTo>
                  <a:pt x="278" y="138"/>
                </a:lnTo>
                <a:lnTo>
                  <a:pt x="274" y="138"/>
                </a:lnTo>
                <a:lnTo>
                  <a:pt x="273" y="132"/>
                </a:lnTo>
                <a:lnTo>
                  <a:pt x="271" y="132"/>
                </a:lnTo>
                <a:lnTo>
                  <a:pt x="269" y="136"/>
                </a:lnTo>
                <a:lnTo>
                  <a:pt x="269" y="141"/>
                </a:lnTo>
                <a:lnTo>
                  <a:pt x="266" y="143"/>
                </a:lnTo>
                <a:lnTo>
                  <a:pt x="269" y="144"/>
                </a:lnTo>
                <a:lnTo>
                  <a:pt x="276" y="143"/>
                </a:lnTo>
                <a:lnTo>
                  <a:pt x="276" y="144"/>
                </a:lnTo>
                <a:lnTo>
                  <a:pt x="274" y="146"/>
                </a:lnTo>
                <a:lnTo>
                  <a:pt x="269" y="144"/>
                </a:lnTo>
                <a:lnTo>
                  <a:pt x="266" y="146"/>
                </a:lnTo>
                <a:lnTo>
                  <a:pt x="268" y="146"/>
                </a:lnTo>
                <a:lnTo>
                  <a:pt x="264" y="151"/>
                </a:lnTo>
                <a:lnTo>
                  <a:pt x="264" y="158"/>
                </a:lnTo>
                <a:lnTo>
                  <a:pt x="263" y="161"/>
                </a:lnTo>
                <a:lnTo>
                  <a:pt x="259" y="161"/>
                </a:lnTo>
                <a:lnTo>
                  <a:pt x="254" y="158"/>
                </a:lnTo>
                <a:lnTo>
                  <a:pt x="252" y="159"/>
                </a:lnTo>
                <a:lnTo>
                  <a:pt x="252" y="163"/>
                </a:lnTo>
                <a:lnTo>
                  <a:pt x="254" y="163"/>
                </a:lnTo>
                <a:lnTo>
                  <a:pt x="263" y="163"/>
                </a:lnTo>
                <a:lnTo>
                  <a:pt x="264" y="164"/>
                </a:lnTo>
                <a:lnTo>
                  <a:pt x="261" y="168"/>
                </a:lnTo>
                <a:lnTo>
                  <a:pt x="259" y="171"/>
                </a:lnTo>
                <a:lnTo>
                  <a:pt x="254" y="173"/>
                </a:lnTo>
                <a:lnTo>
                  <a:pt x="254" y="181"/>
                </a:lnTo>
                <a:lnTo>
                  <a:pt x="259" y="184"/>
                </a:lnTo>
                <a:lnTo>
                  <a:pt x="259" y="186"/>
                </a:lnTo>
                <a:lnTo>
                  <a:pt x="258" y="189"/>
                </a:lnTo>
                <a:lnTo>
                  <a:pt x="256" y="189"/>
                </a:lnTo>
                <a:lnTo>
                  <a:pt x="252" y="188"/>
                </a:lnTo>
                <a:lnTo>
                  <a:pt x="251" y="186"/>
                </a:lnTo>
                <a:lnTo>
                  <a:pt x="251" y="184"/>
                </a:lnTo>
                <a:lnTo>
                  <a:pt x="249" y="184"/>
                </a:lnTo>
                <a:lnTo>
                  <a:pt x="247" y="184"/>
                </a:lnTo>
                <a:lnTo>
                  <a:pt x="249" y="189"/>
                </a:lnTo>
                <a:lnTo>
                  <a:pt x="251" y="189"/>
                </a:lnTo>
                <a:lnTo>
                  <a:pt x="251" y="191"/>
                </a:lnTo>
                <a:lnTo>
                  <a:pt x="251" y="194"/>
                </a:lnTo>
                <a:lnTo>
                  <a:pt x="256" y="196"/>
                </a:lnTo>
                <a:lnTo>
                  <a:pt x="256" y="198"/>
                </a:lnTo>
                <a:lnTo>
                  <a:pt x="254" y="201"/>
                </a:lnTo>
                <a:lnTo>
                  <a:pt x="249" y="203"/>
                </a:lnTo>
                <a:lnTo>
                  <a:pt x="242" y="203"/>
                </a:lnTo>
                <a:lnTo>
                  <a:pt x="241" y="203"/>
                </a:lnTo>
                <a:lnTo>
                  <a:pt x="242" y="206"/>
                </a:lnTo>
                <a:lnTo>
                  <a:pt x="247" y="209"/>
                </a:lnTo>
                <a:lnTo>
                  <a:pt x="247" y="213"/>
                </a:lnTo>
                <a:lnTo>
                  <a:pt x="246" y="219"/>
                </a:lnTo>
                <a:lnTo>
                  <a:pt x="251" y="225"/>
                </a:lnTo>
                <a:lnTo>
                  <a:pt x="252" y="226"/>
                </a:lnTo>
                <a:lnTo>
                  <a:pt x="249" y="230"/>
                </a:lnTo>
                <a:lnTo>
                  <a:pt x="246" y="233"/>
                </a:lnTo>
                <a:lnTo>
                  <a:pt x="244" y="235"/>
                </a:lnTo>
                <a:lnTo>
                  <a:pt x="289" y="231"/>
                </a:lnTo>
                <a:lnTo>
                  <a:pt x="301" y="231"/>
                </a:lnTo>
                <a:lnTo>
                  <a:pt x="323" y="230"/>
                </a:lnTo>
                <a:lnTo>
                  <a:pt x="351" y="226"/>
                </a:lnTo>
                <a:lnTo>
                  <a:pt x="353" y="226"/>
                </a:lnTo>
                <a:lnTo>
                  <a:pt x="373" y="226"/>
                </a:lnTo>
                <a:lnTo>
                  <a:pt x="381" y="226"/>
                </a:lnTo>
                <a:lnTo>
                  <a:pt x="423" y="223"/>
                </a:lnTo>
                <a:lnTo>
                  <a:pt x="433" y="221"/>
                </a:lnTo>
                <a:lnTo>
                  <a:pt x="433" y="223"/>
                </a:lnTo>
                <a:lnTo>
                  <a:pt x="433" y="225"/>
                </a:lnTo>
                <a:lnTo>
                  <a:pt x="435" y="226"/>
                </a:lnTo>
                <a:lnTo>
                  <a:pt x="431" y="226"/>
                </a:lnTo>
                <a:lnTo>
                  <a:pt x="431" y="228"/>
                </a:lnTo>
                <a:lnTo>
                  <a:pt x="433" y="231"/>
                </a:lnTo>
                <a:lnTo>
                  <a:pt x="430" y="231"/>
                </a:lnTo>
                <a:lnTo>
                  <a:pt x="431" y="233"/>
                </a:lnTo>
                <a:lnTo>
                  <a:pt x="431" y="235"/>
                </a:lnTo>
                <a:lnTo>
                  <a:pt x="430" y="235"/>
                </a:lnTo>
                <a:lnTo>
                  <a:pt x="430" y="238"/>
                </a:lnTo>
                <a:lnTo>
                  <a:pt x="428" y="238"/>
                </a:lnTo>
                <a:lnTo>
                  <a:pt x="430" y="241"/>
                </a:lnTo>
                <a:lnTo>
                  <a:pt x="428" y="243"/>
                </a:lnTo>
                <a:lnTo>
                  <a:pt x="428" y="245"/>
                </a:lnTo>
                <a:lnTo>
                  <a:pt x="426" y="245"/>
                </a:lnTo>
                <a:lnTo>
                  <a:pt x="426" y="248"/>
                </a:lnTo>
                <a:lnTo>
                  <a:pt x="428" y="251"/>
                </a:lnTo>
                <a:lnTo>
                  <a:pt x="426" y="253"/>
                </a:lnTo>
                <a:lnTo>
                  <a:pt x="425" y="255"/>
                </a:lnTo>
                <a:lnTo>
                  <a:pt x="425" y="256"/>
                </a:lnTo>
                <a:lnTo>
                  <a:pt x="426" y="258"/>
                </a:lnTo>
                <a:lnTo>
                  <a:pt x="425" y="258"/>
                </a:lnTo>
                <a:lnTo>
                  <a:pt x="425" y="260"/>
                </a:lnTo>
                <a:lnTo>
                  <a:pt x="425" y="261"/>
                </a:lnTo>
                <a:lnTo>
                  <a:pt x="426" y="260"/>
                </a:lnTo>
                <a:lnTo>
                  <a:pt x="428" y="263"/>
                </a:lnTo>
                <a:lnTo>
                  <a:pt x="428" y="263"/>
                </a:lnTo>
                <a:lnTo>
                  <a:pt x="428" y="266"/>
                </a:lnTo>
                <a:lnTo>
                  <a:pt x="430" y="275"/>
                </a:lnTo>
                <a:lnTo>
                  <a:pt x="431" y="275"/>
                </a:lnTo>
                <a:lnTo>
                  <a:pt x="435" y="278"/>
                </a:lnTo>
                <a:lnTo>
                  <a:pt x="438" y="280"/>
                </a:lnTo>
                <a:lnTo>
                  <a:pt x="440" y="281"/>
                </a:lnTo>
                <a:lnTo>
                  <a:pt x="440" y="281"/>
                </a:lnTo>
                <a:lnTo>
                  <a:pt x="440" y="283"/>
                </a:lnTo>
                <a:lnTo>
                  <a:pt x="442" y="283"/>
                </a:lnTo>
                <a:lnTo>
                  <a:pt x="443" y="286"/>
                </a:lnTo>
                <a:lnTo>
                  <a:pt x="443" y="290"/>
                </a:lnTo>
                <a:lnTo>
                  <a:pt x="447" y="293"/>
                </a:lnTo>
                <a:lnTo>
                  <a:pt x="447" y="296"/>
                </a:lnTo>
                <a:lnTo>
                  <a:pt x="448" y="296"/>
                </a:lnTo>
                <a:lnTo>
                  <a:pt x="450" y="298"/>
                </a:lnTo>
                <a:lnTo>
                  <a:pt x="450" y="300"/>
                </a:lnTo>
                <a:lnTo>
                  <a:pt x="448" y="301"/>
                </a:lnTo>
                <a:lnTo>
                  <a:pt x="448" y="301"/>
                </a:lnTo>
                <a:lnTo>
                  <a:pt x="450" y="303"/>
                </a:lnTo>
                <a:lnTo>
                  <a:pt x="450" y="307"/>
                </a:lnTo>
                <a:lnTo>
                  <a:pt x="452" y="308"/>
                </a:lnTo>
                <a:lnTo>
                  <a:pt x="452" y="310"/>
                </a:lnTo>
                <a:lnTo>
                  <a:pt x="455" y="313"/>
                </a:lnTo>
                <a:lnTo>
                  <a:pt x="440" y="317"/>
                </a:lnTo>
                <a:lnTo>
                  <a:pt x="436" y="312"/>
                </a:lnTo>
                <a:lnTo>
                  <a:pt x="418" y="308"/>
                </a:lnTo>
                <a:lnTo>
                  <a:pt x="405" y="298"/>
                </a:lnTo>
                <a:lnTo>
                  <a:pt x="386" y="298"/>
                </a:lnTo>
                <a:lnTo>
                  <a:pt x="381" y="307"/>
                </a:lnTo>
                <a:lnTo>
                  <a:pt x="370" y="322"/>
                </a:lnTo>
                <a:lnTo>
                  <a:pt x="375" y="332"/>
                </a:lnTo>
                <a:lnTo>
                  <a:pt x="386" y="333"/>
                </a:lnTo>
                <a:lnTo>
                  <a:pt x="403" y="335"/>
                </a:lnTo>
                <a:lnTo>
                  <a:pt x="415" y="333"/>
                </a:lnTo>
                <a:lnTo>
                  <a:pt x="425" y="322"/>
                </a:lnTo>
                <a:lnTo>
                  <a:pt x="433" y="325"/>
                </a:lnTo>
                <a:lnTo>
                  <a:pt x="440" y="320"/>
                </a:lnTo>
                <a:lnTo>
                  <a:pt x="440" y="323"/>
                </a:lnTo>
                <a:lnTo>
                  <a:pt x="447" y="318"/>
                </a:lnTo>
                <a:lnTo>
                  <a:pt x="448" y="323"/>
                </a:lnTo>
                <a:lnTo>
                  <a:pt x="442" y="332"/>
                </a:lnTo>
                <a:lnTo>
                  <a:pt x="428" y="337"/>
                </a:lnTo>
                <a:lnTo>
                  <a:pt x="433" y="343"/>
                </a:lnTo>
                <a:lnTo>
                  <a:pt x="443" y="342"/>
                </a:lnTo>
                <a:lnTo>
                  <a:pt x="443" y="350"/>
                </a:lnTo>
                <a:lnTo>
                  <a:pt x="452" y="352"/>
                </a:lnTo>
                <a:lnTo>
                  <a:pt x="457" y="348"/>
                </a:lnTo>
                <a:lnTo>
                  <a:pt x="457" y="335"/>
                </a:lnTo>
                <a:lnTo>
                  <a:pt x="472" y="330"/>
                </a:lnTo>
                <a:lnTo>
                  <a:pt x="470" y="337"/>
                </a:lnTo>
                <a:lnTo>
                  <a:pt x="477" y="342"/>
                </a:lnTo>
                <a:lnTo>
                  <a:pt x="472" y="343"/>
                </a:lnTo>
                <a:lnTo>
                  <a:pt x="475" y="353"/>
                </a:lnTo>
                <a:lnTo>
                  <a:pt x="473" y="355"/>
                </a:lnTo>
                <a:lnTo>
                  <a:pt x="480" y="358"/>
                </a:lnTo>
                <a:lnTo>
                  <a:pt x="475" y="360"/>
                </a:lnTo>
                <a:lnTo>
                  <a:pt x="468" y="355"/>
                </a:lnTo>
                <a:lnTo>
                  <a:pt x="462" y="365"/>
                </a:lnTo>
                <a:lnTo>
                  <a:pt x="450" y="365"/>
                </a:lnTo>
                <a:lnTo>
                  <a:pt x="458" y="370"/>
                </a:lnTo>
                <a:lnTo>
                  <a:pt x="457" y="372"/>
                </a:lnTo>
                <a:lnTo>
                  <a:pt x="467" y="375"/>
                </a:lnTo>
                <a:lnTo>
                  <a:pt x="470" y="377"/>
                </a:lnTo>
                <a:lnTo>
                  <a:pt x="458" y="375"/>
                </a:lnTo>
                <a:lnTo>
                  <a:pt x="450" y="372"/>
                </a:lnTo>
                <a:lnTo>
                  <a:pt x="448" y="373"/>
                </a:lnTo>
                <a:lnTo>
                  <a:pt x="453" y="380"/>
                </a:lnTo>
                <a:lnTo>
                  <a:pt x="445" y="378"/>
                </a:lnTo>
                <a:lnTo>
                  <a:pt x="442" y="380"/>
                </a:lnTo>
                <a:lnTo>
                  <a:pt x="445" y="383"/>
                </a:lnTo>
                <a:lnTo>
                  <a:pt x="440" y="383"/>
                </a:lnTo>
                <a:lnTo>
                  <a:pt x="465" y="397"/>
                </a:lnTo>
                <a:lnTo>
                  <a:pt x="467" y="405"/>
                </a:lnTo>
                <a:lnTo>
                  <a:pt x="482" y="405"/>
                </a:lnTo>
                <a:lnTo>
                  <a:pt x="487" y="410"/>
                </a:lnTo>
                <a:lnTo>
                  <a:pt x="493" y="409"/>
                </a:lnTo>
                <a:lnTo>
                  <a:pt x="493" y="415"/>
                </a:lnTo>
                <a:lnTo>
                  <a:pt x="502" y="409"/>
                </a:lnTo>
                <a:lnTo>
                  <a:pt x="508" y="415"/>
                </a:lnTo>
                <a:lnTo>
                  <a:pt x="510" y="424"/>
                </a:lnTo>
                <a:lnTo>
                  <a:pt x="518" y="422"/>
                </a:lnTo>
                <a:lnTo>
                  <a:pt x="513" y="429"/>
                </a:lnTo>
                <a:lnTo>
                  <a:pt x="520" y="430"/>
                </a:lnTo>
                <a:lnTo>
                  <a:pt x="517" y="439"/>
                </a:lnTo>
                <a:lnTo>
                  <a:pt x="510" y="432"/>
                </a:lnTo>
                <a:lnTo>
                  <a:pt x="512" y="439"/>
                </a:lnTo>
                <a:lnTo>
                  <a:pt x="508" y="442"/>
                </a:lnTo>
                <a:lnTo>
                  <a:pt x="508" y="447"/>
                </a:lnTo>
                <a:lnTo>
                  <a:pt x="498" y="435"/>
                </a:lnTo>
                <a:lnTo>
                  <a:pt x="497" y="442"/>
                </a:lnTo>
                <a:lnTo>
                  <a:pt x="483" y="457"/>
                </a:lnTo>
                <a:lnTo>
                  <a:pt x="495" y="432"/>
                </a:lnTo>
                <a:lnTo>
                  <a:pt x="490" y="429"/>
                </a:lnTo>
                <a:lnTo>
                  <a:pt x="488" y="439"/>
                </a:lnTo>
                <a:lnTo>
                  <a:pt x="483" y="439"/>
                </a:lnTo>
                <a:lnTo>
                  <a:pt x="482" y="434"/>
                </a:lnTo>
                <a:lnTo>
                  <a:pt x="475" y="427"/>
                </a:lnTo>
                <a:lnTo>
                  <a:pt x="475" y="422"/>
                </a:lnTo>
                <a:lnTo>
                  <a:pt x="472" y="424"/>
                </a:lnTo>
                <a:lnTo>
                  <a:pt x="458" y="419"/>
                </a:lnTo>
                <a:lnTo>
                  <a:pt x="460" y="414"/>
                </a:lnTo>
                <a:lnTo>
                  <a:pt x="440" y="417"/>
                </a:lnTo>
                <a:lnTo>
                  <a:pt x="445" y="410"/>
                </a:lnTo>
                <a:lnTo>
                  <a:pt x="438" y="405"/>
                </a:lnTo>
                <a:lnTo>
                  <a:pt x="436" y="399"/>
                </a:lnTo>
                <a:lnTo>
                  <a:pt x="421" y="400"/>
                </a:lnTo>
                <a:lnTo>
                  <a:pt x="421" y="397"/>
                </a:lnTo>
                <a:lnTo>
                  <a:pt x="418" y="397"/>
                </a:lnTo>
                <a:lnTo>
                  <a:pt x="406" y="392"/>
                </a:lnTo>
                <a:lnTo>
                  <a:pt x="405" y="395"/>
                </a:lnTo>
                <a:lnTo>
                  <a:pt x="401" y="387"/>
                </a:lnTo>
                <a:lnTo>
                  <a:pt x="396" y="394"/>
                </a:lnTo>
                <a:lnTo>
                  <a:pt x="400" y="399"/>
                </a:lnTo>
                <a:lnTo>
                  <a:pt x="415" y="404"/>
                </a:lnTo>
                <a:lnTo>
                  <a:pt x="413" y="407"/>
                </a:lnTo>
                <a:lnTo>
                  <a:pt x="416" y="412"/>
                </a:lnTo>
                <a:lnTo>
                  <a:pt x="413" y="415"/>
                </a:lnTo>
                <a:lnTo>
                  <a:pt x="416" y="419"/>
                </a:lnTo>
                <a:lnTo>
                  <a:pt x="408" y="419"/>
                </a:lnTo>
                <a:lnTo>
                  <a:pt x="413" y="430"/>
                </a:lnTo>
                <a:lnTo>
                  <a:pt x="416" y="429"/>
                </a:lnTo>
                <a:lnTo>
                  <a:pt x="413" y="435"/>
                </a:lnTo>
                <a:lnTo>
                  <a:pt x="398" y="445"/>
                </a:lnTo>
                <a:lnTo>
                  <a:pt x="395" y="435"/>
                </a:lnTo>
                <a:lnTo>
                  <a:pt x="396" y="427"/>
                </a:lnTo>
                <a:lnTo>
                  <a:pt x="391" y="425"/>
                </a:lnTo>
                <a:lnTo>
                  <a:pt x="391" y="429"/>
                </a:lnTo>
                <a:lnTo>
                  <a:pt x="385" y="420"/>
                </a:lnTo>
                <a:lnTo>
                  <a:pt x="380" y="427"/>
                </a:lnTo>
                <a:lnTo>
                  <a:pt x="378" y="420"/>
                </a:lnTo>
                <a:lnTo>
                  <a:pt x="375" y="419"/>
                </a:lnTo>
                <a:lnTo>
                  <a:pt x="371" y="424"/>
                </a:lnTo>
                <a:lnTo>
                  <a:pt x="358" y="424"/>
                </a:lnTo>
                <a:lnTo>
                  <a:pt x="361" y="429"/>
                </a:lnTo>
                <a:lnTo>
                  <a:pt x="356" y="434"/>
                </a:lnTo>
                <a:lnTo>
                  <a:pt x="355" y="429"/>
                </a:lnTo>
                <a:lnTo>
                  <a:pt x="356" y="440"/>
                </a:lnTo>
                <a:lnTo>
                  <a:pt x="351" y="439"/>
                </a:lnTo>
                <a:lnTo>
                  <a:pt x="353" y="444"/>
                </a:lnTo>
                <a:lnTo>
                  <a:pt x="343" y="445"/>
                </a:lnTo>
                <a:lnTo>
                  <a:pt x="343" y="440"/>
                </a:lnTo>
                <a:lnTo>
                  <a:pt x="334" y="439"/>
                </a:lnTo>
                <a:lnTo>
                  <a:pt x="333" y="445"/>
                </a:lnTo>
                <a:lnTo>
                  <a:pt x="328" y="439"/>
                </a:lnTo>
                <a:lnTo>
                  <a:pt x="338" y="435"/>
                </a:lnTo>
                <a:lnTo>
                  <a:pt x="336" y="430"/>
                </a:lnTo>
                <a:lnTo>
                  <a:pt x="329" y="429"/>
                </a:lnTo>
                <a:lnTo>
                  <a:pt x="324" y="420"/>
                </a:lnTo>
                <a:lnTo>
                  <a:pt x="311" y="420"/>
                </a:lnTo>
                <a:lnTo>
                  <a:pt x="308" y="425"/>
                </a:lnTo>
                <a:lnTo>
                  <a:pt x="296" y="417"/>
                </a:lnTo>
                <a:lnTo>
                  <a:pt x="291" y="407"/>
                </a:lnTo>
                <a:lnTo>
                  <a:pt x="273" y="400"/>
                </a:lnTo>
                <a:lnTo>
                  <a:pt x="261" y="404"/>
                </a:lnTo>
                <a:lnTo>
                  <a:pt x="261" y="390"/>
                </a:lnTo>
                <a:lnTo>
                  <a:pt x="251" y="390"/>
                </a:lnTo>
                <a:lnTo>
                  <a:pt x="252" y="375"/>
                </a:lnTo>
                <a:lnTo>
                  <a:pt x="227" y="382"/>
                </a:lnTo>
                <a:lnTo>
                  <a:pt x="227" y="377"/>
                </a:lnTo>
                <a:lnTo>
                  <a:pt x="229" y="373"/>
                </a:lnTo>
                <a:lnTo>
                  <a:pt x="232" y="375"/>
                </a:lnTo>
                <a:lnTo>
                  <a:pt x="231" y="368"/>
                </a:lnTo>
                <a:lnTo>
                  <a:pt x="217" y="368"/>
                </a:lnTo>
                <a:lnTo>
                  <a:pt x="216" y="373"/>
                </a:lnTo>
                <a:lnTo>
                  <a:pt x="201" y="383"/>
                </a:lnTo>
                <a:lnTo>
                  <a:pt x="202" y="377"/>
                </a:lnTo>
                <a:lnTo>
                  <a:pt x="196" y="378"/>
                </a:lnTo>
                <a:lnTo>
                  <a:pt x="209" y="397"/>
                </a:lnTo>
                <a:lnTo>
                  <a:pt x="186" y="405"/>
                </a:lnTo>
                <a:lnTo>
                  <a:pt x="154" y="400"/>
                </a:lnTo>
                <a:lnTo>
                  <a:pt x="89" y="380"/>
                </a:lnTo>
                <a:lnTo>
                  <a:pt x="40" y="385"/>
                </a:lnTo>
                <a:lnTo>
                  <a:pt x="33" y="388"/>
                </a:lnTo>
                <a:lnTo>
                  <a:pt x="23" y="380"/>
                </a:lnTo>
                <a:lnTo>
                  <a:pt x="33" y="375"/>
                </a:lnTo>
                <a:lnTo>
                  <a:pt x="35" y="357"/>
                </a:lnTo>
                <a:lnTo>
                  <a:pt x="40" y="350"/>
                </a:lnTo>
                <a:lnTo>
                  <a:pt x="40" y="345"/>
                </a:lnTo>
                <a:lnTo>
                  <a:pt x="42" y="343"/>
                </a:lnTo>
                <a:lnTo>
                  <a:pt x="42" y="342"/>
                </a:lnTo>
                <a:lnTo>
                  <a:pt x="43" y="342"/>
                </a:lnTo>
                <a:lnTo>
                  <a:pt x="43" y="340"/>
                </a:lnTo>
                <a:lnTo>
                  <a:pt x="42" y="340"/>
                </a:lnTo>
                <a:lnTo>
                  <a:pt x="42" y="337"/>
                </a:lnTo>
                <a:lnTo>
                  <a:pt x="40" y="332"/>
                </a:lnTo>
                <a:lnTo>
                  <a:pt x="40" y="33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2" name="Freeform 54"/>
          <p:cNvSpPr>
            <a:spLocks/>
          </p:cNvSpPr>
          <p:nvPr/>
        </p:nvSpPr>
        <p:spPr bwMode="auto">
          <a:xfrm>
            <a:off x="5626101" y="1462088"/>
            <a:ext cx="920751" cy="412750"/>
          </a:xfrm>
          <a:custGeom>
            <a:avLst/>
            <a:gdLst/>
            <a:ahLst/>
            <a:cxnLst>
              <a:cxn ang="0">
                <a:pos x="362" y="127"/>
              </a:cxn>
              <a:cxn ang="0">
                <a:pos x="330" y="132"/>
              </a:cxn>
              <a:cxn ang="0">
                <a:pos x="315" y="153"/>
              </a:cxn>
              <a:cxn ang="0">
                <a:pos x="308" y="168"/>
              </a:cxn>
              <a:cxn ang="0">
                <a:pos x="310" y="146"/>
              </a:cxn>
              <a:cxn ang="0">
                <a:pos x="268" y="163"/>
              </a:cxn>
              <a:cxn ang="0">
                <a:pos x="238" y="228"/>
              </a:cxn>
              <a:cxn ang="0">
                <a:pos x="226" y="226"/>
              </a:cxn>
              <a:cxn ang="0">
                <a:pos x="226" y="221"/>
              </a:cxn>
              <a:cxn ang="0">
                <a:pos x="230" y="206"/>
              </a:cxn>
              <a:cxn ang="0">
                <a:pos x="221" y="208"/>
              </a:cxn>
              <a:cxn ang="0">
                <a:pos x="213" y="206"/>
              </a:cxn>
              <a:cxn ang="0">
                <a:pos x="213" y="198"/>
              </a:cxn>
              <a:cxn ang="0">
                <a:pos x="216" y="186"/>
              </a:cxn>
              <a:cxn ang="0">
                <a:pos x="218" y="179"/>
              </a:cxn>
              <a:cxn ang="0">
                <a:pos x="213" y="171"/>
              </a:cxn>
              <a:cxn ang="0">
                <a:pos x="210" y="166"/>
              </a:cxn>
              <a:cxn ang="0">
                <a:pos x="198" y="159"/>
              </a:cxn>
              <a:cxn ang="0">
                <a:pos x="188" y="158"/>
              </a:cxn>
              <a:cxn ang="0">
                <a:pos x="188" y="149"/>
              </a:cxn>
              <a:cxn ang="0">
                <a:pos x="184" y="144"/>
              </a:cxn>
              <a:cxn ang="0">
                <a:pos x="176" y="141"/>
              </a:cxn>
              <a:cxn ang="0">
                <a:pos x="166" y="137"/>
              </a:cxn>
              <a:cxn ang="0">
                <a:pos x="156" y="137"/>
              </a:cxn>
              <a:cxn ang="0">
                <a:pos x="153" y="137"/>
              </a:cxn>
              <a:cxn ang="0">
                <a:pos x="146" y="139"/>
              </a:cxn>
              <a:cxn ang="0">
                <a:pos x="139" y="137"/>
              </a:cxn>
              <a:cxn ang="0">
                <a:pos x="134" y="137"/>
              </a:cxn>
              <a:cxn ang="0">
                <a:pos x="121" y="132"/>
              </a:cxn>
              <a:cxn ang="0">
                <a:pos x="39" y="112"/>
              </a:cxn>
              <a:cxn ang="0">
                <a:pos x="22" y="104"/>
              </a:cxn>
              <a:cxn ang="0">
                <a:pos x="12" y="92"/>
              </a:cxn>
              <a:cxn ang="0">
                <a:pos x="7" y="87"/>
              </a:cxn>
              <a:cxn ang="0">
                <a:pos x="0" y="84"/>
              </a:cxn>
              <a:cxn ang="0">
                <a:pos x="47" y="52"/>
              </a:cxn>
              <a:cxn ang="0">
                <a:pos x="98" y="29"/>
              </a:cxn>
              <a:cxn ang="0">
                <a:pos x="114" y="15"/>
              </a:cxn>
              <a:cxn ang="0">
                <a:pos x="144" y="12"/>
              </a:cxn>
              <a:cxn ang="0">
                <a:pos x="151" y="32"/>
              </a:cxn>
              <a:cxn ang="0">
                <a:pos x="171" y="29"/>
              </a:cxn>
              <a:cxn ang="0">
                <a:pos x="195" y="32"/>
              </a:cxn>
              <a:cxn ang="0">
                <a:pos x="261" y="72"/>
              </a:cxn>
              <a:cxn ang="0">
                <a:pos x="288" y="71"/>
              </a:cxn>
              <a:cxn ang="0">
                <a:pos x="333" y="44"/>
              </a:cxn>
              <a:cxn ang="0">
                <a:pos x="384" y="37"/>
              </a:cxn>
              <a:cxn ang="0">
                <a:pos x="422" y="32"/>
              </a:cxn>
              <a:cxn ang="0">
                <a:pos x="425" y="55"/>
              </a:cxn>
              <a:cxn ang="0">
                <a:pos x="454" y="50"/>
              </a:cxn>
              <a:cxn ang="0">
                <a:pos x="481" y="47"/>
              </a:cxn>
              <a:cxn ang="0">
                <a:pos x="491" y="82"/>
              </a:cxn>
              <a:cxn ang="0">
                <a:pos x="506" y="89"/>
              </a:cxn>
              <a:cxn ang="0">
                <a:pos x="519" y="102"/>
              </a:cxn>
              <a:cxn ang="0">
                <a:pos x="474" y="106"/>
              </a:cxn>
              <a:cxn ang="0">
                <a:pos x="455" y="122"/>
              </a:cxn>
              <a:cxn ang="0">
                <a:pos x="402" y="102"/>
              </a:cxn>
              <a:cxn ang="0">
                <a:pos x="365" y="121"/>
              </a:cxn>
            </a:cxnLst>
            <a:rect l="0" t="0" r="r" b="b"/>
            <a:pathLst>
              <a:path w="519" h="233">
                <a:moveTo>
                  <a:pt x="365" y="121"/>
                </a:moveTo>
                <a:lnTo>
                  <a:pt x="362" y="122"/>
                </a:lnTo>
                <a:lnTo>
                  <a:pt x="362" y="127"/>
                </a:lnTo>
                <a:lnTo>
                  <a:pt x="348" y="124"/>
                </a:lnTo>
                <a:lnTo>
                  <a:pt x="335" y="127"/>
                </a:lnTo>
                <a:lnTo>
                  <a:pt x="330" y="132"/>
                </a:lnTo>
                <a:lnTo>
                  <a:pt x="328" y="141"/>
                </a:lnTo>
                <a:lnTo>
                  <a:pt x="320" y="149"/>
                </a:lnTo>
                <a:lnTo>
                  <a:pt x="315" y="153"/>
                </a:lnTo>
                <a:lnTo>
                  <a:pt x="315" y="154"/>
                </a:lnTo>
                <a:lnTo>
                  <a:pt x="312" y="158"/>
                </a:lnTo>
                <a:lnTo>
                  <a:pt x="308" y="168"/>
                </a:lnTo>
                <a:lnTo>
                  <a:pt x="305" y="164"/>
                </a:lnTo>
                <a:lnTo>
                  <a:pt x="303" y="159"/>
                </a:lnTo>
                <a:lnTo>
                  <a:pt x="310" y="146"/>
                </a:lnTo>
                <a:lnTo>
                  <a:pt x="295" y="146"/>
                </a:lnTo>
                <a:lnTo>
                  <a:pt x="285" y="159"/>
                </a:lnTo>
                <a:lnTo>
                  <a:pt x="268" y="163"/>
                </a:lnTo>
                <a:lnTo>
                  <a:pt x="260" y="181"/>
                </a:lnTo>
                <a:lnTo>
                  <a:pt x="255" y="196"/>
                </a:lnTo>
                <a:lnTo>
                  <a:pt x="238" y="228"/>
                </a:lnTo>
                <a:lnTo>
                  <a:pt x="238" y="233"/>
                </a:lnTo>
                <a:lnTo>
                  <a:pt x="230" y="231"/>
                </a:lnTo>
                <a:lnTo>
                  <a:pt x="226" y="226"/>
                </a:lnTo>
                <a:lnTo>
                  <a:pt x="225" y="224"/>
                </a:lnTo>
                <a:lnTo>
                  <a:pt x="226" y="223"/>
                </a:lnTo>
                <a:lnTo>
                  <a:pt x="226" y="221"/>
                </a:lnTo>
                <a:lnTo>
                  <a:pt x="228" y="219"/>
                </a:lnTo>
                <a:lnTo>
                  <a:pt x="226" y="216"/>
                </a:lnTo>
                <a:lnTo>
                  <a:pt x="230" y="206"/>
                </a:lnTo>
                <a:lnTo>
                  <a:pt x="230" y="204"/>
                </a:lnTo>
                <a:lnTo>
                  <a:pt x="226" y="201"/>
                </a:lnTo>
                <a:lnTo>
                  <a:pt x="221" y="208"/>
                </a:lnTo>
                <a:lnTo>
                  <a:pt x="216" y="208"/>
                </a:lnTo>
                <a:lnTo>
                  <a:pt x="215" y="209"/>
                </a:lnTo>
                <a:lnTo>
                  <a:pt x="213" y="206"/>
                </a:lnTo>
                <a:lnTo>
                  <a:pt x="211" y="206"/>
                </a:lnTo>
                <a:lnTo>
                  <a:pt x="213" y="201"/>
                </a:lnTo>
                <a:lnTo>
                  <a:pt x="213" y="198"/>
                </a:lnTo>
                <a:lnTo>
                  <a:pt x="216" y="194"/>
                </a:lnTo>
                <a:lnTo>
                  <a:pt x="218" y="191"/>
                </a:lnTo>
                <a:lnTo>
                  <a:pt x="216" y="186"/>
                </a:lnTo>
                <a:lnTo>
                  <a:pt x="213" y="183"/>
                </a:lnTo>
                <a:lnTo>
                  <a:pt x="218" y="183"/>
                </a:lnTo>
                <a:lnTo>
                  <a:pt x="218" y="179"/>
                </a:lnTo>
                <a:lnTo>
                  <a:pt x="218" y="178"/>
                </a:lnTo>
                <a:lnTo>
                  <a:pt x="213" y="173"/>
                </a:lnTo>
                <a:lnTo>
                  <a:pt x="213" y="171"/>
                </a:lnTo>
                <a:lnTo>
                  <a:pt x="216" y="169"/>
                </a:lnTo>
                <a:lnTo>
                  <a:pt x="215" y="168"/>
                </a:lnTo>
                <a:lnTo>
                  <a:pt x="210" y="166"/>
                </a:lnTo>
                <a:lnTo>
                  <a:pt x="208" y="163"/>
                </a:lnTo>
                <a:lnTo>
                  <a:pt x="200" y="161"/>
                </a:lnTo>
                <a:lnTo>
                  <a:pt x="198" y="159"/>
                </a:lnTo>
                <a:lnTo>
                  <a:pt x="193" y="159"/>
                </a:lnTo>
                <a:lnTo>
                  <a:pt x="190" y="159"/>
                </a:lnTo>
                <a:lnTo>
                  <a:pt x="188" y="158"/>
                </a:lnTo>
                <a:lnTo>
                  <a:pt x="188" y="156"/>
                </a:lnTo>
                <a:lnTo>
                  <a:pt x="191" y="149"/>
                </a:lnTo>
                <a:lnTo>
                  <a:pt x="188" y="149"/>
                </a:lnTo>
                <a:lnTo>
                  <a:pt x="188" y="146"/>
                </a:lnTo>
                <a:lnTo>
                  <a:pt x="188" y="144"/>
                </a:lnTo>
                <a:lnTo>
                  <a:pt x="184" y="144"/>
                </a:lnTo>
                <a:lnTo>
                  <a:pt x="181" y="141"/>
                </a:lnTo>
                <a:lnTo>
                  <a:pt x="178" y="142"/>
                </a:lnTo>
                <a:lnTo>
                  <a:pt x="176" y="141"/>
                </a:lnTo>
                <a:lnTo>
                  <a:pt x="173" y="141"/>
                </a:lnTo>
                <a:lnTo>
                  <a:pt x="169" y="141"/>
                </a:lnTo>
                <a:lnTo>
                  <a:pt x="166" y="137"/>
                </a:lnTo>
                <a:lnTo>
                  <a:pt x="164" y="139"/>
                </a:lnTo>
                <a:lnTo>
                  <a:pt x="159" y="137"/>
                </a:lnTo>
                <a:lnTo>
                  <a:pt x="156" y="137"/>
                </a:lnTo>
                <a:lnTo>
                  <a:pt x="156" y="137"/>
                </a:lnTo>
                <a:lnTo>
                  <a:pt x="154" y="137"/>
                </a:lnTo>
                <a:lnTo>
                  <a:pt x="153" y="137"/>
                </a:lnTo>
                <a:lnTo>
                  <a:pt x="149" y="137"/>
                </a:lnTo>
                <a:lnTo>
                  <a:pt x="148" y="137"/>
                </a:lnTo>
                <a:lnTo>
                  <a:pt x="146" y="139"/>
                </a:lnTo>
                <a:lnTo>
                  <a:pt x="144" y="141"/>
                </a:lnTo>
                <a:lnTo>
                  <a:pt x="141" y="137"/>
                </a:lnTo>
                <a:lnTo>
                  <a:pt x="139" y="137"/>
                </a:lnTo>
                <a:lnTo>
                  <a:pt x="138" y="137"/>
                </a:lnTo>
                <a:lnTo>
                  <a:pt x="134" y="137"/>
                </a:lnTo>
                <a:lnTo>
                  <a:pt x="134" y="137"/>
                </a:lnTo>
                <a:lnTo>
                  <a:pt x="133" y="137"/>
                </a:lnTo>
                <a:lnTo>
                  <a:pt x="131" y="137"/>
                </a:lnTo>
                <a:lnTo>
                  <a:pt x="121" y="132"/>
                </a:lnTo>
                <a:lnTo>
                  <a:pt x="116" y="131"/>
                </a:lnTo>
                <a:lnTo>
                  <a:pt x="106" y="127"/>
                </a:lnTo>
                <a:lnTo>
                  <a:pt x="39" y="112"/>
                </a:lnTo>
                <a:lnTo>
                  <a:pt x="26" y="109"/>
                </a:lnTo>
                <a:lnTo>
                  <a:pt x="26" y="106"/>
                </a:lnTo>
                <a:lnTo>
                  <a:pt x="22" y="104"/>
                </a:lnTo>
                <a:lnTo>
                  <a:pt x="21" y="97"/>
                </a:lnTo>
                <a:lnTo>
                  <a:pt x="17" y="92"/>
                </a:lnTo>
                <a:lnTo>
                  <a:pt x="12" y="92"/>
                </a:lnTo>
                <a:lnTo>
                  <a:pt x="11" y="89"/>
                </a:lnTo>
                <a:lnTo>
                  <a:pt x="9" y="89"/>
                </a:lnTo>
                <a:lnTo>
                  <a:pt x="7" y="87"/>
                </a:lnTo>
                <a:lnTo>
                  <a:pt x="7" y="86"/>
                </a:lnTo>
                <a:lnTo>
                  <a:pt x="2" y="89"/>
                </a:lnTo>
                <a:lnTo>
                  <a:pt x="0" y="84"/>
                </a:lnTo>
                <a:lnTo>
                  <a:pt x="29" y="71"/>
                </a:lnTo>
                <a:lnTo>
                  <a:pt x="39" y="61"/>
                </a:lnTo>
                <a:lnTo>
                  <a:pt x="47" y="52"/>
                </a:lnTo>
                <a:lnTo>
                  <a:pt x="77" y="47"/>
                </a:lnTo>
                <a:lnTo>
                  <a:pt x="91" y="39"/>
                </a:lnTo>
                <a:lnTo>
                  <a:pt x="98" y="29"/>
                </a:lnTo>
                <a:lnTo>
                  <a:pt x="108" y="29"/>
                </a:lnTo>
                <a:lnTo>
                  <a:pt x="113" y="24"/>
                </a:lnTo>
                <a:lnTo>
                  <a:pt x="114" y="15"/>
                </a:lnTo>
                <a:lnTo>
                  <a:pt x="134" y="0"/>
                </a:lnTo>
                <a:lnTo>
                  <a:pt x="134" y="10"/>
                </a:lnTo>
                <a:lnTo>
                  <a:pt x="144" y="12"/>
                </a:lnTo>
                <a:lnTo>
                  <a:pt x="144" y="20"/>
                </a:lnTo>
                <a:lnTo>
                  <a:pt x="151" y="25"/>
                </a:lnTo>
                <a:lnTo>
                  <a:pt x="151" y="32"/>
                </a:lnTo>
                <a:lnTo>
                  <a:pt x="149" y="42"/>
                </a:lnTo>
                <a:lnTo>
                  <a:pt x="153" y="47"/>
                </a:lnTo>
                <a:lnTo>
                  <a:pt x="171" y="29"/>
                </a:lnTo>
                <a:lnTo>
                  <a:pt x="171" y="34"/>
                </a:lnTo>
                <a:lnTo>
                  <a:pt x="183" y="32"/>
                </a:lnTo>
                <a:lnTo>
                  <a:pt x="195" y="32"/>
                </a:lnTo>
                <a:lnTo>
                  <a:pt x="213" y="37"/>
                </a:lnTo>
                <a:lnTo>
                  <a:pt x="240" y="74"/>
                </a:lnTo>
                <a:lnTo>
                  <a:pt x="261" y="72"/>
                </a:lnTo>
                <a:lnTo>
                  <a:pt x="268" y="66"/>
                </a:lnTo>
                <a:lnTo>
                  <a:pt x="280" y="76"/>
                </a:lnTo>
                <a:lnTo>
                  <a:pt x="288" y="71"/>
                </a:lnTo>
                <a:lnTo>
                  <a:pt x="298" y="76"/>
                </a:lnTo>
                <a:lnTo>
                  <a:pt x="310" y="59"/>
                </a:lnTo>
                <a:lnTo>
                  <a:pt x="333" y="44"/>
                </a:lnTo>
                <a:lnTo>
                  <a:pt x="337" y="45"/>
                </a:lnTo>
                <a:lnTo>
                  <a:pt x="357" y="39"/>
                </a:lnTo>
                <a:lnTo>
                  <a:pt x="384" y="37"/>
                </a:lnTo>
                <a:lnTo>
                  <a:pt x="404" y="25"/>
                </a:lnTo>
                <a:lnTo>
                  <a:pt x="425" y="20"/>
                </a:lnTo>
                <a:lnTo>
                  <a:pt x="422" y="32"/>
                </a:lnTo>
                <a:lnTo>
                  <a:pt x="424" y="47"/>
                </a:lnTo>
                <a:lnTo>
                  <a:pt x="422" y="52"/>
                </a:lnTo>
                <a:lnTo>
                  <a:pt x="425" y="55"/>
                </a:lnTo>
                <a:lnTo>
                  <a:pt x="432" y="52"/>
                </a:lnTo>
                <a:lnTo>
                  <a:pt x="442" y="57"/>
                </a:lnTo>
                <a:lnTo>
                  <a:pt x="454" y="50"/>
                </a:lnTo>
                <a:lnTo>
                  <a:pt x="460" y="59"/>
                </a:lnTo>
                <a:lnTo>
                  <a:pt x="472" y="49"/>
                </a:lnTo>
                <a:lnTo>
                  <a:pt x="481" y="47"/>
                </a:lnTo>
                <a:lnTo>
                  <a:pt x="494" y="74"/>
                </a:lnTo>
                <a:lnTo>
                  <a:pt x="487" y="77"/>
                </a:lnTo>
                <a:lnTo>
                  <a:pt x="491" y="82"/>
                </a:lnTo>
                <a:lnTo>
                  <a:pt x="499" y="81"/>
                </a:lnTo>
                <a:lnTo>
                  <a:pt x="507" y="84"/>
                </a:lnTo>
                <a:lnTo>
                  <a:pt x="506" y="89"/>
                </a:lnTo>
                <a:lnTo>
                  <a:pt x="512" y="96"/>
                </a:lnTo>
                <a:lnTo>
                  <a:pt x="519" y="96"/>
                </a:lnTo>
                <a:lnTo>
                  <a:pt x="519" y="102"/>
                </a:lnTo>
                <a:lnTo>
                  <a:pt x="504" y="102"/>
                </a:lnTo>
                <a:lnTo>
                  <a:pt x="486" y="102"/>
                </a:lnTo>
                <a:lnTo>
                  <a:pt x="474" y="106"/>
                </a:lnTo>
                <a:lnTo>
                  <a:pt x="464" y="101"/>
                </a:lnTo>
                <a:lnTo>
                  <a:pt x="457" y="102"/>
                </a:lnTo>
                <a:lnTo>
                  <a:pt x="455" y="122"/>
                </a:lnTo>
                <a:lnTo>
                  <a:pt x="445" y="119"/>
                </a:lnTo>
                <a:lnTo>
                  <a:pt x="429" y="106"/>
                </a:lnTo>
                <a:lnTo>
                  <a:pt x="402" y="102"/>
                </a:lnTo>
                <a:lnTo>
                  <a:pt x="390" y="102"/>
                </a:lnTo>
                <a:lnTo>
                  <a:pt x="382" y="117"/>
                </a:lnTo>
                <a:lnTo>
                  <a:pt x="365" y="121"/>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3" name="Freeform 55"/>
          <p:cNvSpPr>
            <a:spLocks/>
          </p:cNvSpPr>
          <p:nvPr/>
        </p:nvSpPr>
        <p:spPr bwMode="auto">
          <a:xfrm>
            <a:off x="8350252" y="876303"/>
            <a:ext cx="592138" cy="923925"/>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4" name="Freeform 56"/>
          <p:cNvSpPr>
            <a:spLocks/>
          </p:cNvSpPr>
          <p:nvPr/>
        </p:nvSpPr>
        <p:spPr bwMode="auto">
          <a:xfrm>
            <a:off x="8058149" y="1462089"/>
            <a:ext cx="273051" cy="509587"/>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5" name="Freeform 57"/>
          <p:cNvSpPr>
            <a:spLocks/>
          </p:cNvSpPr>
          <p:nvPr/>
        </p:nvSpPr>
        <p:spPr bwMode="auto">
          <a:xfrm>
            <a:off x="8269289"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6" name="Freeform 58"/>
          <p:cNvSpPr>
            <a:spLocks/>
          </p:cNvSpPr>
          <p:nvPr/>
        </p:nvSpPr>
        <p:spPr bwMode="auto">
          <a:xfrm>
            <a:off x="7159627" y="2197100"/>
            <a:ext cx="944563" cy="609600"/>
          </a:xfrm>
          <a:custGeom>
            <a:avLst/>
            <a:gdLst/>
            <a:ahLst/>
            <a:cxnLst>
              <a:cxn ang="0">
                <a:pos x="234" y="309"/>
              </a:cxn>
              <a:cxn ang="0">
                <a:pos x="182" y="319"/>
              </a:cxn>
              <a:cxn ang="0">
                <a:pos x="110" y="334"/>
              </a:cxn>
              <a:cxn ang="0">
                <a:pos x="45" y="346"/>
              </a:cxn>
              <a:cxn ang="0">
                <a:pos x="35" y="297"/>
              </a:cxn>
              <a:cxn ang="0">
                <a:pos x="27" y="244"/>
              </a:cxn>
              <a:cxn ang="0">
                <a:pos x="17" y="189"/>
              </a:cxn>
              <a:cxn ang="0">
                <a:pos x="2" y="107"/>
              </a:cxn>
              <a:cxn ang="0">
                <a:pos x="64" y="78"/>
              </a:cxn>
              <a:cxn ang="0">
                <a:pos x="134" y="65"/>
              </a:cxn>
              <a:cxn ang="0">
                <a:pos x="231" y="45"/>
              </a:cxn>
              <a:cxn ang="0">
                <a:pos x="298" y="30"/>
              </a:cxn>
              <a:cxn ang="0">
                <a:pos x="366" y="15"/>
              </a:cxn>
              <a:cxn ang="0">
                <a:pos x="430" y="0"/>
              </a:cxn>
              <a:cxn ang="0">
                <a:pos x="440" y="11"/>
              </a:cxn>
              <a:cxn ang="0">
                <a:pos x="452" y="11"/>
              </a:cxn>
              <a:cxn ang="0">
                <a:pos x="457" y="18"/>
              </a:cxn>
              <a:cxn ang="0">
                <a:pos x="460" y="25"/>
              </a:cxn>
              <a:cxn ang="0">
                <a:pos x="462" y="38"/>
              </a:cxn>
              <a:cxn ang="0">
                <a:pos x="468" y="43"/>
              </a:cxn>
              <a:cxn ang="0">
                <a:pos x="480" y="51"/>
              </a:cxn>
              <a:cxn ang="0">
                <a:pos x="490" y="53"/>
              </a:cxn>
              <a:cxn ang="0">
                <a:pos x="497" y="53"/>
              </a:cxn>
              <a:cxn ang="0">
                <a:pos x="493" y="65"/>
              </a:cxn>
              <a:cxn ang="0">
                <a:pos x="490" y="75"/>
              </a:cxn>
              <a:cxn ang="0">
                <a:pos x="487" y="90"/>
              </a:cxn>
              <a:cxn ang="0">
                <a:pos x="487" y="95"/>
              </a:cxn>
              <a:cxn ang="0">
                <a:pos x="478" y="105"/>
              </a:cxn>
              <a:cxn ang="0">
                <a:pos x="475" y="110"/>
              </a:cxn>
              <a:cxn ang="0">
                <a:pos x="483" y="118"/>
              </a:cxn>
              <a:cxn ang="0">
                <a:pos x="482" y="125"/>
              </a:cxn>
              <a:cxn ang="0">
                <a:pos x="477" y="132"/>
              </a:cxn>
              <a:cxn ang="0">
                <a:pos x="477" y="142"/>
              </a:cxn>
              <a:cxn ang="0">
                <a:pos x="478" y="148"/>
              </a:cxn>
              <a:cxn ang="0">
                <a:pos x="480" y="155"/>
              </a:cxn>
              <a:cxn ang="0">
                <a:pos x="490" y="155"/>
              </a:cxn>
              <a:cxn ang="0">
                <a:pos x="497" y="170"/>
              </a:cxn>
              <a:cxn ang="0">
                <a:pos x="503" y="170"/>
              </a:cxn>
              <a:cxn ang="0">
                <a:pos x="510" y="179"/>
              </a:cxn>
              <a:cxn ang="0">
                <a:pos x="530" y="189"/>
              </a:cxn>
              <a:cxn ang="0">
                <a:pos x="524" y="197"/>
              </a:cxn>
              <a:cxn ang="0">
                <a:pos x="512" y="210"/>
              </a:cxn>
              <a:cxn ang="0">
                <a:pos x="505" y="219"/>
              </a:cxn>
              <a:cxn ang="0">
                <a:pos x="500" y="224"/>
              </a:cxn>
              <a:cxn ang="0">
                <a:pos x="500" y="232"/>
              </a:cxn>
              <a:cxn ang="0">
                <a:pos x="482" y="244"/>
              </a:cxn>
              <a:cxn ang="0">
                <a:pos x="462" y="244"/>
              </a:cxn>
              <a:cxn ang="0">
                <a:pos x="453" y="261"/>
              </a:cxn>
              <a:cxn ang="0">
                <a:pos x="415" y="269"/>
              </a:cxn>
              <a:cxn ang="0">
                <a:pos x="350" y="286"/>
              </a:cxn>
              <a:cxn ang="0">
                <a:pos x="308" y="294"/>
              </a:cxn>
            </a:cxnLst>
            <a:rect l="0" t="0" r="r" b="b"/>
            <a:pathLst>
              <a:path w="532" h="346">
                <a:moveTo>
                  <a:pt x="308" y="294"/>
                </a:moveTo>
                <a:lnTo>
                  <a:pt x="254" y="304"/>
                </a:lnTo>
                <a:lnTo>
                  <a:pt x="234" y="309"/>
                </a:lnTo>
                <a:lnTo>
                  <a:pt x="229" y="309"/>
                </a:lnTo>
                <a:lnTo>
                  <a:pt x="192" y="317"/>
                </a:lnTo>
                <a:lnTo>
                  <a:pt x="182" y="319"/>
                </a:lnTo>
                <a:lnTo>
                  <a:pt x="142" y="329"/>
                </a:lnTo>
                <a:lnTo>
                  <a:pt x="135" y="329"/>
                </a:lnTo>
                <a:lnTo>
                  <a:pt x="110" y="334"/>
                </a:lnTo>
                <a:lnTo>
                  <a:pt x="97" y="336"/>
                </a:lnTo>
                <a:lnTo>
                  <a:pt x="54" y="344"/>
                </a:lnTo>
                <a:lnTo>
                  <a:pt x="45" y="346"/>
                </a:lnTo>
                <a:lnTo>
                  <a:pt x="40" y="319"/>
                </a:lnTo>
                <a:lnTo>
                  <a:pt x="38" y="312"/>
                </a:lnTo>
                <a:lnTo>
                  <a:pt x="35" y="297"/>
                </a:lnTo>
                <a:lnTo>
                  <a:pt x="32" y="269"/>
                </a:lnTo>
                <a:lnTo>
                  <a:pt x="30" y="261"/>
                </a:lnTo>
                <a:lnTo>
                  <a:pt x="27" y="244"/>
                </a:lnTo>
                <a:lnTo>
                  <a:pt x="22" y="219"/>
                </a:lnTo>
                <a:lnTo>
                  <a:pt x="22" y="214"/>
                </a:lnTo>
                <a:lnTo>
                  <a:pt x="17" y="189"/>
                </a:lnTo>
                <a:lnTo>
                  <a:pt x="10" y="148"/>
                </a:lnTo>
                <a:lnTo>
                  <a:pt x="10" y="147"/>
                </a:lnTo>
                <a:lnTo>
                  <a:pt x="2" y="107"/>
                </a:lnTo>
                <a:lnTo>
                  <a:pt x="0" y="92"/>
                </a:lnTo>
                <a:lnTo>
                  <a:pt x="57" y="48"/>
                </a:lnTo>
                <a:lnTo>
                  <a:pt x="64" y="78"/>
                </a:lnTo>
                <a:lnTo>
                  <a:pt x="75" y="75"/>
                </a:lnTo>
                <a:lnTo>
                  <a:pt x="120" y="66"/>
                </a:lnTo>
                <a:lnTo>
                  <a:pt x="134" y="65"/>
                </a:lnTo>
                <a:lnTo>
                  <a:pt x="184" y="55"/>
                </a:lnTo>
                <a:lnTo>
                  <a:pt x="192" y="53"/>
                </a:lnTo>
                <a:lnTo>
                  <a:pt x="231" y="45"/>
                </a:lnTo>
                <a:lnTo>
                  <a:pt x="243" y="43"/>
                </a:lnTo>
                <a:lnTo>
                  <a:pt x="296" y="31"/>
                </a:lnTo>
                <a:lnTo>
                  <a:pt x="298" y="30"/>
                </a:lnTo>
                <a:lnTo>
                  <a:pt x="330" y="23"/>
                </a:lnTo>
                <a:lnTo>
                  <a:pt x="363" y="15"/>
                </a:lnTo>
                <a:lnTo>
                  <a:pt x="366" y="15"/>
                </a:lnTo>
                <a:lnTo>
                  <a:pt x="418" y="3"/>
                </a:lnTo>
                <a:lnTo>
                  <a:pt x="427" y="0"/>
                </a:lnTo>
                <a:lnTo>
                  <a:pt x="430" y="0"/>
                </a:lnTo>
                <a:lnTo>
                  <a:pt x="433" y="3"/>
                </a:lnTo>
                <a:lnTo>
                  <a:pt x="437" y="5"/>
                </a:lnTo>
                <a:lnTo>
                  <a:pt x="440" y="11"/>
                </a:lnTo>
                <a:lnTo>
                  <a:pt x="447" y="11"/>
                </a:lnTo>
                <a:lnTo>
                  <a:pt x="450" y="11"/>
                </a:lnTo>
                <a:lnTo>
                  <a:pt x="452" y="11"/>
                </a:lnTo>
                <a:lnTo>
                  <a:pt x="453" y="13"/>
                </a:lnTo>
                <a:lnTo>
                  <a:pt x="457" y="15"/>
                </a:lnTo>
                <a:lnTo>
                  <a:pt x="457" y="18"/>
                </a:lnTo>
                <a:lnTo>
                  <a:pt x="457" y="20"/>
                </a:lnTo>
                <a:lnTo>
                  <a:pt x="458" y="20"/>
                </a:lnTo>
                <a:lnTo>
                  <a:pt x="460" y="25"/>
                </a:lnTo>
                <a:lnTo>
                  <a:pt x="460" y="26"/>
                </a:lnTo>
                <a:lnTo>
                  <a:pt x="463" y="33"/>
                </a:lnTo>
                <a:lnTo>
                  <a:pt x="462" y="38"/>
                </a:lnTo>
                <a:lnTo>
                  <a:pt x="463" y="38"/>
                </a:lnTo>
                <a:lnTo>
                  <a:pt x="468" y="41"/>
                </a:lnTo>
                <a:lnTo>
                  <a:pt x="468" y="43"/>
                </a:lnTo>
                <a:lnTo>
                  <a:pt x="475" y="50"/>
                </a:lnTo>
                <a:lnTo>
                  <a:pt x="478" y="48"/>
                </a:lnTo>
                <a:lnTo>
                  <a:pt x="480" y="51"/>
                </a:lnTo>
                <a:lnTo>
                  <a:pt x="482" y="53"/>
                </a:lnTo>
                <a:lnTo>
                  <a:pt x="485" y="51"/>
                </a:lnTo>
                <a:lnTo>
                  <a:pt x="490" y="53"/>
                </a:lnTo>
                <a:lnTo>
                  <a:pt x="493" y="51"/>
                </a:lnTo>
                <a:lnTo>
                  <a:pt x="495" y="51"/>
                </a:lnTo>
                <a:lnTo>
                  <a:pt x="497" y="53"/>
                </a:lnTo>
                <a:lnTo>
                  <a:pt x="500" y="55"/>
                </a:lnTo>
                <a:lnTo>
                  <a:pt x="500" y="58"/>
                </a:lnTo>
                <a:lnTo>
                  <a:pt x="493" y="65"/>
                </a:lnTo>
                <a:lnTo>
                  <a:pt x="493" y="66"/>
                </a:lnTo>
                <a:lnTo>
                  <a:pt x="492" y="68"/>
                </a:lnTo>
                <a:lnTo>
                  <a:pt x="490" y="75"/>
                </a:lnTo>
                <a:lnTo>
                  <a:pt x="490" y="78"/>
                </a:lnTo>
                <a:lnTo>
                  <a:pt x="488" y="85"/>
                </a:lnTo>
                <a:lnTo>
                  <a:pt x="487" y="90"/>
                </a:lnTo>
                <a:lnTo>
                  <a:pt x="483" y="93"/>
                </a:lnTo>
                <a:lnTo>
                  <a:pt x="483" y="95"/>
                </a:lnTo>
                <a:lnTo>
                  <a:pt x="487" y="95"/>
                </a:lnTo>
                <a:lnTo>
                  <a:pt x="483" y="97"/>
                </a:lnTo>
                <a:lnTo>
                  <a:pt x="482" y="102"/>
                </a:lnTo>
                <a:lnTo>
                  <a:pt x="478" y="105"/>
                </a:lnTo>
                <a:lnTo>
                  <a:pt x="475" y="107"/>
                </a:lnTo>
                <a:lnTo>
                  <a:pt x="473" y="108"/>
                </a:lnTo>
                <a:lnTo>
                  <a:pt x="475" y="110"/>
                </a:lnTo>
                <a:lnTo>
                  <a:pt x="480" y="117"/>
                </a:lnTo>
                <a:lnTo>
                  <a:pt x="482" y="117"/>
                </a:lnTo>
                <a:lnTo>
                  <a:pt x="483" y="118"/>
                </a:lnTo>
                <a:lnTo>
                  <a:pt x="485" y="120"/>
                </a:lnTo>
                <a:lnTo>
                  <a:pt x="480" y="123"/>
                </a:lnTo>
                <a:lnTo>
                  <a:pt x="482" y="125"/>
                </a:lnTo>
                <a:lnTo>
                  <a:pt x="482" y="128"/>
                </a:lnTo>
                <a:lnTo>
                  <a:pt x="480" y="132"/>
                </a:lnTo>
                <a:lnTo>
                  <a:pt x="477" y="132"/>
                </a:lnTo>
                <a:lnTo>
                  <a:pt x="477" y="135"/>
                </a:lnTo>
                <a:lnTo>
                  <a:pt x="477" y="138"/>
                </a:lnTo>
                <a:lnTo>
                  <a:pt x="477" y="142"/>
                </a:lnTo>
                <a:lnTo>
                  <a:pt x="478" y="143"/>
                </a:lnTo>
                <a:lnTo>
                  <a:pt x="478" y="147"/>
                </a:lnTo>
                <a:lnTo>
                  <a:pt x="478" y="148"/>
                </a:lnTo>
                <a:lnTo>
                  <a:pt x="478" y="150"/>
                </a:lnTo>
                <a:lnTo>
                  <a:pt x="480" y="153"/>
                </a:lnTo>
                <a:lnTo>
                  <a:pt x="480" y="155"/>
                </a:lnTo>
                <a:lnTo>
                  <a:pt x="482" y="157"/>
                </a:lnTo>
                <a:lnTo>
                  <a:pt x="487" y="153"/>
                </a:lnTo>
                <a:lnTo>
                  <a:pt x="490" y="155"/>
                </a:lnTo>
                <a:lnTo>
                  <a:pt x="492" y="158"/>
                </a:lnTo>
                <a:lnTo>
                  <a:pt x="493" y="165"/>
                </a:lnTo>
                <a:lnTo>
                  <a:pt x="497" y="170"/>
                </a:lnTo>
                <a:lnTo>
                  <a:pt x="500" y="170"/>
                </a:lnTo>
                <a:lnTo>
                  <a:pt x="500" y="170"/>
                </a:lnTo>
                <a:lnTo>
                  <a:pt x="503" y="170"/>
                </a:lnTo>
                <a:lnTo>
                  <a:pt x="507" y="175"/>
                </a:lnTo>
                <a:lnTo>
                  <a:pt x="510" y="175"/>
                </a:lnTo>
                <a:lnTo>
                  <a:pt x="510" y="179"/>
                </a:lnTo>
                <a:lnTo>
                  <a:pt x="514" y="179"/>
                </a:lnTo>
                <a:lnTo>
                  <a:pt x="519" y="184"/>
                </a:lnTo>
                <a:lnTo>
                  <a:pt x="530" y="189"/>
                </a:lnTo>
                <a:lnTo>
                  <a:pt x="532" y="192"/>
                </a:lnTo>
                <a:lnTo>
                  <a:pt x="530" y="195"/>
                </a:lnTo>
                <a:lnTo>
                  <a:pt x="524" y="197"/>
                </a:lnTo>
                <a:lnTo>
                  <a:pt x="522" y="202"/>
                </a:lnTo>
                <a:lnTo>
                  <a:pt x="514" y="207"/>
                </a:lnTo>
                <a:lnTo>
                  <a:pt x="512" y="210"/>
                </a:lnTo>
                <a:lnTo>
                  <a:pt x="508" y="214"/>
                </a:lnTo>
                <a:lnTo>
                  <a:pt x="507" y="217"/>
                </a:lnTo>
                <a:lnTo>
                  <a:pt x="505" y="219"/>
                </a:lnTo>
                <a:lnTo>
                  <a:pt x="503" y="219"/>
                </a:lnTo>
                <a:lnTo>
                  <a:pt x="500" y="222"/>
                </a:lnTo>
                <a:lnTo>
                  <a:pt x="500" y="224"/>
                </a:lnTo>
                <a:lnTo>
                  <a:pt x="503" y="229"/>
                </a:lnTo>
                <a:lnTo>
                  <a:pt x="503" y="230"/>
                </a:lnTo>
                <a:lnTo>
                  <a:pt x="500" y="232"/>
                </a:lnTo>
                <a:lnTo>
                  <a:pt x="495" y="235"/>
                </a:lnTo>
                <a:lnTo>
                  <a:pt x="487" y="237"/>
                </a:lnTo>
                <a:lnTo>
                  <a:pt x="482" y="244"/>
                </a:lnTo>
                <a:lnTo>
                  <a:pt x="477" y="244"/>
                </a:lnTo>
                <a:lnTo>
                  <a:pt x="467" y="244"/>
                </a:lnTo>
                <a:lnTo>
                  <a:pt x="462" y="244"/>
                </a:lnTo>
                <a:lnTo>
                  <a:pt x="458" y="247"/>
                </a:lnTo>
                <a:lnTo>
                  <a:pt x="455" y="256"/>
                </a:lnTo>
                <a:lnTo>
                  <a:pt x="453" y="261"/>
                </a:lnTo>
                <a:lnTo>
                  <a:pt x="452" y="261"/>
                </a:lnTo>
                <a:lnTo>
                  <a:pt x="423" y="267"/>
                </a:lnTo>
                <a:lnTo>
                  <a:pt x="415" y="269"/>
                </a:lnTo>
                <a:lnTo>
                  <a:pt x="385" y="277"/>
                </a:lnTo>
                <a:lnTo>
                  <a:pt x="366" y="281"/>
                </a:lnTo>
                <a:lnTo>
                  <a:pt x="350" y="286"/>
                </a:lnTo>
                <a:lnTo>
                  <a:pt x="330" y="289"/>
                </a:lnTo>
                <a:lnTo>
                  <a:pt x="309" y="294"/>
                </a:lnTo>
                <a:lnTo>
                  <a:pt x="308" y="29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7" name="Freeform 59"/>
          <p:cNvSpPr>
            <a:spLocks/>
          </p:cNvSpPr>
          <p:nvPr/>
        </p:nvSpPr>
        <p:spPr bwMode="auto">
          <a:xfrm>
            <a:off x="6532565" y="2359025"/>
            <a:ext cx="677862" cy="762000"/>
          </a:xfrm>
          <a:custGeom>
            <a:avLst/>
            <a:gdLst/>
            <a:ahLst/>
            <a:cxnLst>
              <a:cxn ang="0">
                <a:pos x="174" y="418"/>
              </a:cxn>
              <a:cxn ang="0">
                <a:pos x="158" y="411"/>
              </a:cxn>
              <a:cxn ang="0">
                <a:pos x="146" y="420"/>
              </a:cxn>
              <a:cxn ang="0">
                <a:pos x="134" y="420"/>
              </a:cxn>
              <a:cxn ang="0">
                <a:pos x="122" y="408"/>
              </a:cxn>
              <a:cxn ang="0">
                <a:pos x="97" y="408"/>
              </a:cxn>
              <a:cxn ang="0">
                <a:pos x="84" y="393"/>
              </a:cxn>
              <a:cxn ang="0">
                <a:pos x="72" y="383"/>
              </a:cxn>
              <a:cxn ang="0">
                <a:pos x="62" y="378"/>
              </a:cxn>
              <a:cxn ang="0">
                <a:pos x="42" y="376"/>
              </a:cxn>
              <a:cxn ang="0">
                <a:pos x="30" y="334"/>
              </a:cxn>
              <a:cxn ang="0">
                <a:pos x="24" y="279"/>
              </a:cxn>
              <a:cxn ang="0">
                <a:pos x="15" y="197"/>
              </a:cxn>
              <a:cxn ang="0">
                <a:pos x="5" y="133"/>
              </a:cxn>
              <a:cxn ang="0">
                <a:pos x="35" y="82"/>
              </a:cxn>
              <a:cxn ang="0">
                <a:pos x="111" y="68"/>
              </a:cxn>
              <a:cxn ang="0">
                <a:pos x="174" y="85"/>
              </a:cxn>
              <a:cxn ang="0">
                <a:pos x="196" y="95"/>
              </a:cxn>
              <a:cxn ang="0">
                <a:pos x="261" y="73"/>
              </a:cxn>
              <a:cxn ang="0">
                <a:pos x="355" y="0"/>
              </a:cxn>
              <a:cxn ang="0">
                <a:pos x="372" y="97"/>
              </a:cxn>
              <a:cxn ang="0">
                <a:pos x="377" y="154"/>
              </a:cxn>
              <a:cxn ang="0">
                <a:pos x="370" y="162"/>
              </a:cxn>
              <a:cxn ang="0">
                <a:pos x="377" y="180"/>
              </a:cxn>
              <a:cxn ang="0">
                <a:pos x="378" y="197"/>
              </a:cxn>
              <a:cxn ang="0">
                <a:pos x="375" y="222"/>
              </a:cxn>
              <a:cxn ang="0">
                <a:pos x="375" y="237"/>
              </a:cxn>
              <a:cxn ang="0">
                <a:pos x="375" y="241"/>
              </a:cxn>
              <a:cxn ang="0">
                <a:pos x="368" y="256"/>
              </a:cxn>
              <a:cxn ang="0">
                <a:pos x="372" y="264"/>
              </a:cxn>
              <a:cxn ang="0">
                <a:pos x="367" y="272"/>
              </a:cxn>
              <a:cxn ang="0">
                <a:pos x="355" y="287"/>
              </a:cxn>
              <a:cxn ang="0">
                <a:pos x="345" y="301"/>
              </a:cxn>
              <a:cxn ang="0">
                <a:pos x="333" y="309"/>
              </a:cxn>
              <a:cxn ang="0">
                <a:pos x="318" y="311"/>
              </a:cxn>
              <a:cxn ang="0">
                <a:pos x="308" y="322"/>
              </a:cxn>
              <a:cxn ang="0">
                <a:pos x="305" y="339"/>
              </a:cxn>
              <a:cxn ang="0">
                <a:pos x="300" y="346"/>
              </a:cxn>
              <a:cxn ang="0">
                <a:pos x="306" y="361"/>
              </a:cxn>
              <a:cxn ang="0">
                <a:pos x="300" y="368"/>
              </a:cxn>
              <a:cxn ang="0">
                <a:pos x="295" y="363"/>
              </a:cxn>
              <a:cxn ang="0">
                <a:pos x="285" y="354"/>
              </a:cxn>
              <a:cxn ang="0">
                <a:pos x="278" y="364"/>
              </a:cxn>
              <a:cxn ang="0">
                <a:pos x="271" y="384"/>
              </a:cxn>
              <a:cxn ang="0">
                <a:pos x="276" y="404"/>
              </a:cxn>
              <a:cxn ang="0">
                <a:pos x="268" y="421"/>
              </a:cxn>
              <a:cxn ang="0">
                <a:pos x="251" y="430"/>
              </a:cxn>
              <a:cxn ang="0">
                <a:pos x="240" y="425"/>
              </a:cxn>
              <a:cxn ang="0">
                <a:pos x="223" y="418"/>
              </a:cxn>
              <a:cxn ang="0">
                <a:pos x="213" y="404"/>
              </a:cxn>
              <a:cxn ang="0">
                <a:pos x="204" y="401"/>
              </a:cxn>
              <a:cxn ang="0">
                <a:pos x="191" y="416"/>
              </a:cxn>
            </a:cxnLst>
            <a:rect l="0" t="0" r="r" b="b"/>
            <a:pathLst>
              <a:path w="382" h="431">
                <a:moveTo>
                  <a:pt x="179" y="418"/>
                </a:moveTo>
                <a:lnTo>
                  <a:pt x="178" y="420"/>
                </a:lnTo>
                <a:lnTo>
                  <a:pt x="176" y="420"/>
                </a:lnTo>
                <a:lnTo>
                  <a:pt x="174" y="418"/>
                </a:lnTo>
                <a:lnTo>
                  <a:pt x="174" y="416"/>
                </a:lnTo>
                <a:lnTo>
                  <a:pt x="171" y="415"/>
                </a:lnTo>
                <a:lnTo>
                  <a:pt x="164" y="415"/>
                </a:lnTo>
                <a:lnTo>
                  <a:pt x="158" y="411"/>
                </a:lnTo>
                <a:lnTo>
                  <a:pt x="156" y="411"/>
                </a:lnTo>
                <a:lnTo>
                  <a:pt x="148" y="415"/>
                </a:lnTo>
                <a:lnTo>
                  <a:pt x="148" y="416"/>
                </a:lnTo>
                <a:lnTo>
                  <a:pt x="146" y="420"/>
                </a:lnTo>
                <a:lnTo>
                  <a:pt x="146" y="421"/>
                </a:lnTo>
                <a:lnTo>
                  <a:pt x="143" y="421"/>
                </a:lnTo>
                <a:lnTo>
                  <a:pt x="141" y="420"/>
                </a:lnTo>
                <a:lnTo>
                  <a:pt x="134" y="420"/>
                </a:lnTo>
                <a:lnTo>
                  <a:pt x="132" y="415"/>
                </a:lnTo>
                <a:lnTo>
                  <a:pt x="129" y="413"/>
                </a:lnTo>
                <a:lnTo>
                  <a:pt x="126" y="410"/>
                </a:lnTo>
                <a:lnTo>
                  <a:pt x="122" y="408"/>
                </a:lnTo>
                <a:lnTo>
                  <a:pt x="116" y="408"/>
                </a:lnTo>
                <a:lnTo>
                  <a:pt x="109" y="410"/>
                </a:lnTo>
                <a:lnTo>
                  <a:pt x="106" y="410"/>
                </a:lnTo>
                <a:lnTo>
                  <a:pt x="97" y="408"/>
                </a:lnTo>
                <a:lnTo>
                  <a:pt x="92" y="408"/>
                </a:lnTo>
                <a:lnTo>
                  <a:pt x="91" y="399"/>
                </a:lnTo>
                <a:lnTo>
                  <a:pt x="89" y="396"/>
                </a:lnTo>
                <a:lnTo>
                  <a:pt x="84" y="393"/>
                </a:lnTo>
                <a:lnTo>
                  <a:pt x="81" y="386"/>
                </a:lnTo>
                <a:lnTo>
                  <a:pt x="79" y="383"/>
                </a:lnTo>
                <a:lnTo>
                  <a:pt x="74" y="384"/>
                </a:lnTo>
                <a:lnTo>
                  <a:pt x="72" y="383"/>
                </a:lnTo>
                <a:lnTo>
                  <a:pt x="71" y="378"/>
                </a:lnTo>
                <a:lnTo>
                  <a:pt x="69" y="376"/>
                </a:lnTo>
                <a:lnTo>
                  <a:pt x="64" y="376"/>
                </a:lnTo>
                <a:lnTo>
                  <a:pt x="62" y="378"/>
                </a:lnTo>
                <a:lnTo>
                  <a:pt x="57" y="383"/>
                </a:lnTo>
                <a:lnTo>
                  <a:pt x="54" y="383"/>
                </a:lnTo>
                <a:lnTo>
                  <a:pt x="49" y="381"/>
                </a:lnTo>
                <a:lnTo>
                  <a:pt x="42" y="376"/>
                </a:lnTo>
                <a:lnTo>
                  <a:pt x="37" y="379"/>
                </a:lnTo>
                <a:lnTo>
                  <a:pt x="37" y="381"/>
                </a:lnTo>
                <a:lnTo>
                  <a:pt x="34" y="358"/>
                </a:lnTo>
                <a:lnTo>
                  <a:pt x="30" y="334"/>
                </a:lnTo>
                <a:lnTo>
                  <a:pt x="29" y="329"/>
                </a:lnTo>
                <a:lnTo>
                  <a:pt x="27" y="311"/>
                </a:lnTo>
                <a:lnTo>
                  <a:pt x="25" y="289"/>
                </a:lnTo>
                <a:lnTo>
                  <a:pt x="24" y="279"/>
                </a:lnTo>
                <a:lnTo>
                  <a:pt x="20" y="244"/>
                </a:lnTo>
                <a:lnTo>
                  <a:pt x="20" y="239"/>
                </a:lnTo>
                <a:lnTo>
                  <a:pt x="15" y="214"/>
                </a:lnTo>
                <a:lnTo>
                  <a:pt x="15" y="197"/>
                </a:lnTo>
                <a:lnTo>
                  <a:pt x="12" y="174"/>
                </a:lnTo>
                <a:lnTo>
                  <a:pt x="10" y="167"/>
                </a:lnTo>
                <a:lnTo>
                  <a:pt x="7" y="138"/>
                </a:lnTo>
                <a:lnTo>
                  <a:pt x="5" y="133"/>
                </a:lnTo>
                <a:lnTo>
                  <a:pt x="5" y="118"/>
                </a:lnTo>
                <a:lnTo>
                  <a:pt x="4" y="107"/>
                </a:lnTo>
                <a:lnTo>
                  <a:pt x="0" y="88"/>
                </a:lnTo>
                <a:lnTo>
                  <a:pt x="35" y="82"/>
                </a:lnTo>
                <a:lnTo>
                  <a:pt x="37" y="82"/>
                </a:lnTo>
                <a:lnTo>
                  <a:pt x="79" y="75"/>
                </a:lnTo>
                <a:lnTo>
                  <a:pt x="87" y="73"/>
                </a:lnTo>
                <a:lnTo>
                  <a:pt x="111" y="68"/>
                </a:lnTo>
                <a:lnTo>
                  <a:pt x="141" y="77"/>
                </a:lnTo>
                <a:lnTo>
                  <a:pt x="154" y="85"/>
                </a:lnTo>
                <a:lnTo>
                  <a:pt x="173" y="82"/>
                </a:lnTo>
                <a:lnTo>
                  <a:pt x="174" y="85"/>
                </a:lnTo>
                <a:lnTo>
                  <a:pt x="151" y="95"/>
                </a:lnTo>
                <a:lnTo>
                  <a:pt x="164" y="97"/>
                </a:lnTo>
                <a:lnTo>
                  <a:pt x="179" y="90"/>
                </a:lnTo>
                <a:lnTo>
                  <a:pt x="196" y="95"/>
                </a:lnTo>
                <a:lnTo>
                  <a:pt x="213" y="88"/>
                </a:lnTo>
                <a:lnTo>
                  <a:pt x="238" y="75"/>
                </a:lnTo>
                <a:lnTo>
                  <a:pt x="243" y="75"/>
                </a:lnTo>
                <a:lnTo>
                  <a:pt x="261" y="73"/>
                </a:lnTo>
                <a:lnTo>
                  <a:pt x="281" y="53"/>
                </a:lnTo>
                <a:lnTo>
                  <a:pt x="290" y="41"/>
                </a:lnTo>
                <a:lnTo>
                  <a:pt x="317" y="23"/>
                </a:lnTo>
                <a:lnTo>
                  <a:pt x="355" y="0"/>
                </a:lnTo>
                <a:lnTo>
                  <a:pt x="357" y="15"/>
                </a:lnTo>
                <a:lnTo>
                  <a:pt x="365" y="55"/>
                </a:lnTo>
                <a:lnTo>
                  <a:pt x="365" y="56"/>
                </a:lnTo>
                <a:lnTo>
                  <a:pt x="372" y="97"/>
                </a:lnTo>
                <a:lnTo>
                  <a:pt x="377" y="122"/>
                </a:lnTo>
                <a:lnTo>
                  <a:pt x="377" y="127"/>
                </a:lnTo>
                <a:lnTo>
                  <a:pt x="382" y="152"/>
                </a:lnTo>
                <a:lnTo>
                  <a:pt x="377" y="154"/>
                </a:lnTo>
                <a:lnTo>
                  <a:pt x="375" y="154"/>
                </a:lnTo>
                <a:lnTo>
                  <a:pt x="372" y="155"/>
                </a:lnTo>
                <a:lnTo>
                  <a:pt x="370" y="160"/>
                </a:lnTo>
                <a:lnTo>
                  <a:pt x="370" y="162"/>
                </a:lnTo>
                <a:lnTo>
                  <a:pt x="375" y="164"/>
                </a:lnTo>
                <a:lnTo>
                  <a:pt x="377" y="167"/>
                </a:lnTo>
                <a:lnTo>
                  <a:pt x="377" y="170"/>
                </a:lnTo>
                <a:lnTo>
                  <a:pt x="377" y="180"/>
                </a:lnTo>
                <a:lnTo>
                  <a:pt x="378" y="182"/>
                </a:lnTo>
                <a:lnTo>
                  <a:pt x="382" y="189"/>
                </a:lnTo>
                <a:lnTo>
                  <a:pt x="380" y="194"/>
                </a:lnTo>
                <a:lnTo>
                  <a:pt x="378" y="197"/>
                </a:lnTo>
                <a:lnTo>
                  <a:pt x="377" y="204"/>
                </a:lnTo>
                <a:lnTo>
                  <a:pt x="377" y="205"/>
                </a:lnTo>
                <a:lnTo>
                  <a:pt x="377" y="207"/>
                </a:lnTo>
                <a:lnTo>
                  <a:pt x="375" y="222"/>
                </a:lnTo>
                <a:lnTo>
                  <a:pt x="377" y="227"/>
                </a:lnTo>
                <a:lnTo>
                  <a:pt x="375" y="232"/>
                </a:lnTo>
                <a:lnTo>
                  <a:pt x="377" y="235"/>
                </a:lnTo>
                <a:lnTo>
                  <a:pt x="375" y="237"/>
                </a:lnTo>
                <a:lnTo>
                  <a:pt x="373" y="235"/>
                </a:lnTo>
                <a:lnTo>
                  <a:pt x="372" y="237"/>
                </a:lnTo>
                <a:lnTo>
                  <a:pt x="372" y="237"/>
                </a:lnTo>
                <a:lnTo>
                  <a:pt x="375" y="241"/>
                </a:lnTo>
                <a:lnTo>
                  <a:pt x="373" y="242"/>
                </a:lnTo>
                <a:lnTo>
                  <a:pt x="372" y="246"/>
                </a:lnTo>
                <a:lnTo>
                  <a:pt x="373" y="249"/>
                </a:lnTo>
                <a:lnTo>
                  <a:pt x="368" y="256"/>
                </a:lnTo>
                <a:lnTo>
                  <a:pt x="370" y="257"/>
                </a:lnTo>
                <a:lnTo>
                  <a:pt x="373" y="259"/>
                </a:lnTo>
                <a:lnTo>
                  <a:pt x="373" y="261"/>
                </a:lnTo>
                <a:lnTo>
                  <a:pt x="372" y="264"/>
                </a:lnTo>
                <a:lnTo>
                  <a:pt x="370" y="266"/>
                </a:lnTo>
                <a:lnTo>
                  <a:pt x="370" y="269"/>
                </a:lnTo>
                <a:lnTo>
                  <a:pt x="368" y="272"/>
                </a:lnTo>
                <a:lnTo>
                  <a:pt x="367" y="272"/>
                </a:lnTo>
                <a:lnTo>
                  <a:pt x="363" y="277"/>
                </a:lnTo>
                <a:lnTo>
                  <a:pt x="358" y="281"/>
                </a:lnTo>
                <a:lnTo>
                  <a:pt x="358" y="282"/>
                </a:lnTo>
                <a:lnTo>
                  <a:pt x="355" y="287"/>
                </a:lnTo>
                <a:lnTo>
                  <a:pt x="353" y="291"/>
                </a:lnTo>
                <a:lnTo>
                  <a:pt x="348" y="296"/>
                </a:lnTo>
                <a:lnTo>
                  <a:pt x="347" y="299"/>
                </a:lnTo>
                <a:lnTo>
                  <a:pt x="345" y="301"/>
                </a:lnTo>
                <a:lnTo>
                  <a:pt x="345" y="301"/>
                </a:lnTo>
                <a:lnTo>
                  <a:pt x="340" y="302"/>
                </a:lnTo>
                <a:lnTo>
                  <a:pt x="337" y="307"/>
                </a:lnTo>
                <a:lnTo>
                  <a:pt x="333" y="309"/>
                </a:lnTo>
                <a:lnTo>
                  <a:pt x="327" y="302"/>
                </a:lnTo>
                <a:lnTo>
                  <a:pt x="325" y="302"/>
                </a:lnTo>
                <a:lnTo>
                  <a:pt x="323" y="302"/>
                </a:lnTo>
                <a:lnTo>
                  <a:pt x="318" y="311"/>
                </a:lnTo>
                <a:lnTo>
                  <a:pt x="318" y="312"/>
                </a:lnTo>
                <a:lnTo>
                  <a:pt x="318" y="321"/>
                </a:lnTo>
                <a:lnTo>
                  <a:pt x="310" y="322"/>
                </a:lnTo>
                <a:lnTo>
                  <a:pt x="308" y="322"/>
                </a:lnTo>
                <a:lnTo>
                  <a:pt x="308" y="328"/>
                </a:lnTo>
                <a:lnTo>
                  <a:pt x="305" y="329"/>
                </a:lnTo>
                <a:lnTo>
                  <a:pt x="303" y="333"/>
                </a:lnTo>
                <a:lnTo>
                  <a:pt x="305" y="339"/>
                </a:lnTo>
                <a:lnTo>
                  <a:pt x="305" y="343"/>
                </a:lnTo>
                <a:lnTo>
                  <a:pt x="303" y="344"/>
                </a:lnTo>
                <a:lnTo>
                  <a:pt x="300" y="344"/>
                </a:lnTo>
                <a:lnTo>
                  <a:pt x="300" y="346"/>
                </a:lnTo>
                <a:lnTo>
                  <a:pt x="301" y="349"/>
                </a:lnTo>
                <a:lnTo>
                  <a:pt x="305" y="353"/>
                </a:lnTo>
                <a:lnTo>
                  <a:pt x="305" y="356"/>
                </a:lnTo>
                <a:lnTo>
                  <a:pt x="306" y="361"/>
                </a:lnTo>
                <a:lnTo>
                  <a:pt x="305" y="363"/>
                </a:lnTo>
                <a:lnTo>
                  <a:pt x="303" y="359"/>
                </a:lnTo>
                <a:lnTo>
                  <a:pt x="301" y="361"/>
                </a:lnTo>
                <a:lnTo>
                  <a:pt x="300" y="368"/>
                </a:lnTo>
                <a:lnTo>
                  <a:pt x="296" y="369"/>
                </a:lnTo>
                <a:lnTo>
                  <a:pt x="295" y="368"/>
                </a:lnTo>
                <a:lnTo>
                  <a:pt x="293" y="368"/>
                </a:lnTo>
                <a:lnTo>
                  <a:pt x="295" y="363"/>
                </a:lnTo>
                <a:lnTo>
                  <a:pt x="291" y="358"/>
                </a:lnTo>
                <a:lnTo>
                  <a:pt x="291" y="356"/>
                </a:lnTo>
                <a:lnTo>
                  <a:pt x="288" y="356"/>
                </a:lnTo>
                <a:lnTo>
                  <a:pt x="285" y="354"/>
                </a:lnTo>
                <a:lnTo>
                  <a:pt x="281" y="354"/>
                </a:lnTo>
                <a:lnTo>
                  <a:pt x="281" y="359"/>
                </a:lnTo>
                <a:lnTo>
                  <a:pt x="278" y="361"/>
                </a:lnTo>
                <a:lnTo>
                  <a:pt x="278" y="364"/>
                </a:lnTo>
                <a:lnTo>
                  <a:pt x="275" y="369"/>
                </a:lnTo>
                <a:lnTo>
                  <a:pt x="275" y="376"/>
                </a:lnTo>
                <a:lnTo>
                  <a:pt x="271" y="381"/>
                </a:lnTo>
                <a:lnTo>
                  <a:pt x="271" y="384"/>
                </a:lnTo>
                <a:lnTo>
                  <a:pt x="275" y="391"/>
                </a:lnTo>
                <a:lnTo>
                  <a:pt x="275" y="396"/>
                </a:lnTo>
                <a:lnTo>
                  <a:pt x="276" y="399"/>
                </a:lnTo>
                <a:lnTo>
                  <a:pt x="276" y="404"/>
                </a:lnTo>
                <a:lnTo>
                  <a:pt x="273" y="406"/>
                </a:lnTo>
                <a:lnTo>
                  <a:pt x="270" y="406"/>
                </a:lnTo>
                <a:lnTo>
                  <a:pt x="268" y="408"/>
                </a:lnTo>
                <a:lnTo>
                  <a:pt x="268" y="421"/>
                </a:lnTo>
                <a:lnTo>
                  <a:pt x="266" y="425"/>
                </a:lnTo>
                <a:lnTo>
                  <a:pt x="260" y="426"/>
                </a:lnTo>
                <a:lnTo>
                  <a:pt x="260" y="426"/>
                </a:lnTo>
                <a:lnTo>
                  <a:pt x="251" y="430"/>
                </a:lnTo>
                <a:lnTo>
                  <a:pt x="248" y="431"/>
                </a:lnTo>
                <a:lnTo>
                  <a:pt x="245" y="431"/>
                </a:lnTo>
                <a:lnTo>
                  <a:pt x="245" y="430"/>
                </a:lnTo>
                <a:lnTo>
                  <a:pt x="240" y="425"/>
                </a:lnTo>
                <a:lnTo>
                  <a:pt x="235" y="421"/>
                </a:lnTo>
                <a:lnTo>
                  <a:pt x="231" y="418"/>
                </a:lnTo>
                <a:lnTo>
                  <a:pt x="228" y="418"/>
                </a:lnTo>
                <a:lnTo>
                  <a:pt x="223" y="418"/>
                </a:lnTo>
                <a:lnTo>
                  <a:pt x="219" y="416"/>
                </a:lnTo>
                <a:lnTo>
                  <a:pt x="218" y="413"/>
                </a:lnTo>
                <a:lnTo>
                  <a:pt x="216" y="408"/>
                </a:lnTo>
                <a:lnTo>
                  <a:pt x="213" y="404"/>
                </a:lnTo>
                <a:lnTo>
                  <a:pt x="213" y="399"/>
                </a:lnTo>
                <a:lnTo>
                  <a:pt x="211" y="398"/>
                </a:lnTo>
                <a:lnTo>
                  <a:pt x="208" y="398"/>
                </a:lnTo>
                <a:lnTo>
                  <a:pt x="204" y="401"/>
                </a:lnTo>
                <a:lnTo>
                  <a:pt x="199" y="403"/>
                </a:lnTo>
                <a:lnTo>
                  <a:pt x="196" y="408"/>
                </a:lnTo>
                <a:lnTo>
                  <a:pt x="194" y="410"/>
                </a:lnTo>
                <a:lnTo>
                  <a:pt x="191" y="416"/>
                </a:lnTo>
                <a:lnTo>
                  <a:pt x="188" y="418"/>
                </a:lnTo>
                <a:lnTo>
                  <a:pt x="183" y="416"/>
                </a:lnTo>
                <a:lnTo>
                  <a:pt x="179" y="41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8" name="Freeform 60"/>
          <p:cNvSpPr>
            <a:spLocks/>
          </p:cNvSpPr>
          <p:nvPr/>
        </p:nvSpPr>
        <p:spPr bwMode="auto">
          <a:xfrm>
            <a:off x="6224590" y="1693863"/>
            <a:ext cx="623887" cy="842962"/>
          </a:xfrm>
          <a:custGeom>
            <a:avLst/>
            <a:gdLst/>
            <a:ahLst/>
            <a:cxnLst>
              <a:cxn ang="0">
                <a:pos x="18" y="457"/>
              </a:cxn>
              <a:cxn ang="0">
                <a:pos x="35" y="416"/>
              </a:cxn>
              <a:cxn ang="0">
                <a:pos x="42" y="356"/>
              </a:cxn>
              <a:cxn ang="0">
                <a:pos x="11" y="279"/>
              </a:cxn>
              <a:cxn ang="0">
                <a:pos x="10" y="244"/>
              </a:cxn>
              <a:cxn ang="0">
                <a:pos x="10" y="242"/>
              </a:cxn>
              <a:cxn ang="0">
                <a:pos x="6" y="224"/>
              </a:cxn>
              <a:cxn ang="0">
                <a:pos x="0" y="214"/>
              </a:cxn>
              <a:cxn ang="0">
                <a:pos x="16" y="177"/>
              </a:cxn>
              <a:cxn ang="0">
                <a:pos x="13" y="137"/>
              </a:cxn>
              <a:cxn ang="0">
                <a:pos x="26" y="127"/>
              </a:cxn>
              <a:cxn ang="0">
                <a:pos x="26" y="114"/>
              </a:cxn>
              <a:cxn ang="0">
                <a:pos x="58" y="75"/>
              </a:cxn>
              <a:cxn ang="0">
                <a:pos x="58" y="102"/>
              </a:cxn>
              <a:cxn ang="0">
                <a:pos x="72" y="124"/>
              </a:cxn>
              <a:cxn ang="0">
                <a:pos x="80" y="93"/>
              </a:cxn>
              <a:cxn ang="0">
                <a:pos x="77" y="63"/>
              </a:cxn>
              <a:cxn ang="0">
                <a:pos x="97" y="50"/>
              </a:cxn>
              <a:cxn ang="0">
                <a:pos x="110" y="45"/>
              </a:cxn>
              <a:cxn ang="0">
                <a:pos x="93" y="28"/>
              </a:cxn>
              <a:cxn ang="0">
                <a:pos x="102" y="15"/>
              </a:cxn>
              <a:cxn ang="0">
                <a:pos x="122" y="0"/>
              </a:cxn>
              <a:cxn ang="0">
                <a:pos x="155" y="8"/>
              </a:cxn>
              <a:cxn ang="0">
                <a:pos x="170" y="18"/>
              </a:cxn>
              <a:cxn ang="0">
                <a:pos x="190" y="25"/>
              </a:cxn>
              <a:cxn ang="0">
                <a:pos x="207" y="30"/>
              </a:cxn>
              <a:cxn ang="0">
                <a:pos x="226" y="35"/>
              </a:cxn>
              <a:cxn ang="0">
                <a:pos x="234" y="43"/>
              </a:cxn>
              <a:cxn ang="0">
                <a:pos x="236" y="50"/>
              </a:cxn>
              <a:cxn ang="0">
                <a:pos x="234" y="68"/>
              </a:cxn>
              <a:cxn ang="0">
                <a:pos x="232" y="75"/>
              </a:cxn>
              <a:cxn ang="0">
                <a:pos x="247" y="88"/>
              </a:cxn>
              <a:cxn ang="0">
                <a:pos x="254" y="127"/>
              </a:cxn>
              <a:cxn ang="0">
                <a:pos x="241" y="159"/>
              </a:cxn>
              <a:cxn ang="0">
                <a:pos x="237" y="180"/>
              </a:cxn>
              <a:cxn ang="0">
                <a:pos x="217" y="197"/>
              </a:cxn>
              <a:cxn ang="0">
                <a:pos x="215" y="227"/>
              </a:cxn>
              <a:cxn ang="0">
                <a:pos x="241" y="234"/>
              </a:cxn>
              <a:cxn ang="0">
                <a:pos x="252" y="221"/>
              </a:cxn>
              <a:cxn ang="0">
                <a:pos x="261" y="204"/>
              </a:cxn>
              <a:cxn ang="0">
                <a:pos x="291" y="174"/>
              </a:cxn>
              <a:cxn ang="0">
                <a:pos x="311" y="182"/>
              </a:cxn>
              <a:cxn ang="0">
                <a:pos x="326" y="211"/>
              </a:cxn>
              <a:cxn ang="0">
                <a:pos x="353" y="291"/>
              </a:cxn>
              <a:cxn ang="0">
                <a:pos x="353" y="314"/>
              </a:cxn>
              <a:cxn ang="0">
                <a:pos x="339" y="333"/>
              </a:cxn>
              <a:cxn ang="0">
                <a:pos x="333" y="326"/>
              </a:cxn>
              <a:cxn ang="0">
                <a:pos x="329" y="336"/>
              </a:cxn>
              <a:cxn ang="0">
                <a:pos x="324" y="354"/>
              </a:cxn>
              <a:cxn ang="0">
                <a:pos x="307" y="376"/>
              </a:cxn>
              <a:cxn ang="0">
                <a:pos x="306" y="406"/>
              </a:cxn>
              <a:cxn ang="0">
                <a:pos x="262" y="448"/>
              </a:cxn>
              <a:cxn ang="0">
                <a:pos x="212" y="457"/>
              </a:cxn>
              <a:cxn ang="0">
                <a:pos x="175" y="463"/>
              </a:cxn>
              <a:cxn ang="0">
                <a:pos x="170" y="455"/>
              </a:cxn>
              <a:cxn ang="0">
                <a:pos x="132" y="462"/>
              </a:cxn>
              <a:cxn ang="0">
                <a:pos x="88" y="465"/>
              </a:cxn>
              <a:cxn ang="0">
                <a:pos x="52" y="470"/>
              </a:cxn>
              <a:cxn ang="0">
                <a:pos x="1" y="475"/>
              </a:cxn>
            </a:cxnLst>
            <a:rect l="0" t="0" r="r" b="b"/>
            <a:pathLst>
              <a:path w="353" h="475">
                <a:moveTo>
                  <a:pt x="1" y="475"/>
                </a:moveTo>
                <a:lnTo>
                  <a:pt x="18" y="457"/>
                </a:lnTo>
                <a:lnTo>
                  <a:pt x="25" y="431"/>
                </a:lnTo>
                <a:lnTo>
                  <a:pt x="35" y="416"/>
                </a:lnTo>
                <a:lnTo>
                  <a:pt x="40" y="396"/>
                </a:lnTo>
                <a:lnTo>
                  <a:pt x="42" y="356"/>
                </a:lnTo>
                <a:lnTo>
                  <a:pt x="31" y="316"/>
                </a:lnTo>
                <a:lnTo>
                  <a:pt x="11" y="279"/>
                </a:lnTo>
                <a:lnTo>
                  <a:pt x="3" y="257"/>
                </a:lnTo>
                <a:lnTo>
                  <a:pt x="10" y="244"/>
                </a:lnTo>
                <a:lnTo>
                  <a:pt x="13" y="244"/>
                </a:lnTo>
                <a:lnTo>
                  <a:pt x="10" y="242"/>
                </a:lnTo>
                <a:lnTo>
                  <a:pt x="10" y="239"/>
                </a:lnTo>
                <a:lnTo>
                  <a:pt x="6" y="224"/>
                </a:lnTo>
                <a:lnTo>
                  <a:pt x="8" y="226"/>
                </a:lnTo>
                <a:lnTo>
                  <a:pt x="0" y="214"/>
                </a:lnTo>
                <a:lnTo>
                  <a:pt x="10" y="199"/>
                </a:lnTo>
                <a:lnTo>
                  <a:pt x="16" y="177"/>
                </a:lnTo>
                <a:lnTo>
                  <a:pt x="16" y="157"/>
                </a:lnTo>
                <a:lnTo>
                  <a:pt x="13" y="137"/>
                </a:lnTo>
                <a:lnTo>
                  <a:pt x="25" y="134"/>
                </a:lnTo>
                <a:lnTo>
                  <a:pt x="26" y="127"/>
                </a:lnTo>
                <a:lnTo>
                  <a:pt x="23" y="119"/>
                </a:lnTo>
                <a:lnTo>
                  <a:pt x="26" y="114"/>
                </a:lnTo>
                <a:lnTo>
                  <a:pt x="47" y="102"/>
                </a:lnTo>
                <a:lnTo>
                  <a:pt x="58" y="75"/>
                </a:lnTo>
                <a:lnTo>
                  <a:pt x="63" y="77"/>
                </a:lnTo>
                <a:lnTo>
                  <a:pt x="58" y="102"/>
                </a:lnTo>
                <a:lnTo>
                  <a:pt x="63" y="124"/>
                </a:lnTo>
                <a:lnTo>
                  <a:pt x="72" y="124"/>
                </a:lnTo>
                <a:lnTo>
                  <a:pt x="75" y="112"/>
                </a:lnTo>
                <a:lnTo>
                  <a:pt x="80" y="93"/>
                </a:lnTo>
                <a:lnTo>
                  <a:pt x="75" y="70"/>
                </a:lnTo>
                <a:lnTo>
                  <a:pt x="77" y="63"/>
                </a:lnTo>
                <a:lnTo>
                  <a:pt x="82" y="58"/>
                </a:lnTo>
                <a:lnTo>
                  <a:pt x="97" y="50"/>
                </a:lnTo>
                <a:lnTo>
                  <a:pt x="105" y="50"/>
                </a:lnTo>
                <a:lnTo>
                  <a:pt x="110" y="45"/>
                </a:lnTo>
                <a:lnTo>
                  <a:pt x="97" y="38"/>
                </a:lnTo>
                <a:lnTo>
                  <a:pt x="93" y="28"/>
                </a:lnTo>
                <a:lnTo>
                  <a:pt x="95" y="20"/>
                </a:lnTo>
                <a:lnTo>
                  <a:pt x="102" y="15"/>
                </a:lnTo>
                <a:lnTo>
                  <a:pt x="102" y="6"/>
                </a:lnTo>
                <a:lnTo>
                  <a:pt x="122" y="0"/>
                </a:lnTo>
                <a:lnTo>
                  <a:pt x="144" y="11"/>
                </a:lnTo>
                <a:lnTo>
                  <a:pt x="155" y="8"/>
                </a:lnTo>
                <a:lnTo>
                  <a:pt x="165" y="11"/>
                </a:lnTo>
                <a:lnTo>
                  <a:pt x="170" y="18"/>
                </a:lnTo>
                <a:lnTo>
                  <a:pt x="174" y="27"/>
                </a:lnTo>
                <a:lnTo>
                  <a:pt x="190" y="25"/>
                </a:lnTo>
                <a:lnTo>
                  <a:pt x="200" y="32"/>
                </a:lnTo>
                <a:lnTo>
                  <a:pt x="207" y="30"/>
                </a:lnTo>
                <a:lnTo>
                  <a:pt x="217" y="37"/>
                </a:lnTo>
                <a:lnTo>
                  <a:pt x="226" y="35"/>
                </a:lnTo>
                <a:lnTo>
                  <a:pt x="226" y="38"/>
                </a:lnTo>
                <a:lnTo>
                  <a:pt x="234" y="43"/>
                </a:lnTo>
                <a:lnTo>
                  <a:pt x="232" y="45"/>
                </a:lnTo>
                <a:lnTo>
                  <a:pt x="236" y="50"/>
                </a:lnTo>
                <a:lnTo>
                  <a:pt x="244" y="62"/>
                </a:lnTo>
                <a:lnTo>
                  <a:pt x="234" y="68"/>
                </a:lnTo>
                <a:lnTo>
                  <a:pt x="236" y="73"/>
                </a:lnTo>
                <a:lnTo>
                  <a:pt x="232" y="75"/>
                </a:lnTo>
                <a:lnTo>
                  <a:pt x="237" y="82"/>
                </a:lnTo>
                <a:lnTo>
                  <a:pt x="247" y="88"/>
                </a:lnTo>
                <a:lnTo>
                  <a:pt x="254" y="105"/>
                </a:lnTo>
                <a:lnTo>
                  <a:pt x="254" y="127"/>
                </a:lnTo>
                <a:lnTo>
                  <a:pt x="254" y="149"/>
                </a:lnTo>
                <a:lnTo>
                  <a:pt x="241" y="159"/>
                </a:lnTo>
                <a:lnTo>
                  <a:pt x="239" y="169"/>
                </a:lnTo>
                <a:lnTo>
                  <a:pt x="237" y="180"/>
                </a:lnTo>
                <a:lnTo>
                  <a:pt x="231" y="191"/>
                </a:lnTo>
                <a:lnTo>
                  <a:pt x="217" y="197"/>
                </a:lnTo>
                <a:lnTo>
                  <a:pt x="214" y="202"/>
                </a:lnTo>
                <a:lnTo>
                  <a:pt x="215" y="227"/>
                </a:lnTo>
                <a:lnTo>
                  <a:pt x="237" y="236"/>
                </a:lnTo>
                <a:lnTo>
                  <a:pt x="241" y="234"/>
                </a:lnTo>
                <a:lnTo>
                  <a:pt x="249" y="219"/>
                </a:lnTo>
                <a:lnTo>
                  <a:pt x="252" y="221"/>
                </a:lnTo>
                <a:lnTo>
                  <a:pt x="254" y="217"/>
                </a:lnTo>
                <a:lnTo>
                  <a:pt x="261" y="204"/>
                </a:lnTo>
                <a:lnTo>
                  <a:pt x="262" y="192"/>
                </a:lnTo>
                <a:lnTo>
                  <a:pt x="291" y="174"/>
                </a:lnTo>
                <a:lnTo>
                  <a:pt x="302" y="177"/>
                </a:lnTo>
                <a:lnTo>
                  <a:pt x="311" y="182"/>
                </a:lnTo>
                <a:lnTo>
                  <a:pt x="323" y="201"/>
                </a:lnTo>
                <a:lnTo>
                  <a:pt x="326" y="211"/>
                </a:lnTo>
                <a:lnTo>
                  <a:pt x="343" y="269"/>
                </a:lnTo>
                <a:lnTo>
                  <a:pt x="353" y="291"/>
                </a:lnTo>
                <a:lnTo>
                  <a:pt x="349" y="299"/>
                </a:lnTo>
                <a:lnTo>
                  <a:pt x="353" y="314"/>
                </a:lnTo>
                <a:lnTo>
                  <a:pt x="351" y="329"/>
                </a:lnTo>
                <a:lnTo>
                  <a:pt x="339" y="333"/>
                </a:lnTo>
                <a:lnTo>
                  <a:pt x="341" y="328"/>
                </a:lnTo>
                <a:lnTo>
                  <a:pt x="333" y="326"/>
                </a:lnTo>
                <a:lnTo>
                  <a:pt x="326" y="334"/>
                </a:lnTo>
                <a:lnTo>
                  <a:pt x="329" y="336"/>
                </a:lnTo>
                <a:lnTo>
                  <a:pt x="323" y="349"/>
                </a:lnTo>
                <a:lnTo>
                  <a:pt x="324" y="354"/>
                </a:lnTo>
                <a:lnTo>
                  <a:pt x="321" y="366"/>
                </a:lnTo>
                <a:lnTo>
                  <a:pt x="307" y="376"/>
                </a:lnTo>
                <a:lnTo>
                  <a:pt x="304" y="398"/>
                </a:lnTo>
                <a:lnTo>
                  <a:pt x="306" y="406"/>
                </a:lnTo>
                <a:lnTo>
                  <a:pt x="286" y="443"/>
                </a:lnTo>
                <a:lnTo>
                  <a:pt x="262" y="448"/>
                </a:lnTo>
                <a:lnTo>
                  <a:pt x="254" y="450"/>
                </a:lnTo>
                <a:lnTo>
                  <a:pt x="212" y="457"/>
                </a:lnTo>
                <a:lnTo>
                  <a:pt x="210" y="457"/>
                </a:lnTo>
                <a:lnTo>
                  <a:pt x="175" y="463"/>
                </a:lnTo>
                <a:lnTo>
                  <a:pt x="175" y="455"/>
                </a:lnTo>
                <a:lnTo>
                  <a:pt x="170" y="455"/>
                </a:lnTo>
                <a:lnTo>
                  <a:pt x="140" y="460"/>
                </a:lnTo>
                <a:lnTo>
                  <a:pt x="132" y="462"/>
                </a:lnTo>
                <a:lnTo>
                  <a:pt x="102" y="463"/>
                </a:lnTo>
                <a:lnTo>
                  <a:pt x="88" y="465"/>
                </a:lnTo>
                <a:lnTo>
                  <a:pt x="67" y="468"/>
                </a:lnTo>
                <a:lnTo>
                  <a:pt x="52" y="470"/>
                </a:lnTo>
                <a:lnTo>
                  <a:pt x="28" y="473"/>
                </a:lnTo>
                <a:lnTo>
                  <a:pt x="1" y="47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89" name="Freeform 61"/>
          <p:cNvSpPr>
            <a:spLocks/>
          </p:cNvSpPr>
          <p:nvPr/>
        </p:nvSpPr>
        <p:spPr bwMode="auto">
          <a:xfrm>
            <a:off x="6080127" y="1830388"/>
            <a:ext cx="55563" cy="104775"/>
          </a:xfrm>
          <a:custGeom>
            <a:avLst/>
            <a:gdLst/>
            <a:ahLst/>
            <a:cxnLst>
              <a:cxn ang="0">
                <a:pos x="27" y="1"/>
              </a:cxn>
              <a:cxn ang="0">
                <a:pos x="28" y="0"/>
              </a:cxn>
              <a:cxn ang="0">
                <a:pos x="32" y="5"/>
              </a:cxn>
              <a:cxn ang="0">
                <a:pos x="28" y="8"/>
              </a:cxn>
              <a:cxn ang="0">
                <a:pos x="25" y="5"/>
              </a:cxn>
              <a:cxn ang="0">
                <a:pos x="28" y="16"/>
              </a:cxn>
              <a:cxn ang="0">
                <a:pos x="23" y="16"/>
              </a:cxn>
              <a:cxn ang="0">
                <a:pos x="28" y="23"/>
              </a:cxn>
              <a:cxn ang="0">
                <a:pos x="23" y="23"/>
              </a:cxn>
              <a:cxn ang="0">
                <a:pos x="25" y="27"/>
              </a:cxn>
              <a:cxn ang="0">
                <a:pos x="21" y="27"/>
              </a:cxn>
              <a:cxn ang="0">
                <a:pos x="18" y="37"/>
              </a:cxn>
              <a:cxn ang="0">
                <a:pos x="18" y="42"/>
              </a:cxn>
              <a:cxn ang="0">
                <a:pos x="16" y="48"/>
              </a:cxn>
              <a:cxn ang="0">
                <a:pos x="8" y="58"/>
              </a:cxn>
              <a:cxn ang="0">
                <a:pos x="3" y="55"/>
              </a:cxn>
              <a:cxn ang="0">
                <a:pos x="0" y="47"/>
              </a:cxn>
              <a:cxn ang="0">
                <a:pos x="5" y="35"/>
              </a:cxn>
              <a:cxn ang="0">
                <a:pos x="8" y="30"/>
              </a:cxn>
              <a:cxn ang="0">
                <a:pos x="11" y="15"/>
              </a:cxn>
              <a:cxn ang="0">
                <a:pos x="16" y="16"/>
              </a:cxn>
              <a:cxn ang="0">
                <a:pos x="23" y="0"/>
              </a:cxn>
              <a:cxn ang="0">
                <a:pos x="27" y="1"/>
              </a:cxn>
            </a:cxnLst>
            <a:rect l="0" t="0" r="r" b="b"/>
            <a:pathLst>
              <a:path w="32" h="58">
                <a:moveTo>
                  <a:pt x="27" y="1"/>
                </a:moveTo>
                <a:lnTo>
                  <a:pt x="28" y="0"/>
                </a:lnTo>
                <a:lnTo>
                  <a:pt x="32" y="5"/>
                </a:lnTo>
                <a:lnTo>
                  <a:pt x="28" y="8"/>
                </a:lnTo>
                <a:lnTo>
                  <a:pt x="25" y="5"/>
                </a:lnTo>
                <a:lnTo>
                  <a:pt x="28" y="16"/>
                </a:lnTo>
                <a:lnTo>
                  <a:pt x="23" y="16"/>
                </a:lnTo>
                <a:lnTo>
                  <a:pt x="28" y="23"/>
                </a:lnTo>
                <a:lnTo>
                  <a:pt x="23" y="23"/>
                </a:lnTo>
                <a:lnTo>
                  <a:pt x="25" y="27"/>
                </a:lnTo>
                <a:lnTo>
                  <a:pt x="21" y="27"/>
                </a:lnTo>
                <a:lnTo>
                  <a:pt x="18" y="37"/>
                </a:lnTo>
                <a:lnTo>
                  <a:pt x="18" y="42"/>
                </a:lnTo>
                <a:lnTo>
                  <a:pt x="16" y="48"/>
                </a:lnTo>
                <a:lnTo>
                  <a:pt x="8" y="58"/>
                </a:lnTo>
                <a:lnTo>
                  <a:pt x="3" y="55"/>
                </a:lnTo>
                <a:lnTo>
                  <a:pt x="0" y="47"/>
                </a:lnTo>
                <a:lnTo>
                  <a:pt x="5" y="35"/>
                </a:lnTo>
                <a:lnTo>
                  <a:pt x="8" y="30"/>
                </a:lnTo>
                <a:lnTo>
                  <a:pt x="11" y="15"/>
                </a:lnTo>
                <a:lnTo>
                  <a:pt x="16" y="16"/>
                </a:lnTo>
                <a:lnTo>
                  <a:pt x="23" y="0"/>
                </a:lnTo>
                <a:lnTo>
                  <a:pt x="27" y="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0" name="Freeform 62"/>
          <p:cNvSpPr>
            <a:spLocks/>
          </p:cNvSpPr>
          <p:nvPr/>
        </p:nvSpPr>
        <p:spPr bwMode="auto">
          <a:xfrm>
            <a:off x="5772152" y="1270000"/>
            <a:ext cx="93663" cy="77788"/>
          </a:xfrm>
          <a:custGeom>
            <a:avLst/>
            <a:gdLst/>
            <a:ahLst/>
            <a:cxnLst>
              <a:cxn ang="0">
                <a:pos x="52" y="0"/>
              </a:cxn>
              <a:cxn ang="0">
                <a:pos x="44" y="15"/>
              </a:cxn>
              <a:cxn ang="0">
                <a:pos x="24" y="25"/>
              </a:cxn>
              <a:cxn ang="0">
                <a:pos x="16" y="40"/>
              </a:cxn>
              <a:cxn ang="0">
                <a:pos x="7" y="43"/>
              </a:cxn>
              <a:cxn ang="0">
                <a:pos x="2" y="41"/>
              </a:cxn>
              <a:cxn ang="0">
                <a:pos x="0" y="36"/>
              </a:cxn>
              <a:cxn ang="0">
                <a:pos x="4" y="30"/>
              </a:cxn>
              <a:cxn ang="0">
                <a:pos x="52" y="0"/>
              </a:cxn>
            </a:cxnLst>
            <a:rect l="0" t="0" r="r" b="b"/>
            <a:pathLst>
              <a:path w="52" h="43">
                <a:moveTo>
                  <a:pt x="52" y="0"/>
                </a:moveTo>
                <a:lnTo>
                  <a:pt x="44" y="15"/>
                </a:lnTo>
                <a:lnTo>
                  <a:pt x="24" y="25"/>
                </a:lnTo>
                <a:lnTo>
                  <a:pt x="16" y="40"/>
                </a:lnTo>
                <a:lnTo>
                  <a:pt x="7" y="43"/>
                </a:lnTo>
                <a:lnTo>
                  <a:pt x="2" y="41"/>
                </a:lnTo>
                <a:lnTo>
                  <a:pt x="0" y="36"/>
                </a:lnTo>
                <a:lnTo>
                  <a:pt x="4" y="30"/>
                </a:lnTo>
                <a:lnTo>
                  <a:pt x="52" y="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1" name="Freeform 63"/>
          <p:cNvSpPr>
            <a:spLocks/>
          </p:cNvSpPr>
          <p:nvPr/>
        </p:nvSpPr>
        <p:spPr bwMode="auto">
          <a:xfrm>
            <a:off x="5867401" y="1403354"/>
            <a:ext cx="120651" cy="104775"/>
          </a:xfrm>
          <a:custGeom>
            <a:avLst/>
            <a:gdLst/>
            <a:ahLst/>
            <a:cxnLst>
              <a:cxn ang="0">
                <a:pos x="8" y="25"/>
              </a:cxn>
              <a:cxn ang="0">
                <a:pos x="10" y="17"/>
              </a:cxn>
              <a:cxn ang="0">
                <a:pos x="28" y="5"/>
              </a:cxn>
              <a:cxn ang="0">
                <a:pos x="60" y="0"/>
              </a:cxn>
              <a:cxn ang="0">
                <a:pos x="67" y="5"/>
              </a:cxn>
              <a:cxn ang="0">
                <a:pos x="65" y="8"/>
              </a:cxn>
              <a:cxn ang="0">
                <a:pos x="52" y="12"/>
              </a:cxn>
              <a:cxn ang="0">
                <a:pos x="30" y="33"/>
              </a:cxn>
              <a:cxn ang="0">
                <a:pos x="17" y="58"/>
              </a:cxn>
              <a:cxn ang="0">
                <a:pos x="10" y="43"/>
              </a:cxn>
              <a:cxn ang="0">
                <a:pos x="2" y="43"/>
              </a:cxn>
              <a:cxn ang="0">
                <a:pos x="0" y="32"/>
              </a:cxn>
              <a:cxn ang="0">
                <a:pos x="8" y="25"/>
              </a:cxn>
            </a:cxnLst>
            <a:rect l="0" t="0" r="r" b="b"/>
            <a:pathLst>
              <a:path w="67" h="58">
                <a:moveTo>
                  <a:pt x="8" y="25"/>
                </a:moveTo>
                <a:lnTo>
                  <a:pt x="10" y="17"/>
                </a:lnTo>
                <a:lnTo>
                  <a:pt x="28" y="5"/>
                </a:lnTo>
                <a:lnTo>
                  <a:pt x="60" y="0"/>
                </a:lnTo>
                <a:lnTo>
                  <a:pt x="67" y="5"/>
                </a:lnTo>
                <a:lnTo>
                  <a:pt x="65" y="8"/>
                </a:lnTo>
                <a:lnTo>
                  <a:pt x="52" y="12"/>
                </a:lnTo>
                <a:lnTo>
                  <a:pt x="30" y="33"/>
                </a:lnTo>
                <a:lnTo>
                  <a:pt x="17" y="58"/>
                </a:lnTo>
                <a:lnTo>
                  <a:pt x="10" y="43"/>
                </a:lnTo>
                <a:lnTo>
                  <a:pt x="2" y="43"/>
                </a:lnTo>
                <a:lnTo>
                  <a:pt x="0" y="32"/>
                </a:lnTo>
                <a:lnTo>
                  <a:pt x="8" y="25"/>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2" name="Freeform 64"/>
          <p:cNvSpPr>
            <a:spLocks/>
          </p:cNvSpPr>
          <p:nvPr/>
        </p:nvSpPr>
        <p:spPr bwMode="auto">
          <a:xfrm>
            <a:off x="6551614" y="1611313"/>
            <a:ext cx="57151" cy="36512"/>
          </a:xfrm>
          <a:custGeom>
            <a:avLst/>
            <a:gdLst/>
            <a:ahLst/>
            <a:cxnLst>
              <a:cxn ang="0">
                <a:pos x="3" y="12"/>
              </a:cxn>
              <a:cxn ang="0">
                <a:pos x="6" y="13"/>
              </a:cxn>
              <a:cxn ang="0">
                <a:pos x="10" y="10"/>
              </a:cxn>
              <a:cxn ang="0">
                <a:pos x="16" y="7"/>
              </a:cxn>
              <a:cxn ang="0">
                <a:pos x="16" y="3"/>
              </a:cxn>
              <a:cxn ang="0">
                <a:pos x="11" y="2"/>
              </a:cxn>
              <a:cxn ang="0">
                <a:pos x="16" y="0"/>
              </a:cxn>
              <a:cxn ang="0">
                <a:pos x="21" y="0"/>
              </a:cxn>
              <a:cxn ang="0">
                <a:pos x="28" y="8"/>
              </a:cxn>
              <a:cxn ang="0">
                <a:pos x="33" y="12"/>
              </a:cxn>
              <a:cxn ang="0">
                <a:pos x="30" y="18"/>
              </a:cxn>
              <a:cxn ang="0">
                <a:pos x="26" y="20"/>
              </a:cxn>
              <a:cxn ang="0">
                <a:pos x="21" y="15"/>
              </a:cxn>
              <a:cxn ang="0">
                <a:pos x="6" y="20"/>
              </a:cxn>
              <a:cxn ang="0">
                <a:pos x="3" y="13"/>
              </a:cxn>
              <a:cxn ang="0">
                <a:pos x="0" y="17"/>
              </a:cxn>
              <a:cxn ang="0">
                <a:pos x="3" y="12"/>
              </a:cxn>
            </a:cxnLst>
            <a:rect l="0" t="0" r="r" b="b"/>
            <a:pathLst>
              <a:path w="33" h="20">
                <a:moveTo>
                  <a:pt x="3" y="12"/>
                </a:moveTo>
                <a:lnTo>
                  <a:pt x="6" y="13"/>
                </a:lnTo>
                <a:lnTo>
                  <a:pt x="10" y="10"/>
                </a:lnTo>
                <a:lnTo>
                  <a:pt x="16" y="7"/>
                </a:lnTo>
                <a:lnTo>
                  <a:pt x="16" y="3"/>
                </a:lnTo>
                <a:lnTo>
                  <a:pt x="11" y="2"/>
                </a:lnTo>
                <a:lnTo>
                  <a:pt x="16" y="0"/>
                </a:lnTo>
                <a:lnTo>
                  <a:pt x="21" y="0"/>
                </a:lnTo>
                <a:lnTo>
                  <a:pt x="28" y="8"/>
                </a:lnTo>
                <a:lnTo>
                  <a:pt x="33" y="12"/>
                </a:lnTo>
                <a:lnTo>
                  <a:pt x="30" y="18"/>
                </a:lnTo>
                <a:lnTo>
                  <a:pt x="26" y="20"/>
                </a:lnTo>
                <a:lnTo>
                  <a:pt x="21" y="15"/>
                </a:lnTo>
                <a:lnTo>
                  <a:pt x="6" y="20"/>
                </a:lnTo>
                <a:lnTo>
                  <a:pt x="3" y="13"/>
                </a:lnTo>
                <a:lnTo>
                  <a:pt x="0" y="17"/>
                </a:lnTo>
                <a:lnTo>
                  <a:pt x="3" y="12"/>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3" name="Freeform 65"/>
          <p:cNvSpPr>
            <a:spLocks/>
          </p:cNvSpPr>
          <p:nvPr/>
        </p:nvSpPr>
        <p:spPr bwMode="auto">
          <a:xfrm>
            <a:off x="8186738" y="1849438"/>
            <a:ext cx="538162" cy="280987"/>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4" name="Freeform 66"/>
          <p:cNvSpPr>
            <a:spLocks/>
          </p:cNvSpPr>
          <p:nvPr/>
        </p:nvSpPr>
        <p:spPr bwMode="auto">
          <a:xfrm>
            <a:off x="8178801" y="2241550"/>
            <a:ext cx="298451" cy="179388"/>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5" name="Freeform 67"/>
          <p:cNvSpPr>
            <a:spLocks/>
          </p:cNvSpPr>
          <p:nvPr/>
        </p:nvSpPr>
        <p:spPr bwMode="auto">
          <a:xfrm>
            <a:off x="8189913" y="2055813"/>
            <a:ext cx="279400"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6" name="Freeform 68"/>
          <p:cNvSpPr>
            <a:spLocks/>
          </p:cNvSpPr>
          <p:nvPr/>
        </p:nvSpPr>
        <p:spPr bwMode="auto">
          <a:xfrm>
            <a:off x="8532815" y="2105029"/>
            <a:ext cx="14287" cy="42863"/>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7" name="Freeform 69"/>
          <p:cNvSpPr>
            <a:spLocks/>
          </p:cNvSpPr>
          <p:nvPr/>
        </p:nvSpPr>
        <p:spPr bwMode="auto">
          <a:xfrm>
            <a:off x="7999413" y="2298700"/>
            <a:ext cx="207962"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8" name="Freeform 70"/>
          <p:cNvSpPr>
            <a:spLocks/>
          </p:cNvSpPr>
          <p:nvPr/>
        </p:nvSpPr>
        <p:spPr bwMode="auto">
          <a:xfrm>
            <a:off x="6964365" y="2625725"/>
            <a:ext cx="720725" cy="712788"/>
          </a:xfrm>
          <a:custGeom>
            <a:avLst/>
            <a:gdLst/>
            <a:ahLst/>
            <a:cxnLst>
              <a:cxn ang="0">
                <a:pos x="256" y="219"/>
              </a:cxn>
              <a:cxn ang="0">
                <a:pos x="249" y="247"/>
              </a:cxn>
              <a:cxn ang="0">
                <a:pos x="241" y="271"/>
              </a:cxn>
              <a:cxn ang="0">
                <a:pos x="229" y="299"/>
              </a:cxn>
              <a:cxn ang="0">
                <a:pos x="221" y="321"/>
              </a:cxn>
              <a:cxn ang="0">
                <a:pos x="219" y="341"/>
              </a:cxn>
              <a:cxn ang="0">
                <a:pos x="214" y="351"/>
              </a:cxn>
              <a:cxn ang="0">
                <a:pos x="197" y="358"/>
              </a:cxn>
              <a:cxn ang="0">
                <a:pos x="179" y="368"/>
              </a:cxn>
              <a:cxn ang="0">
                <a:pos x="166" y="381"/>
              </a:cxn>
              <a:cxn ang="0">
                <a:pos x="130" y="383"/>
              </a:cxn>
              <a:cxn ang="0">
                <a:pos x="105" y="401"/>
              </a:cxn>
              <a:cxn ang="0">
                <a:pos x="85" y="393"/>
              </a:cxn>
              <a:cxn ang="0">
                <a:pos x="74" y="373"/>
              </a:cxn>
              <a:cxn ang="0">
                <a:pos x="60" y="370"/>
              </a:cxn>
              <a:cxn ang="0">
                <a:pos x="48" y="361"/>
              </a:cxn>
              <a:cxn ang="0">
                <a:pos x="25" y="338"/>
              </a:cxn>
              <a:cxn ang="0">
                <a:pos x="7" y="313"/>
              </a:cxn>
              <a:cxn ang="0">
                <a:pos x="5" y="298"/>
              </a:cxn>
              <a:cxn ang="0">
                <a:pos x="8" y="278"/>
              </a:cxn>
              <a:cxn ang="0">
                <a:pos x="30" y="254"/>
              </a:cxn>
              <a:cxn ang="0">
                <a:pos x="32" y="224"/>
              </a:cxn>
              <a:cxn ang="0">
                <a:pos x="45" y="204"/>
              </a:cxn>
              <a:cxn ang="0">
                <a:pos x="57" y="216"/>
              </a:cxn>
              <a:cxn ang="0">
                <a:pos x="58" y="197"/>
              </a:cxn>
              <a:cxn ang="0">
                <a:pos x="62" y="177"/>
              </a:cxn>
              <a:cxn ang="0">
                <a:pos x="80" y="150"/>
              </a:cxn>
              <a:cxn ang="0">
                <a:pos x="102" y="149"/>
              </a:cxn>
              <a:cxn ang="0">
                <a:pos x="120" y="125"/>
              </a:cxn>
              <a:cxn ang="0">
                <a:pos x="130" y="107"/>
              </a:cxn>
              <a:cxn ang="0">
                <a:pos x="129" y="85"/>
              </a:cxn>
              <a:cxn ang="0">
                <a:pos x="132" y="70"/>
              </a:cxn>
              <a:cxn ang="0">
                <a:pos x="135" y="30"/>
              </a:cxn>
              <a:cxn ang="0">
                <a:pos x="129" y="3"/>
              </a:cxn>
              <a:cxn ang="0">
                <a:pos x="150" y="68"/>
              </a:cxn>
              <a:cxn ang="0">
                <a:pos x="258" y="144"/>
              </a:cxn>
              <a:cxn ang="0">
                <a:pos x="283" y="117"/>
              </a:cxn>
              <a:cxn ang="0">
                <a:pos x="288" y="105"/>
              </a:cxn>
              <a:cxn ang="0">
                <a:pos x="306" y="89"/>
              </a:cxn>
              <a:cxn ang="0">
                <a:pos x="311" y="85"/>
              </a:cxn>
              <a:cxn ang="0">
                <a:pos x="326" y="90"/>
              </a:cxn>
              <a:cxn ang="0">
                <a:pos x="338" y="83"/>
              </a:cxn>
              <a:cxn ang="0">
                <a:pos x="346" y="75"/>
              </a:cxn>
              <a:cxn ang="0">
                <a:pos x="368" y="65"/>
              </a:cxn>
              <a:cxn ang="0">
                <a:pos x="386" y="72"/>
              </a:cxn>
              <a:cxn ang="0">
                <a:pos x="390" y="75"/>
              </a:cxn>
              <a:cxn ang="0">
                <a:pos x="395" y="80"/>
              </a:cxn>
              <a:cxn ang="0">
                <a:pos x="400" y="85"/>
              </a:cxn>
              <a:cxn ang="0">
                <a:pos x="405" y="97"/>
              </a:cxn>
              <a:cxn ang="0">
                <a:pos x="403" y="122"/>
              </a:cxn>
              <a:cxn ang="0">
                <a:pos x="355" y="107"/>
              </a:cxn>
              <a:cxn ang="0">
                <a:pos x="351" y="130"/>
              </a:cxn>
              <a:cxn ang="0">
                <a:pos x="343" y="149"/>
              </a:cxn>
              <a:cxn ang="0">
                <a:pos x="328" y="162"/>
              </a:cxn>
              <a:cxn ang="0">
                <a:pos x="304" y="186"/>
              </a:cxn>
            </a:cxnLst>
            <a:rect l="0" t="0" r="r" b="b"/>
            <a:pathLst>
              <a:path w="408" h="401">
                <a:moveTo>
                  <a:pt x="294" y="219"/>
                </a:moveTo>
                <a:lnTo>
                  <a:pt x="293" y="224"/>
                </a:lnTo>
                <a:lnTo>
                  <a:pt x="289" y="229"/>
                </a:lnTo>
                <a:lnTo>
                  <a:pt x="273" y="226"/>
                </a:lnTo>
                <a:lnTo>
                  <a:pt x="268" y="216"/>
                </a:lnTo>
                <a:lnTo>
                  <a:pt x="258" y="214"/>
                </a:lnTo>
                <a:lnTo>
                  <a:pt x="256" y="219"/>
                </a:lnTo>
                <a:lnTo>
                  <a:pt x="258" y="222"/>
                </a:lnTo>
                <a:lnTo>
                  <a:pt x="254" y="224"/>
                </a:lnTo>
                <a:lnTo>
                  <a:pt x="258" y="234"/>
                </a:lnTo>
                <a:lnTo>
                  <a:pt x="254" y="237"/>
                </a:lnTo>
                <a:lnTo>
                  <a:pt x="254" y="242"/>
                </a:lnTo>
                <a:lnTo>
                  <a:pt x="251" y="242"/>
                </a:lnTo>
                <a:lnTo>
                  <a:pt x="249" y="247"/>
                </a:lnTo>
                <a:lnTo>
                  <a:pt x="249" y="249"/>
                </a:lnTo>
                <a:lnTo>
                  <a:pt x="251" y="251"/>
                </a:lnTo>
                <a:lnTo>
                  <a:pt x="251" y="252"/>
                </a:lnTo>
                <a:lnTo>
                  <a:pt x="247" y="256"/>
                </a:lnTo>
                <a:lnTo>
                  <a:pt x="241" y="266"/>
                </a:lnTo>
                <a:lnTo>
                  <a:pt x="242" y="266"/>
                </a:lnTo>
                <a:lnTo>
                  <a:pt x="241" y="271"/>
                </a:lnTo>
                <a:lnTo>
                  <a:pt x="242" y="274"/>
                </a:lnTo>
                <a:lnTo>
                  <a:pt x="241" y="278"/>
                </a:lnTo>
                <a:lnTo>
                  <a:pt x="241" y="281"/>
                </a:lnTo>
                <a:lnTo>
                  <a:pt x="239" y="288"/>
                </a:lnTo>
                <a:lnTo>
                  <a:pt x="234" y="293"/>
                </a:lnTo>
                <a:lnTo>
                  <a:pt x="229" y="298"/>
                </a:lnTo>
                <a:lnTo>
                  <a:pt x="229" y="299"/>
                </a:lnTo>
                <a:lnTo>
                  <a:pt x="227" y="303"/>
                </a:lnTo>
                <a:lnTo>
                  <a:pt x="226" y="304"/>
                </a:lnTo>
                <a:lnTo>
                  <a:pt x="226" y="308"/>
                </a:lnTo>
                <a:lnTo>
                  <a:pt x="222" y="311"/>
                </a:lnTo>
                <a:lnTo>
                  <a:pt x="222" y="314"/>
                </a:lnTo>
                <a:lnTo>
                  <a:pt x="219" y="318"/>
                </a:lnTo>
                <a:lnTo>
                  <a:pt x="221" y="321"/>
                </a:lnTo>
                <a:lnTo>
                  <a:pt x="219" y="328"/>
                </a:lnTo>
                <a:lnTo>
                  <a:pt x="219" y="329"/>
                </a:lnTo>
                <a:lnTo>
                  <a:pt x="219" y="331"/>
                </a:lnTo>
                <a:lnTo>
                  <a:pt x="222" y="329"/>
                </a:lnTo>
                <a:lnTo>
                  <a:pt x="227" y="331"/>
                </a:lnTo>
                <a:lnTo>
                  <a:pt x="224" y="336"/>
                </a:lnTo>
                <a:lnTo>
                  <a:pt x="219" y="341"/>
                </a:lnTo>
                <a:lnTo>
                  <a:pt x="219" y="343"/>
                </a:lnTo>
                <a:lnTo>
                  <a:pt x="219" y="345"/>
                </a:lnTo>
                <a:lnTo>
                  <a:pt x="222" y="343"/>
                </a:lnTo>
                <a:lnTo>
                  <a:pt x="222" y="346"/>
                </a:lnTo>
                <a:lnTo>
                  <a:pt x="217" y="350"/>
                </a:lnTo>
                <a:lnTo>
                  <a:pt x="217" y="351"/>
                </a:lnTo>
                <a:lnTo>
                  <a:pt x="214" y="351"/>
                </a:lnTo>
                <a:lnTo>
                  <a:pt x="211" y="356"/>
                </a:lnTo>
                <a:lnTo>
                  <a:pt x="209" y="360"/>
                </a:lnTo>
                <a:lnTo>
                  <a:pt x="207" y="358"/>
                </a:lnTo>
                <a:lnTo>
                  <a:pt x="206" y="355"/>
                </a:lnTo>
                <a:lnTo>
                  <a:pt x="204" y="353"/>
                </a:lnTo>
                <a:lnTo>
                  <a:pt x="201" y="355"/>
                </a:lnTo>
                <a:lnTo>
                  <a:pt x="197" y="358"/>
                </a:lnTo>
                <a:lnTo>
                  <a:pt x="187" y="366"/>
                </a:lnTo>
                <a:lnTo>
                  <a:pt x="186" y="366"/>
                </a:lnTo>
                <a:lnTo>
                  <a:pt x="184" y="366"/>
                </a:lnTo>
                <a:lnTo>
                  <a:pt x="184" y="368"/>
                </a:lnTo>
                <a:lnTo>
                  <a:pt x="182" y="370"/>
                </a:lnTo>
                <a:lnTo>
                  <a:pt x="182" y="368"/>
                </a:lnTo>
                <a:lnTo>
                  <a:pt x="179" y="368"/>
                </a:lnTo>
                <a:lnTo>
                  <a:pt x="179" y="365"/>
                </a:lnTo>
                <a:lnTo>
                  <a:pt x="174" y="365"/>
                </a:lnTo>
                <a:lnTo>
                  <a:pt x="172" y="370"/>
                </a:lnTo>
                <a:lnTo>
                  <a:pt x="176" y="373"/>
                </a:lnTo>
                <a:lnTo>
                  <a:pt x="176" y="373"/>
                </a:lnTo>
                <a:lnTo>
                  <a:pt x="169" y="380"/>
                </a:lnTo>
                <a:lnTo>
                  <a:pt x="166" y="381"/>
                </a:lnTo>
                <a:lnTo>
                  <a:pt x="166" y="381"/>
                </a:lnTo>
                <a:lnTo>
                  <a:pt x="164" y="380"/>
                </a:lnTo>
                <a:lnTo>
                  <a:pt x="160" y="383"/>
                </a:lnTo>
                <a:lnTo>
                  <a:pt x="150" y="385"/>
                </a:lnTo>
                <a:lnTo>
                  <a:pt x="144" y="391"/>
                </a:lnTo>
                <a:lnTo>
                  <a:pt x="134" y="386"/>
                </a:lnTo>
                <a:lnTo>
                  <a:pt x="130" y="383"/>
                </a:lnTo>
                <a:lnTo>
                  <a:pt x="127" y="385"/>
                </a:lnTo>
                <a:lnTo>
                  <a:pt x="127" y="390"/>
                </a:lnTo>
                <a:lnTo>
                  <a:pt x="122" y="393"/>
                </a:lnTo>
                <a:lnTo>
                  <a:pt x="120" y="395"/>
                </a:lnTo>
                <a:lnTo>
                  <a:pt x="119" y="395"/>
                </a:lnTo>
                <a:lnTo>
                  <a:pt x="114" y="400"/>
                </a:lnTo>
                <a:lnTo>
                  <a:pt x="105" y="401"/>
                </a:lnTo>
                <a:lnTo>
                  <a:pt x="102" y="398"/>
                </a:lnTo>
                <a:lnTo>
                  <a:pt x="97" y="398"/>
                </a:lnTo>
                <a:lnTo>
                  <a:pt x="95" y="395"/>
                </a:lnTo>
                <a:lnTo>
                  <a:pt x="92" y="395"/>
                </a:lnTo>
                <a:lnTo>
                  <a:pt x="90" y="395"/>
                </a:lnTo>
                <a:lnTo>
                  <a:pt x="89" y="395"/>
                </a:lnTo>
                <a:lnTo>
                  <a:pt x="85" y="393"/>
                </a:lnTo>
                <a:lnTo>
                  <a:pt x="85" y="391"/>
                </a:lnTo>
                <a:lnTo>
                  <a:pt x="80" y="390"/>
                </a:lnTo>
                <a:lnTo>
                  <a:pt x="79" y="386"/>
                </a:lnTo>
                <a:lnTo>
                  <a:pt x="79" y="383"/>
                </a:lnTo>
                <a:lnTo>
                  <a:pt x="70" y="376"/>
                </a:lnTo>
                <a:lnTo>
                  <a:pt x="72" y="375"/>
                </a:lnTo>
                <a:lnTo>
                  <a:pt x="74" y="373"/>
                </a:lnTo>
                <a:lnTo>
                  <a:pt x="75" y="373"/>
                </a:lnTo>
                <a:lnTo>
                  <a:pt x="72" y="370"/>
                </a:lnTo>
                <a:lnTo>
                  <a:pt x="70" y="368"/>
                </a:lnTo>
                <a:lnTo>
                  <a:pt x="67" y="371"/>
                </a:lnTo>
                <a:lnTo>
                  <a:pt x="63" y="368"/>
                </a:lnTo>
                <a:lnTo>
                  <a:pt x="63" y="371"/>
                </a:lnTo>
                <a:lnTo>
                  <a:pt x="60" y="370"/>
                </a:lnTo>
                <a:lnTo>
                  <a:pt x="55" y="370"/>
                </a:lnTo>
                <a:lnTo>
                  <a:pt x="55" y="368"/>
                </a:lnTo>
                <a:lnTo>
                  <a:pt x="57" y="368"/>
                </a:lnTo>
                <a:lnTo>
                  <a:pt x="57" y="365"/>
                </a:lnTo>
                <a:lnTo>
                  <a:pt x="53" y="365"/>
                </a:lnTo>
                <a:lnTo>
                  <a:pt x="50" y="361"/>
                </a:lnTo>
                <a:lnTo>
                  <a:pt x="48" y="361"/>
                </a:lnTo>
                <a:lnTo>
                  <a:pt x="45" y="360"/>
                </a:lnTo>
                <a:lnTo>
                  <a:pt x="40" y="360"/>
                </a:lnTo>
                <a:lnTo>
                  <a:pt x="37" y="351"/>
                </a:lnTo>
                <a:lnTo>
                  <a:pt x="37" y="350"/>
                </a:lnTo>
                <a:lnTo>
                  <a:pt x="33" y="346"/>
                </a:lnTo>
                <a:lnTo>
                  <a:pt x="28" y="345"/>
                </a:lnTo>
                <a:lnTo>
                  <a:pt x="25" y="338"/>
                </a:lnTo>
                <a:lnTo>
                  <a:pt x="23" y="334"/>
                </a:lnTo>
                <a:lnTo>
                  <a:pt x="17" y="333"/>
                </a:lnTo>
                <a:lnTo>
                  <a:pt x="17" y="329"/>
                </a:lnTo>
                <a:lnTo>
                  <a:pt x="18" y="329"/>
                </a:lnTo>
                <a:lnTo>
                  <a:pt x="18" y="326"/>
                </a:lnTo>
                <a:lnTo>
                  <a:pt x="13" y="323"/>
                </a:lnTo>
                <a:lnTo>
                  <a:pt x="7" y="313"/>
                </a:lnTo>
                <a:lnTo>
                  <a:pt x="0" y="309"/>
                </a:lnTo>
                <a:lnTo>
                  <a:pt x="0" y="308"/>
                </a:lnTo>
                <a:lnTo>
                  <a:pt x="3" y="306"/>
                </a:lnTo>
                <a:lnTo>
                  <a:pt x="3" y="304"/>
                </a:lnTo>
                <a:lnTo>
                  <a:pt x="2" y="298"/>
                </a:lnTo>
                <a:lnTo>
                  <a:pt x="3" y="298"/>
                </a:lnTo>
                <a:lnTo>
                  <a:pt x="5" y="298"/>
                </a:lnTo>
                <a:lnTo>
                  <a:pt x="3" y="293"/>
                </a:lnTo>
                <a:lnTo>
                  <a:pt x="5" y="289"/>
                </a:lnTo>
                <a:lnTo>
                  <a:pt x="0" y="284"/>
                </a:lnTo>
                <a:lnTo>
                  <a:pt x="2" y="278"/>
                </a:lnTo>
                <a:lnTo>
                  <a:pt x="2" y="279"/>
                </a:lnTo>
                <a:lnTo>
                  <a:pt x="5" y="279"/>
                </a:lnTo>
                <a:lnTo>
                  <a:pt x="8" y="278"/>
                </a:lnTo>
                <a:lnTo>
                  <a:pt x="17" y="274"/>
                </a:lnTo>
                <a:lnTo>
                  <a:pt x="17" y="274"/>
                </a:lnTo>
                <a:lnTo>
                  <a:pt x="23" y="273"/>
                </a:lnTo>
                <a:lnTo>
                  <a:pt x="25" y="269"/>
                </a:lnTo>
                <a:lnTo>
                  <a:pt x="25" y="256"/>
                </a:lnTo>
                <a:lnTo>
                  <a:pt x="27" y="254"/>
                </a:lnTo>
                <a:lnTo>
                  <a:pt x="30" y="254"/>
                </a:lnTo>
                <a:lnTo>
                  <a:pt x="33" y="252"/>
                </a:lnTo>
                <a:lnTo>
                  <a:pt x="33" y="247"/>
                </a:lnTo>
                <a:lnTo>
                  <a:pt x="32" y="244"/>
                </a:lnTo>
                <a:lnTo>
                  <a:pt x="32" y="239"/>
                </a:lnTo>
                <a:lnTo>
                  <a:pt x="28" y="232"/>
                </a:lnTo>
                <a:lnTo>
                  <a:pt x="28" y="229"/>
                </a:lnTo>
                <a:lnTo>
                  <a:pt x="32" y="224"/>
                </a:lnTo>
                <a:lnTo>
                  <a:pt x="32" y="217"/>
                </a:lnTo>
                <a:lnTo>
                  <a:pt x="35" y="212"/>
                </a:lnTo>
                <a:lnTo>
                  <a:pt x="35" y="209"/>
                </a:lnTo>
                <a:lnTo>
                  <a:pt x="38" y="207"/>
                </a:lnTo>
                <a:lnTo>
                  <a:pt x="38" y="202"/>
                </a:lnTo>
                <a:lnTo>
                  <a:pt x="42" y="202"/>
                </a:lnTo>
                <a:lnTo>
                  <a:pt x="45" y="204"/>
                </a:lnTo>
                <a:lnTo>
                  <a:pt x="48" y="204"/>
                </a:lnTo>
                <a:lnTo>
                  <a:pt x="48" y="206"/>
                </a:lnTo>
                <a:lnTo>
                  <a:pt x="52" y="211"/>
                </a:lnTo>
                <a:lnTo>
                  <a:pt x="50" y="216"/>
                </a:lnTo>
                <a:lnTo>
                  <a:pt x="52" y="216"/>
                </a:lnTo>
                <a:lnTo>
                  <a:pt x="53" y="217"/>
                </a:lnTo>
                <a:lnTo>
                  <a:pt x="57" y="216"/>
                </a:lnTo>
                <a:lnTo>
                  <a:pt x="58" y="209"/>
                </a:lnTo>
                <a:lnTo>
                  <a:pt x="60" y="207"/>
                </a:lnTo>
                <a:lnTo>
                  <a:pt x="62" y="211"/>
                </a:lnTo>
                <a:lnTo>
                  <a:pt x="63" y="209"/>
                </a:lnTo>
                <a:lnTo>
                  <a:pt x="62" y="204"/>
                </a:lnTo>
                <a:lnTo>
                  <a:pt x="62" y="201"/>
                </a:lnTo>
                <a:lnTo>
                  <a:pt x="58" y="197"/>
                </a:lnTo>
                <a:lnTo>
                  <a:pt x="57" y="194"/>
                </a:lnTo>
                <a:lnTo>
                  <a:pt x="57" y="192"/>
                </a:lnTo>
                <a:lnTo>
                  <a:pt x="60" y="192"/>
                </a:lnTo>
                <a:lnTo>
                  <a:pt x="62" y="191"/>
                </a:lnTo>
                <a:lnTo>
                  <a:pt x="62" y="187"/>
                </a:lnTo>
                <a:lnTo>
                  <a:pt x="60" y="181"/>
                </a:lnTo>
                <a:lnTo>
                  <a:pt x="62" y="177"/>
                </a:lnTo>
                <a:lnTo>
                  <a:pt x="65" y="176"/>
                </a:lnTo>
                <a:lnTo>
                  <a:pt x="65" y="170"/>
                </a:lnTo>
                <a:lnTo>
                  <a:pt x="67" y="170"/>
                </a:lnTo>
                <a:lnTo>
                  <a:pt x="75" y="169"/>
                </a:lnTo>
                <a:lnTo>
                  <a:pt x="75" y="160"/>
                </a:lnTo>
                <a:lnTo>
                  <a:pt x="75" y="159"/>
                </a:lnTo>
                <a:lnTo>
                  <a:pt x="80" y="150"/>
                </a:lnTo>
                <a:lnTo>
                  <a:pt x="82" y="150"/>
                </a:lnTo>
                <a:lnTo>
                  <a:pt x="84" y="150"/>
                </a:lnTo>
                <a:lnTo>
                  <a:pt x="90" y="157"/>
                </a:lnTo>
                <a:lnTo>
                  <a:pt x="94" y="155"/>
                </a:lnTo>
                <a:lnTo>
                  <a:pt x="97" y="150"/>
                </a:lnTo>
                <a:lnTo>
                  <a:pt x="102" y="149"/>
                </a:lnTo>
                <a:lnTo>
                  <a:pt x="102" y="149"/>
                </a:lnTo>
                <a:lnTo>
                  <a:pt x="104" y="147"/>
                </a:lnTo>
                <a:lnTo>
                  <a:pt x="105" y="144"/>
                </a:lnTo>
                <a:lnTo>
                  <a:pt x="110" y="139"/>
                </a:lnTo>
                <a:lnTo>
                  <a:pt x="112" y="135"/>
                </a:lnTo>
                <a:lnTo>
                  <a:pt x="115" y="130"/>
                </a:lnTo>
                <a:lnTo>
                  <a:pt x="115" y="129"/>
                </a:lnTo>
                <a:lnTo>
                  <a:pt x="120" y="125"/>
                </a:lnTo>
                <a:lnTo>
                  <a:pt x="124" y="120"/>
                </a:lnTo>
                <a:lnTo>
                  <a:pt x="125" y="120"/>
                </a:lnTo>
                <a:lnTo>
                  <a:pt x="127" y="117"/>
                </a:lnTo>
                <a:lnTo>
                  <a:pt x="127" y="114"/>
                </a:lnTo>
                <a:lnTo>
                  <a:pt x="129" y="112"/>
                </a:lnTo>
                <a:lnTo>
                  <a:pt x="130" y="109"/>
                </a:lnTo>
                <a:lnTo>
                  <a:pt x="130" y="107"/>
                </a:lnTo>
                <a:lnTo>
                  <a:pt x="127" y="105"/>
                </a:lnTo>
                <a:lnTo>
                  <a:pt x="125" y="104"/>
                </a:lnTo>
                <a:lnTo>
                  <a:pt x="130" y="97"/>
                </a:lnTo>
                <a:lnTo>
                  <a:pt x="129" y="94"/>
                </a:lnTo>
                <a:lnTo>
                  <a:pt x="130" y="90"/>
                </a:lnTo>
                <a:lnTo>
                  <a:pt x="132" y="89"/>
                </a:lnTo>
                <a:lnTo>
                  <a:pt x="129" y="85"/>
                </a:lnTo>
                <a:lnTo>
                  <a:pt x="129" y="85"/>
                </a:lnTo>
                <a:lnTo>
                  <a:pt x="130" y="83"/>
                </a:lnTo>
                <a:lnTo>
                  <a:pt x="132" y="85"/>
                </a:lnTo>
                <a:lnTo>
                  <a:pt x="134" y="83"/>
                </a:lnTo>
                <a:lnTo>
                  <a:pt x="132" y="80"/>
                </a:lnTo>
                <a:lnTo>
                  <a:pt x="134" y="75"/>
                </a:lnTo>
                <a:lnTo>
                  <a:pt x="132" y="70"/>
                </a:lnTo>
                <a:lnTo>
                  <a:pt x="134" y="55"/>
                </a:lnTo>
                <a:lnTo>
                  <a:pt x="134" y="53"/>
                </a:lnTo>
                <a:lnTo>
                  <a:pt x="134" y="52"/>
                </a:lnTo>
                <a:lnTo>
                  <a:pt x="135" y="45"/>
                </a:lnTo>
                <a:lnTo>
                  <a:pt x="137" y="42"/>
                </a:lnTo>
                <a:lnTo>
                  <a:pt x="139" y="37"/>
                </a:lnTo>
                <a:lnTo>
                  <a:pt x="135" y="30"/>
                </a:lnTo>
                <a:lnTo>
                  <a:pt x="134" y="28"/>
                </a:lnTo>
                <a:lnTo>
                  <a:pt x="134" y="18"/>
                </a:lnTo>
                <a:lnTo>
                  <a:pt x="134" y="15"/>
                </a:lnTo>
                <a:lnTo>
                  <a:pt x="132" y="12"/>
                </a:lnTo>
                <a:lnTo>
                  <a:pt x="127" y="10"/>
                </a:lnTo>
                <a:lnTo>
                  <a:pt x="127" y="8"/>
                </a:lnTo>
                <a:lnTo>
                  <a:pt x="129" y="3"/>
                </a:lnTo>
                <a:lnTo>
                  <a:pt x="132" y="2"/>
                </a:lnTo>
                <a:lnTo>
                  <a:pt x="134" y="2"/>
                </a:lnTo>
                <a:lnTo>
                  <a:pt x="139" y="0"/>
                </a:lnTo>
                <a:lnTo>
                  <a:pt x="142" y="17"/>
                </a:lnTo>
                <a:lnTo>
                  <a:pt x="144" y="25"/>
                </a:lnTo>
                <a:lnTo>
                  <a:pt x="147" y="53"/>
                </a:lnTo>
                <a:lnTo>
                  <a:pt x="150" y="68"/>
                </a:lnTo>
                <a:lnTo>
                  <a:pt x="152" y="75"/>
                </a:lnTo>
                <a:lnTo>
                  <a:pt x="157" y="102"/>
                </a:lnTo>
                <a:lnTo>
                  <a:pt x="166" y="100"/>
                </a:lnTo>
                <a:lnTo>
                  <a:pt x="209" y="92"/>
                </a:lnTo>
                <a:lnTo>
                  <a:pt x="222" y="90"/>
                </a:lnTo>
                <a:lnTo>
                  <a:pt x="247" y="85"/>
                </a:lnTo>
                <a:lnTo>
                  <a:pt x="258" y="144"/>
                </a:lnTo>
                <a:lnTo>
                  <a:pt x="261" y="140"/>
                </a:lnTo>
                <a:lnTo>
                  <a:pt x="264" y="134"/>
                </a:lnTo>
                <a:lnTo>
                  <a:pt x="268" y="130"/>
                </a:lnTo>
                <a:lnTo>
                  <a:pt x="273" y="129"/>
                </a:lnTo>
                <a:lnTo>
                  <a:pt x="273" y="127"/>
                </a:lnTo>
                <a:lnTo>
                  <a:pt x="274" y="124"/>
                </a:lnTo>
                <a:lnTo>
                  <a:pt x="283" y="117"/>
                </a:lnTo>
                <a:lnTo>
                  <a:pt x="283" y="114"/>
                </a:lnTo>
                <a:lnTo>
                  <a:pt x="283" y="114"/>
                </a:lnTo>
                <a:lnTo>
                  <a:pt x="286" y="109"/>
                </a:lnTo>
                <a:lnTo>
                  <a:pt x="286" y="107"/>
                </a:lnTo>
                <a:lnTo>
                  <a:pt x="284" y="107"/>
                </a:lnTo>
                <a:lnTo>
                  <a:pt x="288" y="107"/>
                </a:lnTo>
                <a:lnTo>
                  <a:pt x="288" y="105"/>
                </a:lnTo>
                <a:lnTo>
                  <a:pt x="289" y="105"/>
                </a:lnTo>
                <a:lnTo>
                  <a:pt x="298" y="107"/>
                </a:lnTo>
                <a:lnTo>
                  <a:pt x="298" y="105"/>
                </a:lnTo>
                <a:lnTo>
                  <a:pt x="304" y="97"/>
                </a:lnTo>
                <a:lnTo>
                  <a:pt x="306" y="92"/>
                </a:lnTo>
                <a:lnTo>
                  <a:pt x="309" y="90"/>
                </a:lnTo>
                <a:lnTo>
                  <a:pt x="306" y="89"/>
                </a:lnTo>
                <a:lnTo>
                  <a:pt x="308" y="85"/>
                </a:lnTo>
                <a:lnTo>
                  <a:pt x="308" y="83"/>
                </a:lnTo>
                <a:lnTo>
                  <a:pt x="309" y="82"/>
                </a:lnTo>
                <a:lnTo>
                  <a:pt x="311" y="83"/>
                </a:lnTo>
                <a:lnTo>
                  <a:pt x="314" y="83"/>
                </a:lnTo>
                <a:lnTo>
                  <a:pt x="314" y="85"/>
                </a:lnTo>
                <a:lnTo>
                  <a:pt x="311" y="85"/>
                </a:lnTo>
                <a:lnTo>
                  <a:pt x="313" y="89"/>
                </a:lnTo>
                <a:lnTo>
                  <a:pt x="314" y="89"/>
                </a:lnTo>
                <a:lnTo>
                  <a:pt x="316" y="90"/>
                </a:lnTo>
                <a:lnTo>
                  <a:pt x="321" y="92"/>
                </a:lnTo>
                <a:lnTo>
                  <a:pt x="323" y="92"/>
                </a:lnTo>
                <a:lnTo>
                  <a:pt x="324" y="92"/>
                </a:lnTo>
                <a:lnTo>
                  <a:pt x="326" y="90"/>
                </a:lnTo>
                <a:lnTo>
                  <a:pt x="331" y="92"/>
                </a:lnTo>
                <a:lnTo>
                  <a:pt x="336" y="90"/>
                </a:lnTo>
                <a:lnTo>
                  <a:pt x="338" y="90"/>
                </a:lnTo>
                <a:lnTo>
                  <a:pt x="339" y="89"/>
                </a:lnTo>
                <a:lnTo>
                  <a:pt x="339" y="85"/>
                </a:lnTo>
                <a:lnTo>
                  <a:pt x="343" y="85"/>
                </a:lnTo>
                <a:lnTo>
                  <a:pt x="338" y="83"/>
                </a:lnTo>
                <a:lnTo>
                  <a:pt x="338" y="82"/>
                </a:lnTo>
                <a:lnTo>
                  <a:pt x="343" y="82"/>
                </a:lnTo>
                <a:lnTo>
                  <a:pt x="339" y="78"/>
                </a:lnTo>
                <a:lnTo>
                  <a:pt x="344" y="78"/>
                </a:lnTo>
                <a:lnTo>
                  <a:pt x="344" y="75"/>
                </a:lnTo>
                <a:lnTo>
                  <a:pt x="346" y="75"/>
                </a:lnTo>
                <a:lnTo>
                  <a:pt x="346" y="75"/>
                </a:lnTo>
                <a:lnTo>
                  <a:pt x="355" y="75"/>
                </a:lnTo>
                <a:lnTo>
                  <a:pt x="355" y="73"/>
                </a:lnTo>
                <a:lnTo>
                  <a:pt x="356" y="70"/>
                </a:lnTo>
                <a:lnTo>
                  <a:pt x="356" y="68"/>
                </a:lnTo>
                <a:lnTo>
                  <a:pt x="358" y="68"/>
                </a:lnTo>
                <a:lnTo>
                  <a:pt x="360" y="65"/>
                </a:lnTo>
                <a:lnTo>
                  <a:pt x="368" y="65"/>
                </a:lnTo>
                <a:lnTo>
                  <a:pt x="375" y="72"/>
                </a:lnTo>
                <a:lnTo>
                  <a:pt x="378" y="73"/>
                </a:lnTo>
                <a:lnTo>
                  <a:pt x="380" y="72"/>
                </a:lnTo>
                <a:lnTo>
                  <a:pt x="383" y="73"/>
                </a:lnTo>
                <a:lnTo>
                  <a:pt x="381" y="70"/>
                </a:lnTo>
                <a:lnTo>
                  <a:pt x="383" y="70"/>
                </a:lnTo>
                <a:lnTo>
                  <a:pt x="386" y="72"/>
                </a:lnTo>
                <a:lnTo>
                  <a:pt x="388" y="72"/>
                </a:lnTo>
                <a:lnTo>
                  <a:pt x="388" y="68"/>
                </a:lnTo>
                <a:lnTo>
                  <a:pt x="390" y="70"/>
                </a:lnTo>
                <a:lnTo>
                  <a:pt x="391" y="70"/>
                </a:lnTo>
                <a:lnTo>
                  <a:pt x="391" y="73"/>
                </a:lnTo>
                <a:lnTo>
                  <a:pt x="391" y="75"/>
                </a:lnTo>
                <a:lnTo>
                  <a:pt x="390" y="75"/>
                </a:lnTo>
                <a:lnTo>
                  <a:pt x="388" y="75"/>
                </a:lnTo>
                <a:lnTo>
                  <a:pt x="390" y="77"/>
                </a:lnTo>
                <a:lnTo>
                  <a:pt x="391" y="80"/>
                </a:lnTo>
                <a:lnTo>
                  <a:pt x="393" y="77"/>
                </a:lnTo>
                <a:lnTo>
                  <a:pt x="393" y="78"/>
                </a:lnTo>
                <a:lnTo>
                  <a:pt x="395" y="77"/>
                </a:lnTo>
                <a:lnTo>
                  <a:pt x="395" y="80"/>
                </a:lnTo>
                <a:lnTo>
                  <a:pt x="393" y="82"/>
                </a:lnTo>
                <a:lnTo>
                  <a:pt x="395" y="82"/>
                </a:lnTo>
                <a:lnTo>
                  <a:pt x="400" y="80"/>
                </a:lnTo>
                <a:lnTo>
                  <a:pt x="398" y="83"/>
                </a:lnTo>
                <a:lnTo>
                  <a:pt x="400" y="85"/>
                </a:lnTo>
                <a:lnTo>
                  <a:pt x="398" y="85"/>
                </a:lnTo>
                <a:lnTo>
                  <a:pt x="400" y="85"/>
                </a:lnTo>
                <a:lnTo>
                  <a:pt x="398" y="87"/>
                </a:lnTo>
                <a:lnTo>
                  <a:pt x="400" y="87"/>
                </a:lnTo>
                <a:lnTo>
                  <a:pt x="403" y="87"/>
                </a:lnTo>
                <a:lnTo>
                  <a:pt x="405" y="90"/>
                </a:lnTo>
                <a:lnTo>
                  <a:pt x="403" y="94"/>
                </a:lnTo>
                <a:lnTo>
                  <a:pt x="405" y="95"/>
                </a:lnTo>
                <a:lnTo>
                  <a:pt x="405" y="97"/>
                </a:lnTo>
                <a:lnTo>
                  <a:pt x="406" y="99"/>
                </a:lnTo>
                <a:lnTo>
                  <a:pt x="408" y="99"/>
                </a:lnTo>
                <a:lnTo>
                  <a:pt x="406" y="104"/>
                </a:lnTo>
                <a:lnTo>
                  <a:pt x="406" y="107"/>
                </a:lnTo>
                <a:lnTo>
                  <a:pt x="403" y="115"/>
                </a:lnTo>
                <a:lnTo>
                  <a:pt x="403" y="120"/>
                </a:lnTo>
                <a:lnTo>
                  <a:pt x="403" y="122"/>
                </a:lnTo>
                <a:lnTo>
                  <a:pt x="383" y="110"/>
                </a:lnTo>
                <a:lnTo>
                  <a:pt x="363" y="100"/>
                </a:lnTo>
                <a:lnTo>
                  <a:pt x="356" y="97"/>
                </a:lnTo>
                <a:lnTo>
                  <a:pt x="351" y="95"/>
                </a:lnTo>
                <a:lnTo>
                  <a:pt x="353" y="104"/>
                </a:lnTo>
                <a:lnTo>
                  <a:pt x="351" y="107"/>
                </a:lnTo>
                <a:lnTo>
                  <a:pt x="355" y="107"/>
                </a:lnTo>
                <a:lnTo>
                  <a:pt x="355" y="107"/>
                </a:lnTo>
                <a:lnTo>
                  <a:pt x="350" y="117"/>
                </a:lnTo>
                <a:lnTo>
                  <a:pt x="351" y="119"/>
                </a:lnTo>
                <a:lnTo>
                  <a:pt x="350" y="124"/>
                </a:lnTo>
                <a:lnTo>
                  <a:pt x="350" y="125"/>
                </a:lnTo>
                <a:lnTo>
                  <a:pt x="353" y="129"/>
                </a:lnTo>
                <a:lnTo>
                  <a:pt x="351" y="130"/>
                </a:lnTo>
                <a:lnTo>
                  <a:pt x="350" y="135"/>
                </a:lnTo>
                <a:lnTo>
                  <a:pt x="346" y="137"/>
                </a:lnTo>
                <a:lnTo>
                  <a:pt x="346" y="139"/>
                </a:lnTo>
                <a:lnTo>
                  <a:pt x="344" y="142"/>
                </a:lnTo>
                <a:lnTo>
                  <a:pt x="341" y="147"/>
                </a:lnTo>
                <a:lnTo>
                  <a:pt x="343" y="147"/>
                </a:lnTo>
                <a:lnTo>
                  <a:pt x="343" y="149"/>
                </a:lnTo>
                <a:lnTo>
                  <a:pt x="339" y="154"/>
                </a:lnTo>
                <a:lnTo>
                  <a:pt x="336" y="154"/>
                </a:lnTo>
                <a:lnTo>
                  <a:pt x="336" y="157"/>
                </a:lnTo>
                <a:lnTo>
                  <a:pt x="334" y="160"/>
                </a:lnTo>
                <a:lnTo>
                  <a:pt x="331" y="162"/>
                </a:lnTo>
                <a:lnTo>
                  <a:pt x="329" y="160"/>
                </a:lnTo>
                <a:lnTo>
                  <a:pt x="328" y="162"/>
                </a:lnTo>
                <a:lnTo>
                  <a:pt x="324" y="167"/>
                </a:lnTo>
                <a:lnTo>
                  <a:pt x="324" y="172"/>
                </a:lnTo>
                <a:lnTo>
                  <a:pt x="321" y="181"/>
                </a:lnTo>
                <a:lnTo>
                  <a:pt x="309" y="174"/>
                </a:lnTo>
                <a:lnTo>
                  <a:pt x="306" y="181"/>
                </a:lnTo>
                <a:lnTo>
                  <a:pt x="304" y="181"/>
                </a:lnTo>
                <a:lnTo>
                  <a:pt x="304" y="186"/>
                </a:lnTo>
                <a:lnTo>
                  <a:pt x="304" y="192"/>
                </a:lnTo>
                <a:lnTo>
                  <a:pt x="304" y="197"/>
                </a:lnTo>
                <a:lnTo>
                  <a:pt x="301" y="197"/>
                </a:lnTo>
                <a:lnTo>
                  <a:pt x="294" y="21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4999" name="Freeform 71"/>
          <p:cNvSpPr>
            <a:spLocks/>
          </p:cNvSpPr>
          <p:nvPr/>
        </p:nvSpPr>
        <p:spPr bwMode="auto">
          <a:xfrm>
            <a:off x="7400925" y="2655888"/>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0" name="Freeform 72"/>
          <p:cNvSpPr>
            <a:spLocks/>
          </p:cNvSpPr>
          <p:nvPr/>
        </p:nvSpPr>
        <p:spPr bwMode="auto">
          <a:xfrm>
            <a:off x="6843713" y="2795592"/>
            <a:ext cx="1249362" cy="714375"/>
          </a:xfrm>
          <a:custGeom>
            <a:avLst/>
            <a:gdLst/>
            <a:ahLst/>
            <a:cxnLst>
              <a:cxn ang="0">
                <a:pos x="331" y="355"/>
              </a:cxn>
              <a:cxn ang="0">
                <a:pos x="182" y="375"/>
              </a:cxn>
              <a:cxn ang="0">
                <a:pos x="134" y="383"/>
              </a:cxn>
              <a:cxn ang="0">
                <a:pos x="40" y="398"/>
              </a:cxn>
              <a:cxn ang="0">
                <a:pos x="20" y="393"/>
              </a:cxn>
              <a:cxn ang="0">
                <a:pos x="49" y="378"/>
              </a:cxn>
              <a:cxn ang="0">
                <a:pos x="69" y="353"/>
              </a:cxn>
              <a:cxn ang="0">
                <a:pos x="79" y="335"/>
              </a:cxn>
              <a:cxn ang="0">
                <a:pos x="115" y="305"/>
              </a:cxn>
              <a:cxn ang="0">
                <a:pos x="146" y="288"/>
              </a:cxn>
              <a:cxn ang="0">
                <a:pos x="157" y="300"/>
              </a:cxn>
              <a:cxn ang="0">
                <a:pos x="181" y="305"/>
              </a:cxn>
              <a:cxn ang="0">
                <a:pos x="197" y="288"/>
              </a:cxn>
              <a:cxn ang="0">
                <a:pos x="233" y="286"/>
              </a:cxn>
              <a:cxn ang="0">
                <a:pos x="241" y="270"/>
              </a:cxn>
              <a:cxn ang="0">
                <a:pos x="251" y="271"/>
              </a:cxn>
              <a:cxn ang="0">
                <a:pos x="273" y="260"/>
              </a:cxn>
              <a:cxn ang="0">
                <a:pos x="284" y="255"/>
              </a:cxn>
              <a:cxn ang="0">
                <a:pos x="291" y="241"/>
              </a:cxn>
              <a:cxn ang="0">
                <a:pos x="288" y="226"/>
              </a:cxn>
              <a:cxn ang="0">
                <a:pos x="294" y="208"/>
              </a:cxn>
              <a:cxn ang="0">
                <a:pos x="308" y="183"/>
              </a:cxn>
              <a:cxn ang="0">
                <a:pos x="318" y="157"/>
              </a:cxn>
              <a:cxn ang="0">
                <a:pos x="321" y="142"/>
              </a:cxn>
              <a:cxn ang="0">
                <a:pos x="335" y="121"/>
              </a:cxn>
              <a:cxn ang="0">
                <a:pos x="371" y="102"/>
              </a:cxn>
              <a:cxn ang="0">
                <a:pos x="388" y="86"/>
              </a:cxn>
              <a:cxn ang="0">
                <a:pos x="401" y="65"/>
              </a:cxn>
              <a:cxn ang="0">
                <a:pos x="408" y="52"/>
              </a:cxn>
              <a:cxn ang="0">
                <a:pos x="420" y="34"/>
              </a:cxn>
              <a:cxn ang="0">
                <a:pos x="422" y="12"/>
              </a:cxn>
              <a:cxn ang="0">
                <a:pos x="450" y="15"/>
              </a:cxn>
              <a:cxn ang="0">
                <a:pos x="475" y="4"/>
              </a:cxn>
              <a:cxn ang="0">
                <a:pos x="498" y="10"/>
              </a:cxn>
              <a:cxn ang="0">
                <a:pos x="503" y="25"/>
              </a:cxn>
              <a:cxn ang="0">
                <a:pos x="532" y="34"/>
              </a:cxn>
              <a:cxn ang="0">
                <a:pos x="545" y="45"/>
              </a:cxn>
              <a:cxn ang="0">
                <a:pos x="544" y="60"/>
              </a:cxn>
              <a:cxn ang="0">
                <a:pos x="530" y="87"/>
              </a:cxn>
              <a:cxn ang="0">
                <a:pos x="562" y="107"/>
              </a:cxn>
              <a:cxn ang="0">
                <a:pos x="612" y="127"/>
              </a:cxn>
              <a:cxn ang="0">
                <a:pos x="634" y="157"/>
              </a:cxn>
              <a:cxn ang="0">
                <a:pos x="592" y="142"/>
              </a:cxn>
              <a:cxn ang="0">
                <a:pos x="639" y="178"/>
              </a:cxn>
              <a:cxn ang="0">
                <a:pos x="647" y="198"/>
              </a:cxn>
              <a:cxn ang="0">
                <a:pos x="634" y="196"/>
              </a:cxn>
              <a:cxn ang="0">
                <a:pos x="624" y="208"/>
              </a:cxn>
              <a:cxn ang="0">
                <a:pos x="656" y="221"/>
              </a:cxn>
              <a:cxn ang="0">
                <a:pos x="636" y="231"/>
              </a:cxn>
              <a:cxn ang="0">
                <a:pos x="621" y="216"/>
              </a:cxn>
              <a:cxn ang="0">
                <a:pos x="599" y="218"/>
              </a:cxn>
              <a:cxn ang="0">
                <a:pos x="621" y="224"/>
              </a:cxn>
              <a:cxn ang="0">
                <a:pos x="639" y="248"/>
              </a:cxn>
              <a:cxn ang="0">
                <a:pos x="649" y="248"/>
              </a:cxn>
              <a:cxn ang="0">
                <a:pos x="662" y="255"/>
              </a:cxn>
              <a:cxn ang="0">
                <a:pos x="686" y="236"/>
              </a:cxn>
              <a:cxn ang="0">
                <a:pos x="693" y="278"/>
              </a:cxn>
              <a:cxn ang="0">
                <a:pos x="646" y="288"/>
              </a:cxn>
              <a:cxn ang="0">
                <a:pos x="525" y="316"/>
              </a:cxn>
              <a:cxn ang="0">
                <a:pos x="413" y="340"/>
              </a:cxn>
            </a:cxnLst>
            <a:rect l="0" t="0" r="r" b="b"/>
            <a:pathLst>
              <a:path w="706" h="403">
                <a:moveTo>
                  <a:pt x="413" y="340"/>
                </a:moveTo>
                <a:lnTo>
                  <a:pt x="406" y="342"/>
                </a:lnTo>
                <a:lnTo>
                  <a:pt x="380" y="345"/>
                </a:lnTo>
                <a:lnTo>
                  <a:pt x="360" y="350"/>
                </a:lnTo>
                <a:lnTo>
                  <a:pt x="333" y="355"/>
                </a:lnTo>
                <a:lnTo>
                  <a:pt x="331" y="355"/>
                </a:lnTo>
                <a:lnTo>
                  <a:pt x="296" y="362"/>
                </a:lnTo>
                <a:lnTo>
                  <a:pt x="279" y="363"/>
                </a:lnTo>
                <a:lnTo>
                  <a:pt x="259" y="365"/>
                </a:lnTo>
                <a:lnTo>
                  <a:pt x="254" y="367"/>
                </a:lnTo>
                <a:lnTo>
                  <a:pt x="212" y="373"/>
                </a:lnTo>
                <a:lnTo>
                  <a:pt x="182" y="375"/>
                </a:lnTo>
                <a:lnTo>
                  <a:pt x="184" y="373"/>
                </a:lnTo>
                <a:lnTo>
                  <a:pt x="169" y="375"/>
                </a:lnTo>
                <a:lnTo>
                  <a:pt x="159" y="377"/>
                </a:lnTo>
                <a:lnTo>
                  <a:pt x="159" y="378"/>
                </a:lnTo>
                <a:lnTo>
                  <a:pt x="139" y="383"/>
                </a:lnTo>
                <a:lnTo>
                  <a:pt x="134" y="383"/>
                </a:lnTo>
                <a:lnTo>
                  <a:pt x="127" y="383"/>
                </a:lnTo>
                <a:lnTo>
                  <a:pt x="97" y="390"/>
                </a:lnTo>
                <a:lnTo>
                  <a:pt x="75" y="393"/>
                </a:lnTo>
                <a:lnTo>
                  <a:pt x="62" y="395"/>
                </a:lnTo>
                <a:lnTo>
                  <a:pt x="42" y="398"/>
                </a:lnTo>
                <a:lnTo>
                  <a:pt x="40" y="398"/>
                </a:lnTo>
                <a:lnTo>
                  <a:pt x="37" y="397"/>
                </a:lnTo>
                <a:lnTo>
                  <a:pt x="20" y="400"/>
                </a:lnTo>
                <a:lnTo>
                  <a:pt x="0" y="403"/>
                </a:lnTo>
                <a:lnTo>
                  <a:pt x="3" y="400"/>
                </a:lnTo>
                <a:lnTo>
                  <a:pt x="12" y="395"/>
                </a:lnTo>
                <a:lnTo>
                  <a:pt x="20" y="393"/>
                </a:lnTo>
                <a:lnTo>
                  <a:pt x="23" y="392"/>
                </a:lnTo>
                <a:lnTo>
                  <a:pt x="25" y="388"/>
                </a:lnTo>
                <a:lnTo>
                  <a:pt x="30" y="385"/>
                </a:lnTo>
                <a:lnTo>
                  <a:pt x="42" y="382"/>
                </a:lnTo>
                <a:lnTo>
                  <a:pt x="47" y="380"/>
                </a:lnTo>
                <a:lnTo>
                  <a:pt x="49" y="378"/>
                </a:lnTo>
                <a:lnTo>
                  <a:pt x="47" y="375"/>
                </a:lnTo>
                <a:lnTo>
                  <a:pt x="52" y="367"/>
                </a:lnTo>
                <a:lnTo>
                  <a:pt x="54" y="365"/>
                </a:lnTo>
                <a:lnTo>
                  <a:pt x="62" y="363"/>
                </a:lnTo>
                <a:lnTo>
                  <a:pt x="69" y="360"/>
                </a:lnTo>
                <a:lnTo>
                  <a:pt x="69" y="353"/>
                </a:lnTo>
                <a:lnTo>
                  <a:pt x="67" y="350"/>
                </a:lnTo>
                <a:lnTo>
                  <a:pt x="74" y="345"/>
                </a:lnTo>
                <a:lnTo>
                  <a:pt x="80" y="342"/>
                </a:lnTo>
                <a:lnTo>
                  <a:pt x="80" y="338"/>
                </a:lnTo>
                <a:lnTo>
                  <a:pt x="80" y="337"/>
                </a:lnTo>
                <a:lnTo>
                  <a:pt x="79" y="335"/>
                </a:lnTo>
                <a:lnTo>
                  <a:pt x="79" y="331"/>
                </a:lnTo>
                <a:lnTo>
                  <a:pt x="92" y="320"/>
                </a:lnTo>
                <a:lnTo>
                  <a:pt x="94" y="320"/>
                </a:lnTo>
                <a:lnTo>
                  <a:pt x="105" y="311"/>
                </a:lnTo>
                <a:lnTo>
                  <a:pt x="109" y="310"/>
                </a:lnTo>
                <a:lnTo>
                  <a:pt x="115" y="305"/>
                </a:lnTo>
                <a:lnTo>
                  <a:pt x="139" y="275"/>
                </a:lnTo>
                <a:lnTo>
                  <a:pt x="142" y="278"/>
                </a:lnTo>
                <a:lnTo>
                  <a:pt x="141" y="278"/>
                </a:lnTo>
                <a:lnTo>
                  <a:pt x="139" y="280"/>
                </a:lnTo>
                <a:lnTo>
                  <a:pt x="137" y="281"/>
                </a:lnTo>
                <a:lnTo>
                  <a:pt x="146" y="288"/>
                </a:lnTo>
                <a:lnTo>
                  <a:pt x="146" y="291"/>
                </a:lnTo>
                <a:lnTo>
                  <a:pt x="147" y="295"/>
                </a:lnTo>
                <a:lnTo>
                  <a:pt x="152" y="296"/>
                </a:lnTo>
                <a:lnTo>
                  <a:pt x="152" y="298"/>
                </a:lnTo>
                <a:lnTo>
                  <a:pt x="156" y="300"/>
                </a:lnTo>
                <a:lnTo>
                  <a:pt x="157" y="300"/>
                </a:lnTo>
                <a:lnTo>
                  <a:pt x="159" y="300"/>
                </a:lnTo>
                <a:lnTo>
                  <a:pt x="162" y="300"/>
                </a:lnTo>
                <a:lnTo>
                  <a:pt x="164" y="303"/>
                </a:lnTo>
                <a:lnTo>
                  <a:pt x="169" y="303"/>
                </a:lnTo>
                <a:lnTo>
                  <a:pt x="172" y="306"/>
                </a:lnTo>
                <a:lnTo>
                  <a:pt x="181" y="305"/>
                </a:lnTo>
                <a:lnTo>
                  <a:pt x="186" y="300"/>
                </a:lnTo>
                <a:lnTo>
                  <a:pt x="187" y="300"/>
                </a:lnTo>
                <a:lnTo>
                  <a:pt x="189" y="298"/>
                </a:lnTo>
                <a:lnTo>
                  <a:pt x="194" y="295"/>
                </a:lnTo>
                <a:lnTo>
                  <a:pt x="194" y="290"/>
                </a:lnTo>
                <a:lnTo>
                  <a:pt x="197" y="288"/>
                </a:lnTo>
                <a:lnTo>
                  <a:pt x="201" y="291"/>
                </a:lnTo>
                <a:lnTo>
                  <a:pt x="211" y="296"/>
                </a:lnTo>
                <a:lnTo>
                  <a:pt x="217" y="290"/>
                </a:lnTo>
                <a:lnTo>
                  <a:pt x="227" y="288"/>
                </a:lnTo>
                <a:lnTo>
                  <a:pt x="231" y="285"/>
                </a:lnTo>
                <a:lnTo>
                  <a:pt x="233" y="286"/>
                </a:lnTo>
                <a:lnTo>
                  <a:pt x="233" y="286"/>
                </a:lnTo>
                <a:lnTo>
                  <a:pt x="236" y="285"/>
                </a:lnTo>
                <a:lnTo>
                  <a:pt x="243" y="278"/>
                </a:lnTo>
                <a:lnTo>
                  <a:pt x="243" y="278"/>
                </a:lnTo>
                <a:lnTo>
                  <a:pt x="239" y="275"/>
                </a:lnTo>
                <a:lnTo>
                  <a:pt x="241" y="270"/>
                </a:lnTo>
                <a:lnTo>
                  <a:pt x="246" y="270"/>
                </a:lnTo>
                <a:lnTo>
                  <a:pt x="246" y="273"/>
                </a:lnTo>
                <a:lnTo>
                  <a:pt x="249" y="273"/>
                </a:lnTo>
                <a:lnTo>
                  <a:pt x="249" y="275"/>
                </a:lnTo>
                <a:lnTo>
                  <a:pt x="251" y="273"/>
                </a:lnTo>
                <a:lnTo>
                  <a:pt x="251" y="271"/>
                </a:lnTo>
                <a:lnTo>
                  <a:pt x="253" y="271"/>
                </a:lnTo>
                <a:lnTo>
                  <a:pt x="254" y="271"/>
                </a:lnTo>
                <a:lnTo>
                  <a:pt x="264" y="263"/>
                </a:lnTo>
                <a:lnTo>
                  <a:pt x="268" y="260"/>
                </a:lnTo>
                <a:lnTo>
                  <a:pt x="271" y="258"/>
                </a:lnTo>
                <a:lnTo>
                  <a:pt x="273" y="260"/>
                </a:lnTo>
                <a:lnTo>
                  <a:pt x="274" y="263"/>
                </a:lnTo>
                <a:lnTo>
                  <a:pt x="276" y="265"/>
                </a:lnTo>
                <a:lnTo>
                  <a:pt x="278" y="261"/>
                </a:lnTo>
                <a:lnTo>
                  <a:pt x="281" y="256"/>
                </a:lnTo>
                <a:lnTo>
                  <a:pt x="284" y="256"/>
                </a:lnTo>
                <a:lnTo>
                  <a:pt x="284" y="255"/>
                </a:lnTo>
                <a:lnTo>
                  <a:pt x="289" y="251"/>
                </a:lnTo>
                <a:lnTo>
                  <a:pt x="289" y="248"/>
                </a:lnTo>
                <a:lnTo>
                  <a:pt x="286" y="250"/>
                </a:lnTo>
                <a:lnTo>
                  <a:pt x="286" y="248"/>
                </a:lnTo>
                <a:lnTo>
                  <a:pt x="286" y="246"/>
                </a:lnTo>
                <a:lnTo>
                  <a:pt x="291" y="241"/>
                </a:lnTo>
                <a:lnTo>
                  <a:pt x="294" y="236"/>
                </a:lnTo>
                <a:lnTo>
                  <a:pt x="289" y="234"/>
                </a:lnTo>
                <a:lnTo>
                  <a:pt x="286" y="236"/>
                </a:lnTo>
                <a:lnTo>
                  <a:pt x="286" y="234"/>
                </a:lnTo>
                <a:lnTo>
                  <a:pt x="286" y="233"/>
                </a:lnTo>
                <a:lnTo>
                  <a:pt x="288" y="226"/>
                </a:lnTo>
                <a:lnTo>
                  <a:pt x="286" y="223"/>
                </a:lnTo>
                <a:lnTo>
                  <a:pt x="289" y="219"/>
                </a:lnTo>
                <a:lnTo>
                  <a:pt x="289" y="216"/>
                </a:lnTo>
                <a:lnTo>
                  <a:pt x="293" y="213"/>
                </a:lnTo>
                <a:lnTo>
                  <a:pt x="293" y="209"/>
                </a:lnTo>
                <a:lnTo>
                  <a:pt x="294" y="208"/>
                </a:lnTo>
                <a:lnTo>
                  <a:pt x="296" y="204"/>
                </a:lnTo>
                <a:lnTo>
                  <a:pt x="296" y="203"/>
                </a:lnTo>
                <a:lnTo>
                  <a:pt x="301" y="198"/>
                </a:lnTo>
                <a:lnTo>
                  <a:pt x="306" y="193"/>
                </a:lnTo>
                <a:lnTo>
                  <a:pt x="308" y="186"/>
                </a:lnTo>
                <a:lnTo>
                  <a:pt x="308" y="183"/>
                </a:lnTo>
                <a:lnTo>
                  <a:pt x="309" y="179"/>
                </a:lnTo>
                <a:lnTo>
                  <a:pt x="308" y="176"/>
                </a:lnTo>
                <a:lnTo>
                  <a:pt x="309" y="171"/>
                </a:lnTo>
                <a:lnTo>
                  <a:pt x="308" y="171"/>
                </a:lnTo>
                <a:lnTo>
                  <a:pt x="314" y="161"/>
                </a:lnTo>
                <a:lnTo>
                  <a:pt x="318" y="157"/>
                </a:lnTo>
                <a:lnTo>
                  <a:pt x="318" y="156"/>
                </a:lnTo>
                <a:lnTo>
                  <a:pt x="316" y="154"/>
                </a:lnTo>
                <a:lnTo>
                  <a:pt x="316" y="152"/>
                </a:lnTo>
                <a:lnTo>
                  <a:pt x="318" y="147"/>
                </a:lnTo>
                <a:lnTo>
                  <a:pt x="321" y="147"/>
                </a:lnTo>
                <a:lnTo>
                  <a:pt x="321" y="142"/>
                </a:lnTo>
                <a:lnTo>
                  <a:pt x="325" y="139"/>
                </a:lnTo>
                <a:lnTo>
                  <a:pt x="321" y="129"/>
                </a:lnTo>
                <a:lnTo>
                  <a:pt x="325" y="127"/>
                </a:lnTo>
                <a:lnTo>
                  <a:pt x="323" y="124"/>
                </a:lnTo>
                <a:lnTo>
                  <a:pt x="325" y="119"/>
                </a:lnTo>
                <a:lnTo>
                  <a:pt x="335" y="121"/>
                </a:lnTo>
                <a:lnTo>
                  <a:pt x="340" y="131"/>
                </a:lnTo>
                <a:lnTo>
                  <a:pt x="356" y="134"/>
                </a:lnTo>
                <a:lnTo>
                  <a:pt x="360" y="129"/>
                </a:lnTo>
                <a:lnTo>
                  <a:pt x="361" y="124"/>
                </a:lnTo>
                <a:lnTo>
                  <a:pt x="368" y="102"/>
                </a:lnTo>
                <a:lnTo>
                  <a:pt x="371" y="102"/>
                </a:lnTo>
                <a:lnTo>
                  <a:pt x="371" y="97"/>
                </a:lnTo>
                <a:lnTo>
                  <a:pt x="371" y="91"/>
                </a:lnTo>
                <a:lnTo>
                  <a:pt x="371" y="86"/>
                </a:lnTo>
                <a:lnTo>
                  <a:pt x="373" y="86"/>
                </a:lnTo>
                <a:lnTo>
                  <a:pt x="376" y="79"/>
                </a:lnTo>
                <a:lnTo>
                  <a:pt x="388" y="86"/>
                </a:lnTo>
                <a:lnTo>
                  <a:pt x="391" y="77"/>
                </a:lnTo>
                <a:lnTo>
                  <a:pt x="391" y="72"/>
                </a:lnTo>
                <a:lnTo>
                  <a:pt x="395" y="67"/>
                </a:lnTo>
                <a:lnTo>
                  <a:pt x="396" y="65"/>
                </a:lnTo>
                <a:lnTo>
                  <a:pt x="398" y="67"/>
                </a:lnTo>
                <a:lnTo>
                  <a:pt x="401" y="65"/>
                </a:lnTo>
                <a:lnTo>
                  <a:pt x="403" y="62"/>
                </a:lnTo>
                <a:lnTo>
                  <a:pt x="403" y="59"/>
                </a:lnTo>
                <a:lnTo>
                  <a:pt x="406" y="59"/>
                </a:lnTo>
                <a:lnTo>
                  <a:pt x="410" y="54"/>
                </a:lnTo>
                <a:lnTo>
                  <a:pt x="410" y="52"/>
                </a:lnTo>
                <a:lnTo>
                  <a:pt x="408" y="52"/>
                </a:lnTo>
                <a:lnTo>
                  <a:pt x="411" y="47"/>
                </a:lnTo>
                <a:lnTo>
                  <a:pt x="413" y="44"/>
                </a:lnTo>
                <a:lnTo>
                  <a:pt x="413" y="42"/>
                </a:lnTo>
                <a:lnTo>
                  <a:pt x="417" y="40"/>
                </a:lnTo>
                <a:lnTo>
                  <a:pt x="418" y="35"/>
                </a:lnTo>
                <a:lnTo>
                  <a:pt x="420" y="34"/>
                </a:lnTo>
                <a:lnTo>
                  <a:pt x="417" y="30"/>
                </a:lnTo>
                <a:lnTo>
                  <a:pt x="417" y="29"/>
                </a:lnTo>
                <a:lnTo>
                  <a:pt x="418" y="24"/>
                </a:lnTo>
                <a:lnTo>
                  <a:pt x="417" y="22"/>
                </a:lnTo>
                <a:lnTo>
                  <a:pt x="422" y="12"/>
                </a:lnTo>
                <a:lnTo>
                  <a:pt x="422" y="12"/>
                </a:lnTo>
                <a:lnTo>
                  <a:pt x="418" y="12"/>
                </a:lnTo>
                <a:lnTo>
                  <a:pt x="420" y="9"/>
                </a:lnTo>
                <a:lnTo>
                  <a:pt x="418" y="0"/>
                </a:lnTo>
                <a:lnTo>
                  <a:pt x="423" y="2"/>
                </a:lnTo>
                <a:lnTo>
                  <a:pt x="430" y="5"/>
                </a:lnTo>
                <a:lnTo>
                  <a:pt x="450" y="15"/>
                </a:lnTo>
                <a:lnTo>
                  <a:pt x="470" y="27"/>
                </a:lnTo>
                <a:lnTo>
                  <a:pt x="470" y="25"/>
                </a:lnTo>
                <a:lnTo>
                  <a:pt x="470" y="20"/>
                </a:lnTo>
                <a:lnTo>
                  <a:pt x="473" y="12"/>
                </a:lnTo>
                <a:lnTo>
                  <a:pt x="473" y="9"/>
                </a:lnTo>
                <a:lnTo>
                  <a:pt x="475" y="4"/>
                </a:lnTo>
                <a:lnTo>
                  <a:pt x="478" y="4"/>
                </a:lnTo>
                <a:lnTo>
                  <a:pt x="485" y="4"/>
                </a:lnTo>
                <a:lnTo>
                  <a:pt x="488" y="4"/>
                </a:lnTo>
                <a:lnTo>
                  <a:pt x="492" y="7"/>
                </a:lnTo>
                <a:lnTo>
                  <a:pt x="497" y="9"/>
                </a:lnTo>
                <a:lnTo>
                  <a:pt x="498" y="10"/>
                </a:lnTo>
                <a:lnTo>
                  <a:pt x="500" y="12"/>
                </a:lnTo>
                <a:lnTo>
                  <a:pt x="498" y="15"/>
                </a:lnTo>
                <a:lnTo>
                  <a:pt x="497" y="19"/>
                </a:lnTo>
                <a:lnTo>
                  <a:pt x="498" y="22"/>
                </a:lnTo>
                <a:lnTo>
                  <a:pt x="500" y="24"/>
                </a:lnTo>
                <a:lnTo>
                  <a:pt x="503" y="25"/>
                </a:lnTo>
                <a:lnTo>
                  <a:pt x="507" y="27"/>
                </a:lnTo>
                <a:lnTo>
                  <a:pt x="514" y="25"/>
                </a:lnTo>
                <a:lnTo>
                  <a:pt x="515" y="25"/>
                </a:lnTo>
                <a:lnTo>
                  <a:pt x="522" y="29"/>
                </a:lnTo>
                <a:lnTo>
                  <a:pt x="525" y="34"/>
                </a:lnTo>
                <a:lnTo>
                  <a:pt x="532" y="34"/>
                </a:lnTo>
                <a:lnTo>
                  <a:pt x="537" y="35"/>
                </a:lnTo>
                <a:lnTo>
                  <a:pt x="540" y="37"/>
                </a:lnTo>
                <a:lnTo>
                  <a:pt x="542" y="40"/>
                </a:lnTo>
                <a:lnTo>
                  <a:pt x="545" y="42"/>
                </a:lnTo>
                <a:lnTo>
                  <a:pt x="545" y="44"/>
                </a:lnTo>
                <a:lnTo>
                  <a:pt x="545" y="45"/>
                </a:lnTo>
                <a:lnTo>
                  <a:pt x="547" y="47"/>
                </a:lnTo>
                <a:lnTo>
                  <a:pt x="547" y="50"/>
                </a:lnTo>
                <a:lnTo>
                  <a:pt x="549" y="59"/>
                </a:lnTo>
                <a:lnTo>
                  <a:pt x="547" y="59"/>
                </a:lnTo>
                <a:lnTo>
                  <a:pt x="545" y="59"/>
                </a:lnTo>
                <a:lnTo>
                  <a:pt x="544" y="60"/>
                </a:lnTo>
                <a:lnTo>
                  <a:pt x="542" y="65"/>
                </a:lnTo>
                <a:lnTo>
                  <a:pt x="542" y="67"/>
                </a:lnTo>
                <a:lnTo>
                  <a:pt x="539" y="72"/>
                </a:lnTo>
                <a:lnTo>
                  <a:pt x="537" y="67"/>
                </a:lnTo>
                <a:lnTo>
                  <a:pt x="534" y="69"/>
                </a:lnTo>
                <a:lnTo>
                  <a:pt x="530" y="87"/>
                </a:lnTo>
                <a:lnTo>
                  <a:pt x="530" y="96"/>
                </a:lnTo>
                <a:lnTo>
                  <a:pt x="535" y="102"/>
                </a:lnTo>
                <a:lnTo>
                  <a:pt x="534" y="106"/>
                </a:lnTo>
                <a:lnTo>
                  <a:pt x="540" y="106"/>
                </a:lnTo>
                <a:lnTo>
                  <a:pt x="555" y="97"/>
                </a:lnTo>
                <a:lnTo>
                  <a:pt x="562" y="107"/>
                </a:lnTo>
                <a:lnTo>
                  <a:pt x="570" y="114"/>
                </a:lnTo>
                <a:lnTo>
                  <a:pt x="604" y="116"/>
                </a:lnTo>
                <a:lnTo>
                  <a:pt x="607" y="119"/>
                </a:lnTo>
                <a:lnTo>
                  <a:pt x="607" y="126"/>
                </a:lnTo>
                <a:lnTo>
                  <a:pt x="607" y="129"/>
                </a:lnTo>
                <a:lnTo>
                  <a:pt x="612" y="127"/>
                </a:lnTo>
                <a:lnTo>
                  <a:pt x="626" y="129"/>
                </a:lnTo>
                <a:lnTo>
                  <a:pt x="637" y="134"/>
                </a:lnTo>
                <a:lnTo>
                  <a:pt x="639" y="139"/>
                </a:lnTo>
                <a:lnTo>
                  <a:pt x="636" y="146"/>
                </a:lnTo>
                <a:lnTo>
                  <a:pt x="637" y="154"/>
                </a:lnTo>
                <a:lnTo>
                  <a:pt x="634" y="157"/>
                </a:lnTo>
                <a:lnTo>
                  <a:pt x="637" y="161"/>
                </a:lnTo>
                <a:lnTo>
                  <a:pt x="637" y="166"/>
                </a:lnTo>
                <a:lnTo>
                  <a:pt x="622" y="166"/>
                </a:lnTo>
                <a:lnTo>
                  <a:pt x="614" y="154"/>
                </a:lnTo>
                <a:lnTo>
                  <a:pt x="607" y="152"/>
                </a:lnTo>
                <a:lnTo>
                  <a:pt x="592" y="142"/>
                </a:lnTo>
                <a:lnTo>
                  <a:pt x="587" y="142"/>
                </a:lnTo>
                <a:lnTo>
                  <a:pt x="599" y="154"/>
                </a:lnTo>
                <a:lnTo>
                  <a:pt x="604" y="156"/>
                </a:lnTo>
                <a:lnTo>
                  <a:pt x="616" y="169"/>
                </a:lnTo>
                <a:lnTo>
                  <a:pt x="642" y="173"/>
                </a:lnTo>
                <a:lnTo>
                  <a:pt x="639" y="178"/>
                </a:lnTo>
                <a:lnTo>
                  <a:pt x="624" y="178"/>
                </a:lnTo>
                <a:lnTo>
                  <a:pt x="632" y="181"/>
                </a:lnTo>
                <a:lnTo>
                  <a:pt x="639" y="179"/>
                </a:lnTo>
                <a:lnTo>
                  <a:pt x="651" y="191"/>
                </a:lnTo>
                <a:lnTo>
                  <a:pt x="651" y="198"/>
                </a:lnTo>
                <a:lnTo>
                  <a:pt x="647" y="198"/>
                </a:lnTo>
                <a:lnTo>
                  <a:pt x="644" y="193"/>
                </a:lnTo>
                <a:lnTo>
                  <a:pt x="632" y="186"/>
                </a:lnTo>
                <a:lnTo>
                  <a:pt x="632" y="193"/>
                </a:lnTo>
                <a:lnTo>
                  <a:pt x="637" y="191"/>
                </a:lnTo>
                <a:lnTo>
                  <a:pt x="637" y="194"/>
                </a:lnTo>
                <a:lnTo>
                  <a:pt x="634" y="196"/>
                </a:lnTo>
                <a:lnTo>
                  <a:pt x="641" y="203"/>
                </a:lnTo>
                <a:lnTo>
                  <a:pt x="637" y="209"/>
                </a:lnTo>
                <a:lnTo>
                  <a:pt x="616" y="196"/>
                </a:lnTo>
                <a:lnTo>
                  <a:pt x="611" y="196"/>
                </a:lnTo>
                <a:lnTo>
                  <a:pt x="616" y="201"/>
                </a:lnTo>
                <a:lnTo>
                  <a:pt x="624" y="208"/>
                </a:lnTo>
                <a:lnTo>
                  <a:pt x="641" y="214"/>
                </a:lnTo>
                <a:lnTo>
                  <a:pt x="644" y="219"/>
                </a:lnTo>
                <a:lnTo>
                  <a:pt x="644" y="216"/>
                </a:lnTo>
                <a:lnTo>
                  <a:pt x="647" y="219"/>
                </a:lnTo>
                <a:lnTo>
                  <a:pt x="649" y="214"/>
                </a:lnTo>
                <a:lnTo>
                  <a:pt x="656" y="221"/>
                </a:lnTo>
                <a:lnTo>
                  <a:pt x="646" y="224"/>
                </a:lnTo>
                <a:lnTo>
                  <a:pt x="657" y="224"/>
                </a:lnTo>
                <a:lnTo>
                  <a:pt x="657" y="233"/>
                </a:lnTo>
                <a:lnTo>
                  <a:pt x="649" y="236"/>
                </a:lnTo>
                <a:lnTo>
                  <a:pt x="647" y="241"/>
                </a:lnTo>
                <a:lnTo>
                  <a:pt x="636" y="231"/>
                </a:lnTo>
                <a:lnTo>
                  <a:pt x="636" y="229"/>
                </a:lnTo>
                <a:lnTo>
                  <a:pt x="631" y="226"/>
                </a:lnTo>
                <a:lnTo>
                  <a:pt x="631" y="231"/>
                </a:lnTo>
                <a:lnTo>
                  <a:pt x="626" y="226"/>
                </a:lnTo>
                <a:lnTo>
                  <a:pt x="626" y="221"/>
                </a:lnTo>
                <a:lnTo>
                  <a:pt x="621" y="216"/>
                </a:lnTo>
                <a:lnTo>
                  <a:pt x="616" y="216"/>
                </a:lnTo>
                <a:lnTo>
                  <a:pt x="612" y="223"/>
                </a:lnTo>
                <a:lnTo>
                  <a:pt x="607" y="218"/>
                </a:lnTo>
                <a:lnTo>
                  <a:pt x="602" y="218"/>
                </a:lnTo>
                <a:lnTo>
                  <a:pt x="597" y="211"/>
                </a:lnTo>
                <a:lnTo>
                  <a:pt x="599" y="218"/>
                </a:lnTo>
                <a:lnTo>
                  <a:pt x="594" y="221"/>
                </a:lnTo>
                <a:lnTo>
                  <a:pt x="599" y="224"/>
                </a:lnTo>
                <a:lnTo>
                  <a:pt x="607" y="221"/>
                </a:lnTo>
                <a:lnTo>
                  <a:pt x="616" y="226"/>
                </a:lnTo>
                <a:lnTo>
                  <a:pt x="617" y="221"/>
                </a:lnTo>
                <a:lnTo>
                  <a:pt x="621" y="224"/>
                </a:lnTo>
                <a:lnTo>
                  <a:pt x="624" y="234"/>
                </a:lnTo>
                <a:lnTo>
                  <a:pt x="632" y="236"/>
                </a:lnTo>
                <a:lnTo>
                  <a:pt x="629" y="241"/>
                </a:lnTo>
                <a:lnTo>
                  <a:pt x="634" y="239"/>
                </a:lnTo>
                <a:lnTo>
                  <a:pt x="641" y="243"/>
                </a:lnTo>
                <a:lnTo>
                  <a:pt x="639" y="248"/>
                </a:lnTo>
                <a:lnTo>
                  <a:pt x="642" y="246"/>
                </a:lnTo>
                <a:lnTo>
                  <a:pt x="644" y="250"/>
                </a:lnTo>
                <a:lnTo>
                  <a:pt x="637" y="256"/>
                </a:lnTo>
                <a:lnTo>
                  <a:pt x="639" y="263"/>
                </a:lnTo>
                <a:lnTo>
                  <a:pt x="642" y="253"/>
                </a:lnTo>
                <a:lnTo>
                  <a:pt x="649" y="248"/>
                </a:lnTo>
                <a:lnTo>
                  <a:pt x="656" y="246"/>
                </a:lnTo>
                <a:lnTo>
                  <a:pt x="657" y="251"/>
                </a:lnTo>
                <a:lnTo>
                  <a:pt x="652" y="255"/>
                </a:lnTo>
                <a:lnTo>
                  <a:pt x="652" y="256"/>
                </a:lnTo>
                <a:lnTo>
                  <a:pt x="659" y="253"/>
                </a:lnTo>
                <a:lnTo>
                  <a:pt x="662" y="255"/>
                </a:lnTo>
                <a:lnTo>
                  <a:pt x="657" y="241"/>
                </a:lnTo>
                <a:lnTo>
                  <a:pt x="659" y="238"/>
                </a:lnTo>
                <a:lnTo>
                  <a:pt x="667" y="239"/>
                </a:lnTo>
                <a:lnTo>
                  <a:pt x="669" y="243"/>
                </a:lnTo>
                <a:lnTo>
                  <a:pt x="676" y="238"/>
                </a:lnTo>
                <a:lnTo>
                  <a:pt x="686" y="236"/>
                </a:lnTo>
                <a:lnTo>
                  <a:pt x="706" y="276"/>
                </a:lnTo>
                <a:lnTo>
                  <a:pt x="704" y="276"/>
                </a:lnTo>
                <a:lnTo>
                  <a:pt x="704" y="270"/>
                </a:lnTo>
                <a:lnTo>
                  <a:pt x="696" y="258"/>
                </a:lnTo>
                <a:lnTo>
                  <a:pt x="696" y="278"/>
                </a:lnTo>
                <a:lnTo>
                  <a:pt x="693" y="278"/>
                </a:lnTo>
                <a:lnTo>
                  <a:pt x="689" y="275"/>
                </a:lnTo>
                <a:lnTo>
                  <a:pt x="691" y="278"/>
                </a:lnTo>
                <a:lnTo>
                  <a:pt x="684" y="280"/>
                </a:lnTo>
                <a:lnTo>
                  <a:pt x="666" y="285"/>
                </a:lnTo>
                <a:lnTo>
                  <a:pt x="651" y="288"/>
                </a:lnTo>
                <a:lnTo>
                  <a:pt x="646" y="288"/>
                </a:lnTo>
                <a:lnTo>
                  <a:pt x="614" y="296"/>
                </a:lnTo>
                <a:lnTo>
                  <a:pt x="612" y="296"/>
                </a:lnTo>
                <a:lnTo>
                  <a:pt x="590" y="301"/>
                </a:lnTo>
                <a:lnTo>
                  <a:pt x="577" y="305"/>
                </a:lnTo>
                <a:lnTo>
                  <a:pt x="537" y="313"/>
                </a:lnTo>
                <a:lnTo>
                  <a:pt x="525" y="316"/>
                </a:lnTo>
                <a:lnTo>
                  <a:pt x="510" y="320"/>
                </a:lnTo>
                <a:lnTo>
                  <a:pt x="488" y="325"/>
                </a:lnTo>
                <a:lnTo>
                  <a:pt x="475" y="328"/>
                </a:lnTo>
                <a:lnTo>
                  <a:pt x="450" y="331"/>
                </a:lnTo>
                <a:lnTo>
                  <a:pt x="445" y="333"/>
                </a:lnTo>
                <a:lnTo>
                  <a:pt x="413" y="34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1" name="Freeform 73"/>
          <p:cNvSpPr>
            <a:spLocks/>
          </p:cNvSpPr>
          <p:nvPr/>
        </p:nvSpPr>
        <p:spPr bwMode="auto">
          <a:xfrm>
            <a:off x="6786563" y="3287717"/>
            <a:ext cx="1373187" cy="617537"/>
          </a:xfrm>
          <a:custGeom>
            <a:avLst/>
            <a:gdLst/>
            <a:ahLst/>
            <a:cxnLst>
              <a:cxn ang="0">
                <a:pos x="5" y="283"/>
              </a:cxn>
              <a:cxn ang="0">
                <a:pos x="21" y="274"/>
              </a:cxn>
              <a:cxn ang="0">
                <a:pos x="31" y="251"/>
              </a:cxn>
              <a:cxn ang="0">
                <a:pos x="61" y="243"/>
              </a:cxn>
              <a:cxn ang="0">
                <a:pos x="85" y="226"/>
              </a:cxn>
              <a:cxn ang="0">
                <a:pos x="95" y="212"/>
              </a:cxn>
              <a:cxn ang="0">
                <a:pos x="117" y="197"/>
              </a:cxn>
              <a:cxn ang="0">
                <a:pos x="127" y="186"/>
              </a:cxn>
              <a:cxn ang="0">
                <a:pos x="140" y="172"/>
              </a:cxn>
              <a:cxn ang="0">
                <a:pos x="150" y="181"/>
              </a:cxn>
              <a:cxn ang="0">
                <a:pos x="170" y="159"/>
              </a:cxn>
              <a:cxn ang="0">
                <a:pos x="192" y="156"/>
              </a:cxn>
              <a:cxn ang="0">
                <a:pos x="217" y="127"/>
              </a:cxn>
              <a:cxn ang="0">
                <a:pos x="215" y="97"/>
              </a:cxn>
              <a:cxn ang="0">
                <a:pos x="329" y="84"/>
              </a:cxn>
              <a:cxn ang="0">
                <a:pos x="439" y="64"/>
              </a:cxn>
              <a:cxn ang="0">
                <a:pos x="521" y="47"/>
              </a:cxn>
              <a:cxn ang="0">
                <a:pos x="623" y="23"/>
              </a:cxn>
              <a:cxn ang="0">
                <a:pos x="699" y="7"/>
              </a:cxn>
              <a:cxn ang="0">
                <a:pos x="734" y="12"/>
              </a:cxn>
              <a:cxn ang="0">
                <a:pos x="741" y="22"/>
              </a:cxn>
              <a:cxn ang="0">
                <a:pos x="741" y="32"/>
              </a:cxn>
              <a:cxn ang="0">
                <a:pos x="719" y="30"/>
              </a:cxn>
              <a:cxn ang="0">
                <a:pos x="710" y="43"/>
              </a:cxn>
              <a:cxn ang="0">
                <a:pos x="689" y="74"/>
              </a:cxn>
              <a:cxn ang="0">
                <a:pos x="674" y="42"/>
              </a:cxn>
              <a:cxn ang="0">
                <a:pos x="670" y="52"/>
              </a:cxn>
              <a:cxn ang="0">
                <a:pos x="707" y="74"/>
              </a:cxn>
              <a:cxn ang="0">
                <a:pos x="742" y="90"/>
              </a:cxn>
              <a:cxn ang="0">
                <a:pos x="746" y="74"/>
              </a:cxn>
              <a:cxn ang="0">
                <a:pos x="762" y="100"/>
              </a:cxn>
              <a:cxn ang="0">
                <a:pos x="714" y="127"/>
              </a:cxn>
              <a:cxn ang="0">
                <a:pos x="700" y="137"/>
              </a:cxn>
              <a:cxn ang="0">
                <a:pos x="705" y="156"/>
              </a:cxn>
              <a:cxn ang="0">
                <a:pos x="710" y="169"/>
              </a:cxn>
              <a:cxn ang="0">
                <a:pos x="680" y="184"/>
              </a:cxn>
              <a:cxn ang="0">
                <a:pos x="687" y="199"/>
              </a:cxn>
              <a:cxn ang="0">
                <a:pos x="732" y="187"/>
              </a:cxn>
              <a:cxn ang="0">
                <a:pos x="719" y="217"/>
              </a:cxn>
              <a:cxn ang="0">
                <a:pos x="640" y="266"/>
              </a:cxn>
              <a:cxn ang="0">
                <a:pos x="617" y="301"/>
              </a:cxn>
              <a:cxn ang="0">
                <a:pos x="607" y="336"/>
              </a:cxn>
              <a:cxn ang="0">
                <a:pos x="458" y="281"/>
              </a:cxn>
              <a:cxn ang="0">
                <a:pos x="351" y="279"/>
              </a:cxn>
              <a:cxn ang="0">
                <a:pos x="312" y="254"/>
              </a:cxn>
              <a:cxn ang="0">
                <a:pos x="301" y="251"/>
              </a:cxn>
              <a:cxn ang="0">
                <a:pos x="214" y="261"/>
              </a:cxn>
              <a:cxn ang="0">
                <a:pos x="179" y="266"/>
              </a:cxn>
              <a:cxn ang="0">
                <a:pos x="163" y="273"/>
              </a:cxn>
              <a:cxn ang="0">
                <a:pos x="148" y="283"/>
              </a:cxn>
              <a:cxn ang="0">
                <a:pos x="75" y="304"/>
              </a:cxn>
            </a:cxnLst>
            <a:rect l="0" t="0" r="r" b="b"/>
            <a:pathLst>
              <a:path w="776" h="350">
                <a:moveTo>
                  <a:pt x="31" y="311"/>
                </a:moveTo>
                <a:lnTo>
                  <a:pt x="18" y="313"/>
                </a:lnTo>
                <a:lnTo>
                  <a:pt x="0" y="316"/>
                </a:lnTo>
                <a:lnTo>
                  <a:pt x="0" y="289"/>
                </a:lnTo>
                <a:lnTo>
                  <a:pt x="5" y="283"/>
                </a:lnTo>
                <a:lnTo>
                  <a:pt x="10" y="286"/>
                </a:lnTo>
                <a:lnTo>
                  <a:pt x="16" y="284"/>
                </a:lnTo>
                <a:lnTo>
                  <a:pt x="21" y="279"/>
                </a:lnTo>
                <a:lnTo>
                  <a:pt x="21" y="276"/>
                </a:lnTo>
                <a:lnTo>
                  <a:pt x="21" y="274"/>
                </a:lnTo>
                <a:lnTo>
                  <a:pt x="21" y="268"/>
                </a:lnTo>
                <a:lnTo>
                  <a:pt x="21" y="264"/>
                </a:lnTo>
                <a:lnTo>
                  <a:pt x="26" y="258"/>
                </a:lnTo>
                <a:lnTo>
                  <a:pt x="30" y="254"/>
                </a:lnTo>
                <a:lnTo>
                  <a:pt x="31" y="251"/>
                </a:lnTo>
                <a:lnTo>
                  <a:pt x="36" y="249"/>
                </a:lnTo>
                <a:lnTo>
                  <a:pt x="41" y="244"/>
                </a:lnTo>
                <a:lnTo>
                  <a:pt x="51" y="243"/>
                </a:lnTo>
                <a:lnTo>
                  <a:pt x="55" y="241"/>
                </a:lnTo>
                <a:lnTo>
                  <a:pt x="61" y="243"/>
                </a:lnTo>
                <a:lnTo>
                  <a:pt x="65" y="241"/>
                </a:lnTo>
                <a:lnTo>
                  <a:pt x="70" y="234"/>
                </a:lnTo>
                <a:lnTo>
                  <a:pt x="75" y="231"/>
                </a:lnTo>
                <a:lnTo>
                  <a:pt x="80" y="228"/>
                </a:lnTo>
                <a:lnTo>
                  <a:pt x="85" y="226"/>
                </a:lnTo>
                <a:lnTo>
                  <a:pt x="87" y="222"/>
                </a:lnTo>
                <a:lnTo>
                  <a:pt x="87" y="221"/>
                </a:lnTo>
                <a:lnTo>
                  <a:pt x="87" y="219"/>
                </a:lnTo>
                <a:lnTo>
                  <a:pt x="93" y="216"/>
                </a:lnTo>
                <a:lnTo>
                  <a:pt x="95" y="212"/>
                </a:lnTo>
                <a:lnTo>
                  <a:pt x="98" y="212"/>
                </a:lnTo>
                <a:lnTo>
                  <a:pt x="103" y="209"/>
                </a:lnTo>
                <a:lnTo>
                  <a:pt x="110" y="209"/>
                </a:lnTo>
                <a:lnTo>
                  <a:pt x="112" y="206"/>
                </a:lnTo>
                <a:lnTo>
                  <a:pt x="117" y="197"/>
                </a:lnTo>
                <a:lnTo>
                  <a:pt x="115" y="191"/>
                </a:lnTo>
                <a:lnTo>
                  <a:pt x="117" y="189"/>
                </a:lnTo>
                <a:lnTo>
                  <a:pt x="118" y="187"/>
                </a:lnTo>
                <a:lnTo>
                  <a:pt x="125" y="191"/>
                </a:lnTo>
                <a:lnTo>
                  <a:pt x="127" y="186"/>
                </a:lnTo>
                <a:lnTo>
                  <a:pt x="127" y="181"/>
                </a:lnTo>
                <a:lnTo>
                  <a:pt x="128" y="181"/>
                </a:lnTo>
                <a:lnTo>
                  <a:pt x="138" y="172"/>
                </a:lnTo>
                <a:lnTo>
                  <a:pt x="138" y="172"/>
                </a:lnTo>
                <a:lnTo>
                  <a:pt x="140" y="172"/>
                </a:lnTo>
                <a:lnTo>
                  <a:pt x="142" y="176"/>
                </a:lnTo>
                <a:lnTo>
                  <a:pt x="142" y="177"/>
                </a:lnTo>
                <a:lnTo>
                  <a:pt x="142" y="181"/>
                </a:lnTo>
                <a:lnTo>
                  <a:pt x="147" y="182"/>
                </a:lnTo>
                <a:lnTo>
                  <a:pt x="150" y="181"/>
                </a:lnTo>
                <a:lnTo>
                  <a:pt x="153" y="177"/>
                </a:lnTo>
                <a:lnTo>
                  <a:pt x="158" y="167"/>
                </a:lnTo>
                <a:lnTo>
                  <a:pt x="160" y="164"/>
                </a:lnTo>
                <a:lnTo>
                  <a:pt x="167" y="159"/>
                </a:lnTo>
                <a:lnTo>
                  <a:pt x="170" y="159"/>
                </a:lnTo>
                <a:lnTo>
                  <a:pt x="175" y="156"/>
                </a:lnTo>
                <a:lnTo>
                  <a:pt x="180" y="156"/>
                </a:lnTo>
                <a:lnTo>
                  <a:pt x="184" y="159"/>
                </a:lnTo>
                <a:lnTo>
                  <a:pt x="189" y="159"/>
                </a:lnTo>
                <a:lnTo>
                  <a:pt x="192" y="156"/>
                </a:lnTo>
                <a:lnTo>
                  <a:pt x="199" y="137"/>
                </a:lnTo>
                <a:lnTo>
                  <a:pt x="200" y="135"/>
                </a:lnTo>
                <a:lnTo>
                  <a:pt x="205" y="129"/>
                </a:lnTo>
                <a:lnTo>
                  <a:pt x="215" y="127"/>
                </a:lnTo>
                <a:lnTo>
                  <a:pt x="217" y="127"/>
                </a:lnTo>
                <a:lnTo>
                  <a:pt x="214" y="125"/>
                </a:lnTo>
                <a:lnTo>
                  <a:pt x="212" y="120"/>
                </a:lnTo>
                <a:lnTo>
                  <a:pt x="215" y="112"/>
                </a:lnTo>
                <a:lnTo>
                  <a:pt x="214" y="105"/>
                </a:lnTo>
                <a:lnTo>
                  <a:pt x="215" y="97"/>
                </a:lnTo>
                <a:lnTo>
                  <a:pt x="245" y="95"/>
                </a:lnTo>
                <a:lnTo>
                  <a:pt x="287" y="89"/>
                </a:lnTo>
                <a:lnTo>
                  <a:pt x="292" y="87"/>
                </a:lnTo>
                <a:lnTo>
                  <a:pt x="312" y="85"/>
                </a:lnTo>
                <a:lnTo>
                  <a:pt x="329" y="84"/>
                </a:lnTo>
                <a:lnTo>
                  <a:pt x="364" y="77"/>
                </a:lnTo>
                <a:lnTo>
                  <a:pt x="366" y="77"/>
                </a:lnTo>
                <a:lnTo>
                  <a:pt x="393" y="72"/>
                </a:lnTo>
                <a:lnTo>
                  <a:pt x="413" y="67"/>
                </a:lnTo>
                <a:lnTo>
                  <a:pt x="439" y="64"/>
                </a:lnTo>
                <a:lnTo>
                  <a:pt x="446" y="62"/>
                </a:lnTo>
                <a:lnTo>
                  <a:pt x="478" y="55"/>
                </a:lnTo>
                <a:lnTo>
                  <a:pt x="483" y="53"/>
                </a:lnTo>
                <a:lnTo>
                  <a:pt x="508" y="50"/>
                </a:lnTo>
                <a:lnTo>
                  <a:pt x="521" y="47"/>
                </a:lnTo>
                <a:lnTo>
                  <a:pt x="543" y="42"/>
                </a:lnTo>
                <a:lnTo>
                  <a:pt x="558" y="38"/>
                </a:lnTo>
                <a:lnTo>
                  <a:pt x="570" y="35"/>
                </a:lnTo>
                <a:lnTo>
                  <a:pt x="610" y="27"/>
                </a:lnTo>
                <a:lnTo>
                  <a:pt x="623" y="23"/>
                </a:lnTo>
                <a:lnTo>
                  <a:pt x="645" y="18"/>
                </a:lnTo>
                <a:lnTo>
                  <a:pt x="647" y="18"/>
                </a:lnTo>
                <a:lnTo>
                  <a:pt x="679" y="10"/>
                </a:lnTo>
                <a:lnTo>
                  <a:pt x="684" y="10"/>
                </a:lnTo>
                <a:lnTo>
                  <a:pt x="699" y="7"/>
                </a:lnTo>
                <a:lnTo>
                  <a:pt x="717" y="2"/>
                </a:lnTo>
                <a:lnTo>
                  <a:pt x="724" y="0"/>
                </a:lnTo>
                <a:lnTo>
                  <a:pt x="726" y="5"/>
                </a:lnTo>
                <a:lnTo>
                  <a:pt x="722" y="8"/>
                </a:lnTo>
                <a:lnTo>
                  <a:pt x="734" y="12"/>
                </a:lnTo>
                <a:lnTo>
                  <a:pt x="734" y="15"/>
                </a:lnTo>
                <a:lnTo>
                  <a:pt x="732" y="15"/>
                </a:lnTo>
                <a:lnTo>
                  <a:pt x="737" y="20"/>
                </a:lnTo>
                <a:lnTo>
                  <a:pt x="739" y="12"/>
                </a:lnTo>
                <a:lnTo>
                  <a:pt x="741" y="22"/>
                </a:lnTo>
                <a:lnTo>
                  <a:pt x="757" y="43"/>
                </a:lnTo>
                <a:lnTo>
                  <a:pt x="759" y="48"/>
                </a:lnTo>
                <a:lnTo>
                  <a:pt x="754" y="47"/>
                </a:lnTo>
                <a:lnTo>
                  <a:pt x="744" y="32"/>
                </a:lnTo>
                <a:lnTo>
                  <a:pt x="741" y="32"/>
                </a:lnTo>
                <a:lnTo>
                  <a:pt x="741" y="28"/>
                </a:lnTo>
                <a:lnTo>
                  <a:pt x="734" y="27"/>
                </a:lnTo>
                <a:lnTo>
                  <a:pt x="742" y="38"/>
                </a:lnTo>
                <a:lnTo>
                  <a:pt x="741" y="42"/>
                </a:lnTo>
                <a:lnTo>
                  <a:pt x="719" y="30"/>
                </a:lnTo>
                <a:lnTo>
                  <a:pt x="715" y="32"/>
                </a:lnTo>
                <a:lnTo>
                  <a:pt x="729" y="43"/>
                </a:lnTo>
                <a:lnTo>
                  <a:pt x="726" y="48"/>
                </a:lnTo>
                <a:lnTo>
                  <a:pt x="717" y="48"/>
                </a:lnTo>
                <a:lnTo>
                  <a:pt x="710" y="43"/>
                </a:lnTo>
                <a:lnTo>
                  <a:pt x="715" y="55"/>
                </a:lnTo>
                <a:lnTo>
                  <a:pt x="697" y="64"/>
                </a:lnTo>
                <a:lnTo>
                  <a:pt x="702" y="64"/>
                </a:lnTo>
                <a:lnTo>
                  <a:pt x="695" y="72"/>
                </a:lnTo>
                <a:lnTo>
                  <a:pt x="689" y="74"/>
                </a:lnTo>
                <a:lnTo>
                  <a:pt x="682" y="67"/>
                </a:lnTo>
                <a:lnTo>
                  <a:pt x="684" y="70"/>
                </a:lnTo>
                <a:lnTo>
                  <a:pt x="680" y="70"/>
                </a:lnTo>
                <a:lnTo>
                  <a:pt x="674" y="59"/>
                </a:lnTo>
                <a:lnTo>
                  <a:pt x="674" y="42"/>
                </a:lnTo>
                <a:lnTo>
                  <a:pt x="664" y="38"/>
                </a:lnTo>
                <a:lnTo>
                  <a:pt x="649" y="37"/>
                </a:lnTo>
                <a:lnTo>
                  <a:pt x="669" y="42"/>
                </a:lnTo>
                <a:lnTo>
                  <a:pt x="672" y="47"/>
                </a:lnTo>
                <a:lnTo>
                  <a:pt x="670" y="52"/>
                </a:lnTo>
                <a:lnTo>
                  <a:pt x="670" y="62"/>
                </a:lnTo>
                <a:lnTo>
                  <a:pt x="680" y="77"/>
                </a:lnTo>
                <a:lnTo>
                  <a:pt x="677" y="85"/>
                </a:lnTo>
                <a:lnTo>
                  <a:pt x="680" y="84"/>
                </a:lnTo>
                <a:lnTo>
                  <a:pt x="707" y="74"/>
                </a:lnTo>
                <a:lnTo>
                  <a:pt x="712" y="77"/>
                </a:lnTo>
                <a:lnTo>
                  <a:pt x="724" y="69"/>
                </a:lnTo>
                <a:lnTo>
                  <a:pt x="736" y="67"/>
                </a:lnTo>
                <a:lnTo>
                  <a:pt x="744" y="72"/>
                </a:lnTo>
                <a:lnTo>
                  <a:pt x="742" y="90"/>
                </a:lnTo>
                <a:lnTo>
                  <a:pt x="747" y="97"/>
                </a:lnTo>
                <a:lnTo>
                  <a:pt x="736" y="99"/>
                </a:lnTo>
                <a:lnTo>
                  <a:pt x="742" y="100"/>
                </a:lnTo>
                <a:lnTo>
                  <a:pt x="749" y="99"/>
                </a:lnTo>
                <a:lnTo>
                  <a:pt x="746" y="74"/>
                </a:lnTo>
                <a:lnTo>
                  <a:pt x="761" y="65"/>
                </a:lnTo>
                <a:lnTo>
                  <a:pt x="769" y="70"/>
                </a:lnTo>
                <a:lnTo>
                  <a:pt x="776" y="94"/>
                </a:lnTo>
                <a:lnTo>
                  <a:pt x="774" y="104"/>
                </a:lnTo>
                <a:lnTo>
                  <a:pt x="762" y="100"/>
                </a:lnTo>
                <a:lnTo>
                  <a:pt x="754" y="127"/>
                </a:lnTo>
                <a:lnTo>
                  <a:pt x="744" y="137"/>
                </a:lnTo>
                <a:lnTo>
                  <a:pt x="712" y="137"/>
                </a:lnTo>
                <a:lnTo>
                  <a:pt x="709" y="134"/>
                </a:lnTo>
                <a:lnTo>
                  <a:pt x="714" y="127"/>
                </a:lnTo>
                <a:lnTo>
                  <a:pt x="714" y="120"/>
                </a:lnTo>
                <a:lnTo>
                  <a:pt x="707" y="119"/>
                </a:lnTo>
                <a:lnTo>
                  <a:pt x="710" y="122"/>
                </a:lnTo>
                <a:lnTo>
                  <a:pt x="697" y="127"/>
                </a:lnTo>
                <a:lnTo>
                  <a:pt x="700" y="137"/>
                </a:lnTo>
                <a:lnTo>
                  <a:pt x="694" y="141"/>
                </a:lnTo>
                <a:lnTo>
                  <a:pt x="654" y="134"/>
                </a:lnTo>
                <a:lnTo>
                  <a:pt x="669" y="144"/>
                </a:lnTo>
                <a:lnTo>
                  <a:pt x="697" y="149"/>
                </a:lnTo>
                <a:lnTo>
                  <a:pt x="705" y="156"/>
                </a:lnTo>
                <a:lnTo>
                  <a:pt x="707" y="151"/>
                </a:lnTo>
                <a:lnTo>
                  <a:pt x="712" y="149"/>
                </a:lnTo>
                <a:lnTo>
                  <a:pt x="715" y="156"/>
                </a:lnTo>
                <a:lnTo>
                  <a:pt x="705" y="167"/>
                </a:lnTo>
                <a:lnTo>
                  <a:pt x="710" y="169"/>
                </a:lnTo>
                <a:lnTo>
                  <a:pt x="710" y="179"/>
                </a:lnTo>
                <a:lnTo>
                  <a:pt x="705" y="184"/>
                </a:lnTo>
                <a:lnTo>
                  <a:pt x="690" y="192"/>
                </a:lnTo>
                <a:lnTo>
                  <a:pt x="680" y="189"/>
                </a:lnTo>
                <a:lnTo>
                  <a:pt x="680" y="184"/>
                </a:lnTo>
                <a:lnTo>
                  <a:pt x="670" y="184"/>
                </a:lnTo>
                <a:lnTo>
                  <a:pt x="665" y="186"/>
                </a:lnTo>
                <a:lnTo>
                  <a:pt x="665" y="189"/>
                </a:lnTo>
                <a:lnTo>
                  <a:pt x="675" y="187"/>
                </a:lnTo>
                <a:lnTo>
                  <a:pt x="687" y="199"/>
                </a:lnTo>
                <a:lnTo>
                  <a:pt x="712" y="197"/>
                </a:lnTo>
                <a:lnTo>
                  <a:pt x="709" y="191"/>
                </a:lnTo>
                <a:lnTo>
                  <a:pt x="722" y="187"/>
                </a:lnTo>
                <a:lnTo>
                  <a:pt x="727" y="181"/>
                </a:lnTo>
                <a:lnTo>
                  <a:pt x="732" y="187"/>
                </a:lnTo>
                <a:lnTo>
                  <a:pt x="737" y="187"/>
                </a:lnTo>
                <a:lnTo>
                  <a:pt x="739" y="182"/>
                </a:lnTo>
                <a:lnTo>
                  <a:pt x="742" y="186"/>
                </a:lnTo>
                <a:lnTo>
                  <a:pt x="732" y="206"/>
                </a:lnTo>
                <a:lnTo>
                  <a:pt x="719" y="217"/>
                </a:lnTo>
                <a:lnTo>
                  <a:pt x="680" y="228"/>
                </a:lnTo>
                <a:lnTo>
                  <a:pt x="670" y="222"/>
                </a:lnTo>
                <a:lnTo>
                  <a:pt x="672" y="233"/>
                </a:lnTo>
                <a:lnTo>
                  <a:pt x="670" y="234"/>
                </a:lnTo>
                <a:lnTo>
                  <a:pt x="640" y="266"/>
                </a:lnTo>
                <a:lnTo>
                  <a:pt x="637" y="269"/>
                </a:lnTo>
                <a:lnTo>
                  <a:pt x="635" y="269"/>
                </a:lnTo>
                <a:lnTo>
                  <a:pt x="637" y="271"/>
                </a:lnTo>
                <a:lnTo>
                  <a:pt x="625" y="286"/>
                </a:lnTo>
                <a:lnTo>
                  <a:pt x="617" y="301"/>
                </a:lnTo>
                <a:lnTo>
                  <a:pt x="617" y="316"/>
                </a:lnTo>
                <a:lnTo>
                  <a:pt x="615" y="318"/>
                </a:lnTo>
                <a:lnTo>
                  <a:pt x="607" y="303"/>
                </a:lnTo>
                <a:lnTo>
                  <a:pt x="613" y="326"/>
                </a:lnTo>
                <a:lnTo>
                  <a:pt x="607" y="336"/>
                </a:lnTo>
                <a:lnTo>
                  <a:pt x="557" y="350"/>
                </a:lnTo>
                <a:lnTo>
                  <a:pt x="548" y="343"/>
                </a:lnTo>
                <a:lnTo>
                  <a:pt x="501" y="311"/>
                </a:lnTo>
                <a:lnTo>
                  <a:pt x="460" y="283"/>
                </a:lnTo>
                <a:lnTo>
                  <a:pt x="458" y="281"/>
                </a:lnTo>
                <a:lnTo>
                  <a:pt x="436" y="266"/>
                </a:lnTo>
                <a:lnTo>
                  <a:pt x="434" y="266"/>
                </a:lnTo>
                <a:lnTo>
                  <a:pt x="413" y="269"/>
                </a:lnTo>
                <a:lnTo>
                  <a:pt x="374" y="276"/>
                </a:lnTo>
                <a:lnTo>
                  <a:pt x="351" y="279"/>
                </a:lnTo>
                <a:lnTo>
                  <a:pt x="329" y="284"/>
                </a:lnTo>
                <a:lnTo>
                  <a:pt x="329" y="269"/>
                </a:lnTo>
                <a:lnTo>
                  <a:pt x="322" y="264"/>
                </a:lnTo>
                <a:lnTo>
                  <a:pt x="317" y="258"/>
                </a:lnTo>
                <a:lnTo>
                  <a:pt x="312" y="254"/>
                </a:lnTo>
                <a:lnTo>
                  <a:pt x="304" y="263"/>
                </a:lnTo>
                <a:lnTo>
                  <a:pt x="301" y="259"/>
                </a:lnTo>
                <a:lnTo>
                  <a:pt x="304" y="254"/>
                </a:lnTo>
                <a:lnTo>
                  <a:pt x="301" y="253"/>
                </a:lnTo>
                <a:lnTo>
                  <a:pt x="301" y="251"/>
                </a:lnTo>
                <a:lnTo>
                  <a:pt x="276" y="254"/>
                </a:lnTo>
                <a:lnTo>
                  <a:pt x="271" y="254"/>
                </a:lnTo>
                <a:lnTo>
                  <a:pt x="234" y="258"/>
                </a:lnTo>
                <a:lnTo>
                  <a:pt x="224" y="259"/>
                </a:lnTo>
                <a:lnTo>
                  <a:pt x="214" y="261"/>
                </a:lnTo>
                <a:lnTo>
                  <a:pt x="192" y="264"/>
                </a:lnTo>
                <a:lnTo>
                  <a:pt x="185" y="264"/>
                </a:lnTo>
                <a:lnTo>
                  <a:pt x="182" y="266"/>
                </a:lnTo>
                <a:lnTo>
                  <a:pt x="180" y="266"/>
                </a:lnTo>
                <a:lnTo>
                  <a:pt x="179" y="266"/>
                </a:lnTo>
                <a:lnTo>
                  <a:pt x="177" y="266"/>
                </a:lnTo>
                <a:lnTo>
                  <a:pt x="175" y="264"/>
                </a:lnTo>
                <a:lnTo>
                  <a:pt x="170" y="269"/>
                </a:lnTo>
                <a:lnTo>
                  <a:pt x="168" y="269"/>
                </a:lnTo>
                <a:lnTo>
                  <a:pt x="163" y="273"/>
                </a:lnTo>
                <a:lnTo>
                  <a:pt x="160" y="274"/>
                </a:lnTo>
                <a:lnTo>
                  <a:pt x="152" y="278"/>
                </a:lnTo>
                <a:lnTo>
                  <a:pt x="148" y="278"/>
                </a:lnTo>
                <a:lnTo>
                  <a:pt x="148" y="281"/>
                </a:lnTo>
                <a:lnTo>
                  <a:pt x="148" y="283"/>
                </a:lnTo>
                <a:lnTo>
                  <a:pt x="142" y="284"/>
                </a:lnTo>
                <a:lnTo>
                  <a:pt x="132" y="288"/>
                </a:lnTo>
                <a:lnTo>
                  <a:pt x="122" y="294"/>
                </a:lnTo>
                <a:lnTo>
                  <a:pt x="112" y="298"/>
                </a:lnTo>
                <a:lnTo>
                  <a:pt x="75" y="304"/>
                </a:lnTo>
                <a:lnTo>
                  <a:pt x="71" y="306"/>
                </a:lnTo>
                <a:lnTo>
                  <a:pt x="35" y="309"/>
                </a:lnTo>
                <a:lnTo>
                  <a:pt x="31" y="311"/>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2" name="Freeform 74"/>
          <p:cNvSpPr>
            <a:spLocks/>
          </p:cNvSpPr>
          <p:nvPr/>
        </p:nvSpPr>
        <p:spPr bwMode="auto">
          <a:xfrm>
            <a:off x="6145212" y="3870325"/>
            <a:ext cx="628651" cy="1008063"/>
          </a:xfrm>
          <a:custGeom>
            <a:avLst/>
            <a:gdLst/>
            <a:ahLst/>
            <a:cxnLst>
              <a:cxn ang="0">
                <a:pos x="330" y="351"/>
              </a:cxn>
              <a:cxn ang="0">
                <a:pos x="333" y="369"/>
              </a:cxn>
              <a:cxn ang="0">
                <a:pos x="343" y="384"/>
              </a:cxn>
              <a:cxn ang="0">
                <a:pos x="343" y="398"/>
              </a:cxn>
              <a:cxn ang="0">
                <a:pos x="343" y="415"/>
              </a:cxn>
              <a:cxn ang="0">
                <a:pos x="341" y="426"/>
              </a:cxn>
              <a:cxn ang="0">
                <a:pos x="350" y="435"/>
              </a:cxn>
              <a:cxn ang="0">
                <a:pos x="308" y="455"/>
              </a:cxn>
              <a:cxn ang="0">
                <a:pos x="219" y="466"/>
              </a:cxn>
              <a:cxn ang="0">
                <a:pos x="142" y="471"/>
              </a:cxn>
              <a:cxn ang="0">
                <a:pos x="97" y="490"/>
              </a:cxn>
              <a:cxn ang="0">
                <a:pos x="109" y="505"/>
              </a:cxn>
              <a:cxn ang="0">
                <a:pos x="122" y="512"/>
              </a:cxn>
              <a:cxn ang="0">
                <a:pos x="119" y="530"/>
              </a:cxn>
              <a:cxn ang="0">
                <a:pos x="119" y="548"/>
              </a:cxn>
              <a:cxn ang="0">
                <a:pos x="87" y="567"/>
              </a:cxn>
              <a:cxn ang="0">
                <a:pos x="91" y="558"/>
              </a:cxn>
              <a:cxn ang="0">
                <a:pos x="60" y="510"/>
              </a:cxn>
              <a:cxn ang="0">
                <a:pos x="25" y="553"/>
              </a:cxn>
              <a:cxn ang="0">
                <a:pos x="15" y="470"/>
              </a:cxn>
              <a:cxn ang="0">
                <a:pos x="4" y="381"/>
              </a:cxn>
              <a:cxn ang="0">
                <a:pos x="4" y="302"/>
              </a:cxn>
              <a:cxn ang="0">
                <a:pos x="5" y="222"/>
              </a:cxn>
              <a:cxn ang="0">
                <a:pos x="9" y="132"/>
              </a:cxn>
              <a:cxn ang="0">
                <a:pos x="9" y="85"/>
              </a:cxn>
              <a:cxn ang="0">
                <a:pos x="9" y="35"/>
              </a:cxn>
              <a:cxn ang="0">
                <a:pos x="0" y="23"/>
              </a:cxn>
              <a:cxn ang="0">
                <a:pos x="91" y="15"/>
              </a:cxn>
              <a:cxn ang="0">
                <a:pos x="131" y="11"/>
              </a:cxn>
              <a:cxn ang="0">
                <a:pos x="241" y="0"/>
              </a:cxn>
              <a:cxn ang="0">
                <a:pos x="254" y="45"/>
              </a:cxn>
              <a:cxn ang="0">
                <a:pos x="271" y="102"/>
              </a:cxn>
              <a:cxn ang="0">
                <a:pos x="286" y="148"/>
              </a:cxn>
              <a:cxn ang="0">
                <a:pos x="303" y="209"/>
              </a:cxn>
              <a:cxn ang="0">
                <a:pos x="318" y="246"/>
              </a:cxn>
              <a:cxn ang="0">
                <a:pos x="320" y="252"/>
              </a:cxn>
              <a:cxn ang="0">
                <a:pos x="321" y="262"/>
              </a:cxn>
              <a:cxn ang="0">
                <a:pos x="326" y="267"/>
              </a:cxn>
              <a:cxn ang="0">
                <a:pos x="338" y="284"/>
              </a:cxn>
              <a:cxn ang="0">
                <a:pos x="338" y="291"/>
              </a:cxn>
              <a:cxn ang="0">
                <a:pos x="345" y="299"/>
              </a:cxn>
              <a:cxn ang="0">
                <a:pos x="346" y="304"/>
              </a:cxn>
              <a:cxn ang="0">
                <a:pos x="345" y="307"/>
              </a:cxn>
              <a:cxn ang="0">
                <a:pos x="338" y="314"/>
              </a:cxn>
              <a:cxn ang="0">
                <a:pos x="335" y="324"/>
              </a:cxn>
              <a:cxn ang="0">
                <a:pos x="335" y="333"/>
              </a:cxn>
            </a:cxnLst>
            <a:rect l="0" t="0" r="r" b="b"/>
            <a:pathLst>
              <a:path w="355" h="568">
                <a:moveTo>
                  <a:pt x="335" y="338"/>
                </a:moveTo>
                <a:lnTo>
                  <a:pt x="330" y="346"/>
                </a:lnTo>
                <a:lnTo>
                  <a:pt x="330" y="351"/>
                </a:lnTo>
                <a:lnTo>
                  <a:pt x="331" y="361"/>
                </a:lnTo>
                <a:lnTo>
                  <a:pt x="333" y="366"/>
                </a:lnTo>
                <a:lnTo>
                  <a:pt x="333" y="369"/>
                </a:lnTo>
                <a:lnTo>
                  <a:pt x="335" y="371"/>
                </a:lnTo>
                <a:lnTo>
                  <a:pt x="341" y="378"/>
                </a:lnTo>
                <a:lnTo>
                  <a:pt x="343" y="384"/>
                </a:lnTo>
                <a:lnTo>
                  <a:pt x="343" y="389"/>
                </a:lnTo>
                <a:lnTo>
                  <a:pt x="341" y="394"/>
                </a:lnTo>
                <a:lnTo>
                  <a:pt x="343" y="398"/>
                </a:lnTo>
                <a:lnTo>
                  <a:pt x="341" y="406"/>
                </a:lnTo>
                <a:lnTo>
                  <a:pt x="341" y="411"/>
                </a:lnTo>
                <a:lnTo>
                  <a:pt x="343" y="415"/>
                </a:lnTo>
                <a:lnTo>
                  <a:pt x="341" y="418"/>
                </a:lnTo>
                <a:lnTo>
                  <a:pt x="343" y="423"/>
                </a:lnTo>
                <a:lnTo>
                  <a:pt x="341" y="426"/>
                </a:lnTo>
                <a:lnTo>
                  <a:pt x="343" y="430"/>
                </a:lnTo>
                <a:lnTo>
                  <a:pt x="346" y="430"/>
                </a:lnTo>
                <a:lnTo>
                  <a:pt x="350" y="435"/>
                </a:lnTo>
                <a:lnTo>
                  <a:pt x="351" y="438"/>
                </a:lnTo>
                <a:lnTo>
                  <a:pt x="355" y="448"/>
                </a:lnTo>
                <a:lnTo>
                  <a:pt x="308" y="455"/>
                </a:lnTo>
                <a:lnTo>
                  <a:pt x="254" y="461"/>
                </a:lnTo>
                <a:lnTo>
                  <a:pt x="239" y="463"/>
                </a:lnTo>
                <a:lnTo>
                  <a:pt x="219" y="466"/>
                </a:lnTo>
                <a:lnTo>
                  <a:pt x="188" y="466"/>
                </a:lnTo>
                <a:lnTo>
                  <a:pt x="181" y="468"/>
                </a:lnTo>
                <a:lnTo>
                  <a:pt x="142" y="471"/>
                </a:lnTo>
                <a:lnTo>
                  <a:pt x="99" y="476"/>
                </a:lnTo>
                <a:lnTo>
                  <a:pt x="101" y="481"/>
                </a:lnTo>
                <a:lnTo>
                  <a:pt x="97" y="490"/>
                </a:lnTo>
                <a:lnTo>
                  <a:pt x="99" y="495"/>
                </a:lnTo>
                <a:lnTo>
                  <a:pt x="107" y="500"/>
                </a:lnTo>
                <a:lnTo>
                  <a:pt x="109" y="505"/>
                </a:lnTo>
                <a:lnTo>
                  <a:pt x="117" y="510"/>
                </a:lnTo>
                <a:lnTo>
                  <a:pt x="121" y="510"/>
                </a:lnTo>
                <a:lnTo>
                  <a:pt x="122" y="512"/>
                </a:lnTo>
                <a:lnTo>
                  <a:pt x="124" y="518"/>
                </a:lnTo>
                <a:lnTo>
                  <a:pt x="121" y="527"/>
                </a:lnTo>
                <a:lnTo>
                  <a:pt x="119" y="530"/>
                </a:lnTo>
                <a:lnTo>
                  <a:pt x="122" y="533"/>
                </a:lnTo>
                <a:lnTo>
                  <a:pt x="124" y="540"/>
                </a:lnTo>
                <a:lnTo>
                  <a:pt x="119" y="548"/>
                </a:lnTo>
                <a:lnTo>
                  <a:pt x="107" y="555"/>
                </a:lnTo>
                <a:lnTo>
                  <a:pt x="107" y="560"/>
                </a:lnTo>
                <a:lnTo>
                  <a:pt x="87" y="567"/>
                </a:lnTo>
                <a:lnTo>
                  <a:pt x="67" y="568"/>
                </a:lnTo>
                <a:lnTo>
                  <a:pt x="89" y="562"/>
                </a:lnTo>
                <a:lnTo>
                  <a:pt x="91" y="558"/>
                </a:lnTo>
                <a:lnTo>
                  <a:pt x="75" y="545"/>
                </a:lnTo>
                <a:lnTo>
                  <a:pt x="72" y="523"/>
                </a:lnTo>
                <a:lnTo>
                  <a:pt x="60" y="510"/>
                </a:lnTo>
                <a:lnTo>
                  <a:pt x="54" y="558"/>
                </a:lnTo>
                <a:lnTo>
                  <a:pt x="34" y="552"/>
                </a:lnTo>
                <a:lnTo>
                  <a:pt x="25" y="553"/>
                </a:lnTo>
                <a:lnTo>
                  <a:pt x="22" y="515"/>
                </a:lnTo>
                <a:lnTo>
                  <a:pt x="17" y="485"/>
                </a:lnTo>
                <a:lnTo>
                  <a:pt x="15" y="470"/>
                </a:lnTo>
                <a:lnTo>
                  <a:pt x="10" y="435"/>
                </a:lnTo>
                <a:lnTo>
                  <a:pt x="7" y="403"/>
                </a:lnTo>
                <a:lnTo>
                  <a:pt x="4" y="381"/>
                </a:lnTo>
                <a:lnTo>
                  <a:pt x="4" y="343"/>
                </a:lnTo>
                <a:lnTo>
                  <a:pt x="4" y="334"/>
                </a:lnTo>
                <a:lnTo>
                  <a:pt x="4" y="302"/>
                </a:lnTo>
                <a:lnTo>
                  <a:pt x="5" y="264"/>
                </a:lnTo>
                <a:lnTo>
                  <a:pt x="5" y="256"/>
                </a:lnTo>
                <a:lnTo>
                  <a:pt x="5" y="222"/>
                </a:lnTo>
                <a:lnTo>
                  <a:pt x="7" y="192"/>
                </a:lnTo>
                <a:lnTo>
                  <a:pt x="7" y="169"/>
                </a:lnTo>
                <a:lnTo>
                  <a:pt x="9" y="132"/>
                </a:lnTo>
                <a:lnTo>
                  <a:pt x="9" y="128"/>
                </a:lnTo>
                <a:lnTo>
                  <a:pt x="9" y="102"/>
                </a:lnTo>
                <a:lnTo>
                  <a:pt x="9" y="85"/>
                </a:lnTo>
                <a:lnTo>
                  <a:pt x="9" y="73"/>
                </a:lnTo>
                <a:lnTo>
                  <a:pt x="10" y="36"/>
                </a:lnTo>
                <a:lnTo>
                  <a:pt x="9" y="35"/>
                </a:lnTo>
                <a:lnTo>
                  <a:pt x="4" y="31"/>
                </a:lnTo>
                <a:lnTo>
                  <a:pt x="0" y="25"/>
                </a:lnTo>
                <a:lnTo>
                  <a:pt x="0" y="23"/>
                </a:lnTo>
                <a:lnTo>
                  <a:pt x="19" y="20"/>
                </a:lnTo>
                <a:lnTo>
                  <a:pt x="54" y="20"/>
                </a:lnTo>
                <a:lnTo>
                  <a:pt x="91" y="15"/>
                </a:lnTo>
                <a:lnTo>
                  <a:pt x="92" y="15"/>
                </a:lnTo>
                <a:lnTo>
                  <a:pt x="127" y="11"/>
                </a:lnTo>
                <a:lnTo>
                  <a:pt x="131" y="11"/>
                </a:lnTo>
                <a:lnTo>
                  <a:pt x="176" y="8"/>
                </a:lnTo>
                <a:lnTo>
                  <a:pt x="216" y="3"/>
                </a:lnTo>
                <a:lnTo>
                  <a:pt x="241" y="0"/>
                </a:lnTo>
                <a:lnTo>
                  <a:pt x="244" y="15"/>
                </a:lnTo>
                <a:lnTo>
                  <a:pt x="253" y="41"/>
                </a:lnTo>
                <a:lnTo>
                  <a:pt x="254" y="45"/>
                </a:lnTo>
                <a:lnTo>
                  <a:pt x="256" y="53"/>
                </a:lnTo>
                <a:lnTo>
                  <a:pt x="265" y="78"/>
                </a:lnTo>
                <a:lnTo>
                  <a:pt x="271" y="102"/>
                </a:lnTo>
                <a:lnTo>
                  <a:pt x="276" y="115"/>
                </a:lnTo>
                <a:lnTo>
                  <a:pt x="276" y="122"/>
                </a:lnTo>
                <a:lnTo>
                  <a:pt x="286" y="148"/>
                </a:lnTo>
                <a:lnTo>
                  <a:pt x="290" y="169"/>
                </a:lnTo>
                <a:lnTo>
                  <a:pt x="293" y="175"/>
                </a:lnTo>
                <a:lnTo>
                  <a:pt x="303" y="209"/>
                </a:lnTo>
                <a:lnTo>
                  <a:pt x="311" y="235"/>
                </a:lnTo>
                <a:lnTo>
                  <a:pt x="313" y="244"/>
                </a:lnTo>
                <a:lnTo>
                  <a:pt x="318" y="246"/>
                </a:lnTo>
                <a:lnTo>
                  <a:pt x="318" y="249"/>
                </a:lnTo>
                <a:lnTo>
                  <a:pt x="320" y="251"/>
                </a:lnTo>
                <a:lnTo>
                  <a:pt x="320" y="252"/>
                </a:lnTo>
                <a:lnTo>
                  <a:pt x="320" y="256"/>
                </a:lnTo>
                <a:lnTo>
                  <a:pt x="321" y="257"/>
                </a:lnTo>
                <a:lnTo>
                  <a:pt x="321" y="262"/>
                </a:lnTo>
                <a:lnTo>
                  <a:pt x="323" y="264"/>
                </a:lnTo>
                <a:lnTo>
                  <a:pt x="325" y="266"/>
                </a:lnTo>
                <a:lnTo>
                  <a:pt x="326" y="267"/>
                </a:lnTo>
                <a:lnTo>
                  <a:pt x="333" y="276"/>
                </a:lnTo>
                <a:lnTo>
                  <a:pt x="335" y="282"/>
                </a:lnTo>
                <a:lnTo>
                  <a:pt x="338" y="284"/>
                </a:lnTo>
                <a:lnTo>
                  <a:pt x="338" y="287"/>
                </a:lnTo>
                <a:lnTo>
                  <a:pt x="336" y="289"/>
                </a:lnTo>
                <a:lnTo>
                  <a:pt x="338" y="291"/>
                </a:lnTo>
                <a:lnTo>
                  <a:pt x="336" y="294"/>
                </a:lnTo>
                <a:lnTo>
                  <a:pt x="336" y="297"/>
                </a:lnTo>
                <a:lnTo>
                  <a:pt x="345" y="299"/>
                </a:lnTo>
                <a:lnTo>
                  <a:pt x="348" y="301"/>
                </a:lnTo>
                <a:lnTo>
                  <a:pt x="348" y="302"/>
                </a:lnTo>
                <a:lnTo>
                  <a:pt x="346" y="304"/>
                </a:lnTo>
                <a:lnTo>
                  <a:pt x="345" y="304"/>
                </a:lnTo>
                <a:lnTo>
                  <a:pt x="346" y="307"/>
                </a:lnTo>
                <a:lnTo>
                  <a:pt x="345" y="307"/>
                </a:lnTo>
                <a:lnTo>
                  <a:pt x="341" y="309"/>
                </a:lnTo>
                <a:lnTo>
                  <a:pt x="341" y="311"/>
                </a:lnTo>
                <a:lnTo>
                  <a:pt x="338" y="314"/>
                </a:lnTo>
                <a:lnTo>
                  <a:pt x="336" y="316"/>
                </a:lnTo>
                <a:lnTo>
                  <a:pt x="333" y="319"/>
                </a:lnTo>
                <a:lnTo>
                  <a:pt x="335" y="324"/>
                </a:lnTo>
                <a:lnTo>
                  <a:pt x="335" y="328"/>
                </a:lnTo>
                <a:lnTo>
                  <a:pt x="335" y="329"/>
                </a:lnTo>
                <a:lnTo>
                  <a:pt x="335" y="333"/>
                </a:lnTo>
                <a:lnTo>
                  <a:pt x="335" y="33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3" name="Freeform 75"/>
          <p:cNvSpPr>
            <a:spLocks/>
          </p:cNvSpPr>
          <p:nvPr/>
        </p:nvSpPr>
        <p:spPr bwMode="auto">
          <a:xfrm>
            <a:off x="6573840" y="3814763"/>
            <a:ext cx="877887" cy="906462"/>
          </a:xfrm>
          <a:custGeom>
            <a:avLst/>
            <a:gdLst/>
            <a:ahLst/>
            <a:cxnLst>
              <a:cxn ang="0">
                <a:pos x="94" y="361"/>
              </a:cxn>
              <a:cxn ang="0">
                <a:pos x="100" y="343"/>
              </a:cxn>
              <a:cxn ang="0">
                <a:pos x="107" y="334"/>
              </a:cxn>
              <a:cxn ang="0">
                <a:pos x="95" y="321"/>
              </a:cxn>
              <a:cxn ang="0">
                <a:pos x="84" y="298"/>
              </a:cxn>
              <a:cxn ang="0">
                <a:pos x="79" y="283"/>
              </a:cxn>
              <a:cxn ang="0">
                <a:pos x="52" y="207"/>
              </a:cxn>
              <a:cxn ang="0">
                <a:pos x="24" y="110"/>
              </a:cxn>
              <a:cxn ang="0">
                <a:pos x="13" y="32"/>
              </a:cxn>
              <a:cxn ang="0">
                <a:pos x="79" y="22"/>
              </a:cxn>
              <a:cxn ang="0">
                <a:pos x="192" y="8"/>
              </a:cxn>
              <a:cxn ang="0">
                <a:pos x="233" y="8"/>
              </a:cxn>
              <a:cxn ang="0">
                <a:pos x="224" y="13"/>
              </a:cxn>
              <a:cxn ang="0">
                <a:pos x="221" y="20"/>
              </a:cxn>
              <a:cxn ang="0">
                <a:pos x="216" y="37"/>
              </a:cxn>
              <a:cxn ang="0">
                <a:pos x="238" y="50"/>
              </a:cxn>
              <a:cxn ang="0">
                <a:pos x="261" y="57"/>
              </a:cxn>
              <a:cxn ang="0">
                <a:pos x="278" y="77"/>
              </a:cxn>
              <a:cxn ang="0">
                <a:pos x="298" y="105"/>
              </a:cxn>
              <a:cxn ang="0">
                <a:pos x="321" y="119"/>
              </a:cxn>
              <a:cxn ang="0">
                <a:pos x="338" y="135"/>
              </a:cxn>
              <a:cxn ang="0">
                <a:pos x="355" y="147"/>
              </a:cxn>
              <a:cxn ang="0">
                <a:pos x="373" y="159"/>
              </a:cxn>
              <a:cxn ang="0">
                <a:pos x="373" y="169"/>
              </a:cxn>
              <a:cxn ang="0">
                <a:pos x="383" y="172"/>
              </a:cxn>
              <a:cxn ang="0">
                <a:pos x="387" y="180"/>
              </a:cxn>
              <a:cxn ang="0">
                <a:pos x="398" y="191"/>
              </a:cxn>
              <a:cxn ang="0">
                <a:pos x="418" y="201"/>
              </a:cxn>
              <a:cxn ang="0">
                <a:pos x="427" y="212"/>
              </a:cxn>
              <a:cxn ang="0">
                <a:pos x="430" y="222"/>
              </a:cxn>
              <a:cxn ang="0">
                <a:pos x="433" y="234"/>
              </a:cxn>
              <a:cxn ang="0">
                <a:pos x="440" y="247"/>
              </a:cxn>
              <a:cxn ang="0">
                <a:pos x="455" y="252"/>
              </a:cxn>
              <a:cxn ang="0">
                <a:pos x="467" y="271"/>
              </a:cxn>
              <a:cxn ang="0">
                <a:pos x="473" y="296"/>
              </a:cxn>
              <a:cxn ang="0">
                <a:pos x="472" y="321"/>
              </a:cxn>
              <a:cxn ang="0">
                <a:pos x="467" y="323"/>
              </a:cxn>
              <a:cxn ang="0">
                <a:pos x="485" y="333"/>
              </a:cxn>
              <a:cxn ang="0">
                <a:pos x="482" y="349"/>
              </a:cxn>
              <a:cxn ang="0">
                <a:pos x="470" y="388"/>
              </a:cxn>
              <a:cxn ang="0">
                <a:pos x="472" y="398"/>
              </a:cxn>
              <a:cxn ang="0">
                <a:pos x="460" y="431"/>
              </a:cxn>
              <a:cxn ang="0">
                <a:pos x="462" y="463"/>
              </a:cxn>
              <a:cxn ang="0">
                <a:pos x="440" y="460"/>
              </a:cxn>
              <a:cxn ang="0">
                <a:pos x="422" y="457"/>
              </a:cxn>
              <a:cxn ang="0">
                <a:pos x="413" y="465"/>
              </a:cxn>
              <a:cxn ang="0">
                <a:pos x="417" y="500"/>
              </a:cxn>
              <a:cxn ang="0">
                <a:pos x="400" y="507"/>
              </a:cxn>
              <a:cxn ang="0">
                <a:pos x="371" y="492"/>
              </a:cxn>
              <a:cxn ang="0">
                <a:pos x="244" y="502"/>
              </a:cxn>
              <a:cxn ang="0">
                <a:pos x="132" y="510"/>
              </a:cxn>
              <a:cxn ang="0">
                <a:pos x="122" y="490"/>
              </a:cxn>
              <a:cxn ang="0">
                <a:pos x="109" y="467"/>
              </a:cxn>
              <a:cxn ang="0">
                <a:pos x="102" y="447"/>
              </a:cxn>
              <a:cxn ang="0">
                <a:pos x="102" y="416"/>
              </a:cxn>
            </a:cxnLst>
            <a:rect l="0" t="0" r="r" b="b"/>
            <a:pathLst>
              <a:path w="497" h="512">
                <a:moveTo>
                  <a:pt x="90" y="393"/>
                </a:moveTo>
                <a:lnTo>
                  <a:pt x="89" y="383"/>
                </a:lnTo>
                <a:lnTo>
                  <a:pt x="89" y="378"/>
                </a:lnTo>
                <a:lnTo>
                  <a:pt x="94" y="370"/>
                </a:lnTo>
                <a:lnTo>
                  <a:pt x="94" y="365"/>
                </a:lnTo>
                <a:lnTo>
                  <a:pt x="94" y="361"/>
                </a:lnTo>
                <a:lnTo>
                  <a:pt x="94" y="360"/>
                </a:lnTo>
                <a:lnTo>
                  <a:pt x="94" y="356"/>
                </a:lnTo>
                <a:lnTo>
                  <a:pt x="92" y="351"/>
                </a:lnTo>
                <a:lnTo>
                  <a:pt x="95" y="348"/>
                </a:lnTo>
                <a:lnTo>
                  <a:pt x="97" y="346"/>
                </a:lnTo>
                <a:lnTo>
                  <a:pt x="100" y="343"/>
                </a:lnTo>
                <a:lnTo>
                  <a:pt x="100" y="341"/>
                </a:lnTo>
                <a:lnTo>
                  <a:pt x="104" y="339"/>
                </a:lnTo>
                <a:lnTo>
                  <a:pt x="105" y="339"/>
                </a:lnTo>
                <a:lnTo>
                  <a:pt x="104" y="336"/>
                </a:lnTo>
                <a:lnTo>
                  <a:pt x="105" y="336"/>
                </a:lnTo>
                <a:lnTo>
                  <a:pt x="107" y="334"/>
                </a:lnTo>
                <a:lnTo>
                  <a:pt x="107" y="333"/>
                </a:lnTo>
                <a:lnTo>
                  <a:pt x="104" y="331"/>
                </a:lnTo>
                <a:lnTo>
                  <a:pt x="95" y="329"/>
                </a:lnTo>
                <a:lnTo>
                  <a:pt x="95" y="326"/>
                </a:lnTo>
                <a:lnTo>
                  <a:pt x="97" y="323"/>
                </a:lnTo>
                <a:lnTo>
                  <a:pt x="95" y="321"/>
                </a:lnTo>
                <a:lnTo>
                  <a:pt x="97" y="319"/>
                </a:lnTo>
                <a:lnTo>
                  <a:pt x="97" y="316"/>
                </a:lnTo>
                <a:lnTo>
                  <a:pt x="94" y="314"/>
                </a:lnTo>
                <a:lnTo>
                  <a:pt x="92" y="308"/>
                </a:lnTo>
                <a:lnTo>
                  <a:pt x="85" y="299"/>
                </a:lnTo>
                <a:lnTo>
                  <a:pt x="84" y="298"/>
                </a:lnTo>
                <a:lnTo>
                  <a:pt x="82" y="296"/>
                </a:lnTo>
                <a:lnTo>
                  <a:pt x="80" y="294"/>
                </a:lnTo>
                <a:lnTo>
                  <a:pt x="80" y="289"/>
                </a:lnTo>
                <a:lnTo>
                  <a:pt x="79" y="288"/>
                </a:lnTo>
                <a:lnTo>
                  <a:pt x="79" y="284"/>
                </a:lnTo>
                <a:lnTo>
                  <a:pt x="79" y="283"/>
                </a:lnTo>
                <a:lnTo>
                  <a:pt x="77" y="281"/>
                </a:lnTo>
                <a:lnTo>
                  <a:pt x="77" y="278"/>
                </a:lnTo>
                <a:lnTo>
                  <a:pt x="72" y="276"/>
                </a:lnTo>
                <a:lnTo>
                  <a:pt x="70" y="267"/>
                </a:lnTo>
                <a:lnTo>
                  <a:pt x="62" y="241"/>
                </a:lnTo>
                <a:lnTo>
                  <a:pt x="52" y="207"/>
                </a:lnTo>
                <a:lnTo>
                  <a:pt x="49" y="201"/>
                </a:lnTo>
                <a:lnTo>
                  <a:pt x="45" y="180"/>
                </a:lnTo>
                <a:lnTo>
                  <a:pt x="35" y="154"/>
                </a:lnTo>
                <a:lnTo>
                  <a:pt x="35" y="147"/>
                </a:lnTo>
                <a:lnTo>
                  <a:pt x="30" y="134"/>
                </a:lnTo>
                <a:lnTo>
                  <a:pt x="24" y="110"/>
                </a:lnTo>
                <a:lnTo>
                  <a:pt x="15" y="85"/>
                </a:lnTo>
                <a:lnTo>
                  <a:pt x="13" y="77"/>
                </a:lnTo>
                <a:lnTo>
                  <a:pt x="12" y="73"/>
                </a:lnTo>
                <a:lnTo>
                  <a:pt x="3" y="47"/>
                </a:lnTo>
                <a:lnTo>
                  <a:pt x="0" y="32"/>
                </a:lnTo>
                <a:lnTo>
                  <a:pt x="13" y="32"/>
                </a:lnTo>
                <a:lnTo>
                  <a:pt x="24" y="30"/>
                </a:lnTo>
                <a:lnTo>
                  <a:pt x="32" y="30"/>
                </a:lnTo>
                <a:lnTo>
                  <a:pt x="59" y="25"/>
                </a:lnTo>
                <a:lnTo>
                  <a:pt x="60" y="25"/>
                </a:lnTo>
                <a:lnTo>
                  <a:pt x="75" y="22"/>
                </a:lnTo>
                <a:lnTo>
                  <a:pt x="79" y="22"/>
                </a:lnTo>
                <a:lnTo>
                  <a:pt x="92" y="20"/>
                </a:lnTo>
                <a:lnTo>
                  <a:pt x="121" y="18"/>
                </a:lnTo>
                <a:lnTo>
                  <a:pt x="139" y="15"/>
                </a:lnTo>
                <a:lnTo>
                  <a:pt x="152" y="13"/>
                </a:lnTo>
                <a:lnTo>
                  <a:pt x="156" y="11"/>
                </a:lnTo>
                <a:lnTo>
                  <a:pt x="192" y="8"/>
                </a:lnTo>
                <a:lnTo>
                  <a:pt x="196" y="6"/>
                </a:lnTo>
                <a:lnTo>
                  <a:pt x="233" y="0"/>
                </a:lnTo>
                <a:lnTo>
                  <a:pt x="234" y="1"/>
                </a:lnTo>
                <a:lnTo>
                  <a:pt x="233" y="5"/>
                </a:lnTo>
                <a:lnTo>
                  <a:pt x="234" y="8"/>
                </a:lnTo>
                <a:lnTo>
                  <a:pt x="233" y="8"/>
                </a:lnTo>
                <a:lnTo>
                  <a:pt x="231" y="8"/>
                </a:lnTo>
                <a:lnTo>
                  <a:pt x="229" y="8"/>
                </a:lnTo>
                <a:lnTo>
                  <a:pt x="229" y="10"/>
                </a:lnTo>
                <a:lnTo>
                  <a:pt x="228" y="10"/>
                </a:lnTo>
                <a:lnTo>
                  <a:pt x="228" y="15"/>
                </a:lnTo>
                <a:lnTo>
                  <a:pt x="224" y="13"/>
                </a:lnTo>
                <a:lnTo>
                  <a:pt x="224" y="17"/>
                </a:lnTo>
                <a:lnTo>
                  <a:pt x="223" y="17"/>
                </a:lnTo>
                <a:lnTo>
                  <a:pt x="224" y="18"/>
                </a:lnTo>
                <a:lnTo>
                  <a:pt x="223" y="20"/>
                </a:lnTo>
                <a:lnTo>
                  <a:pt x="223" y="20"/>
                </a:lnTo>
                <a:lnTo>
                  <a:pt x="221" y="20"/>
                </a:lnTo>
                <a:lnTo>
                  <a:pt x="221" y="23"/>
                </a:lnTo>
                <a:lnTo>
                  <a:pt x="218" y="25"/>
                </a:lnTo>
                <a:lnTo>
                  <a:pt x="216" y="27"/>
                </a:lnTo>
                <a:lnTo>
                  <a:pt x="216" y="32"/>
                </a:lnTo>
                <a:lnTo>
                  <a:pt x="216" y="33"/>
                </a:lnTo>
                <a:lnTo>
                  <a:pt x="216" y="37"/>
                </a:lnTo>
                <a:lnTo>
                  <a:pt x="216" y="40"/>
                </a:lnTo>
                <a:lnTo>
                  <a:pt x="221" y="42"/>
                </a:lnTo>
                <a:lnTo>
                  <a:pt x="228" y="45"/>
                </a:lnTo>
                <a:lnTo>
                  <a:pt x="234" y="47"/>
                </a:lnTo>
                <a:lnTo>
                  <a:pt x="236" y="48"/>
                </a:lnTo>
                <a:lnTo>
                  <a:pt x="238" y="50"/>
                </a:lnTo>
                <a:lnTo>
                  <a:pt x="241" y="52"/>
                </a:lnTo>
                <a:lnTo>
                  <a:pt x="244" y="53"/>
                </a:lnTo>
                <a:lnTo>
                  <a:pt x="248" y="57"/>
                </a:lnTo>
                <a:lnTo>
                  <a:pt x="251" y="58"/>
                </a:lnTo>
                <a:lnTo>
                  <a:pt x="254" y="57"/>
                </a:lnTo>
                <a:lnTo>
                  <a:pt x="261" y="57"/>
                </a:lnTo>
                <a:lnTo>
                  <a:pt x="264" y="58"/>
                </a:lnTo>
                <a:lnTo>
                  <a:pt x="268" y="63"/>
                </a:lnTo>
                <a:lnTo>
                  <a:pt x="269" y="67"/>
                </a:lnTo>
                <a:lnTo>
                  <a:pt x="271" y="70"/>
                </a:lnTo>
                <a:lnTo>
                  <a:pt x="276" y="75"/>
                </a:lnTo>
                <a:lnTo>
                  <a:pt x="278" y="77"/>
                </a:lnTo>
                <a:lnTo>
                  <a:pt x="279" y="82"/>
                </a:lnTo>
                <a:lnTo>
                  <a:pt x="281" y="85"/>
                </a:lnTo>
                <a:lnTo>
                  <a:pt x="281" y="88"/>
                </a:lnTo>
                <a:lnTo>
                  <a:pt x="291" y="95"/>
                </a:lnTo>
                <a:lnTo>
                  <a:pt x="298" y="102"/>
                </a:lnTo>
                <a:lnTo>
                  <a:pt x="298" y="105"/>
                </a:lnTo>
                <a:lnTo>
                  <a:pt x="301" y="109"/>
                </a:lnTo>
                <a:lnTo>
                  <a:pt x="301" y="110"/>
                </a:lnTo>
                <a:lnTo>
                  <a:pt x="306" y="114"/>
                </a:lnTo>
                <a:lnTo>
                  <a:pt x="313" y="117"/>
                </a:lnTo>
                <a:lnTo>
                  <a:pt x="316" y="119"/>
                </a:lnTo>
                <a:lnTo>
                  <a:pt x="321" y="119"/>
                </a:lnTo>
                <a:lnTo>
                  <a:pt x="323" y="120"/>
                </a:lnTo>
                <a:lnTo>
                  <a:pt x="323" y="120"/>
                </a:lnTo>
                <a:lnTo>
                  <a:pt x="328" y="124"/>
                </a:lnTo>
                <a:lnTo>
                  <a:pt x="330" y="127"/>
                </a:lnTo>
                <a:lnTo>
                  <a:pt x="333" y="127"/>
                </a:lnTo>
                <a:lnTo>
                  <a:pt x="338" y="135"/>
                </a:lnTo>
                <a:lnTo>
                  <a:pt x="340" y="137"/>
                </a:lnTo>
                <a:lnTo>
                  <a:pt x="343" y="142"/>
                </a:lnTo>
                <a:lnTo>
                  <a:pt x="345" y="144"/>
                </a:lnTo>
                <a:lnTo>
                  <a:pt x="348" y="145"/>
                </a:lnTo>
                <a:lnTo>
                  <a:pt x="351" y="145"/>
                </a:lnTo>
                <a:lnTo>
                  <a:pt x="355" y="147"/>
                </a:lnTo>
                <a:lnTo>
                  <a:pt x="358" y="149"/>
                </a:lnTo>
                <a:lnTo>
                  <a:pt x="361" y="149"/>
                </a:lnTo>
                <a:lnTo>
                  <a:pt x="365" y="150"/>
                </a:lnTo>
                <a:lnTo>
                  <a:pt x="365" y="154"/>
                </a:lnTo>
                <a:lnTo>
                  <a:pt x="370" y="155"/>
                </a:lnTo>
                <a:lnTo>
                  <a:pt x="373" y="159"/>
                </a:lnTo>
                <a:lnTo>
                  <a:pt x="371" y="159"/>
                </a:lnTo>
                <a:lnTo>
                  <a:pt x="373" y="162"/>
                </a:lnTo>
                <a:lnTo>
                  <a:pt x="371" y="162"/>
                </a:lnTo>
                <a:lnTo>
                  <a:pt x="373" y="167"/>
                </a:lnTo>
                <a:lnTo>
                  <a:pt x="371" y="167"/>
                </a:lnTo>
                <a:lnTo>
                  <a:pt x="373" y="169"/>
                </a:lnTo>
                <a:lnTo>
                  <a:pt x="375" y="169"/>
                </a:lnTo>
                <a:lnTo>
                  <a:pt x="376" y="170"/>
                </a:lnTo>
                <a:lnTo>
                  <a:pt x="376" y="170"/>
                </a:lnTo>
                <a:lnTo>
                  <a:pt x="378" y="174"/>
                </a:lnTo>
                <a:lnTo>
                  <a:pt x="380" y="172"/>
                </a:lnTo>
                <a:lnTo>
                  <a:pt x="383" y="172"/>
                </a:lnTo>
                <a:lnTo>
                  <a:pt x="380" y="174"/>
                </a:lnTo>
                <a:lnTo>
                  <a:pt x="385" y="177"/>
                </a:lnTo>
                <a:lnTo>
                  <a:pt x="383" y="177"/>
                </a:lnTo>
                <a:lnTo>
                  <a:pt x="383" y="179"/>
                </a:lnTo>
                <a:lnTo>
                  <a:pt x="381" y="180"/>
                </a:lnTo>
                <a:lnTo>
                  <a:pt x="387" y="180"/>
                </a:lnTo>
                <a:lnTo>
                  <a:pt x="387" y="184"/>
                </a:lnTo>
                <a:lnTo>
                  <a:pt x="390" y="182"/>
                </a:lnTo>
                <a:lnTo>
                  <a:pt x="392" y="184"/>
                </a:lnTo>
                <a:lnTo>
                  <a:pt x="392" y="187"/>
                </a:lnTo>
                <a:lnTo>
                  <a:pt x="395" y="191"/>
                </a:lnTo>
                <a:lnTo>
                  <a:pt x="398" y="191"/>
                </a:lnTo>
                <a:lnTo>
                  <a:pt x="408" y="194"/>
                </a:lnTo>
                <a:lnTo>
                  <a:pt x="410" y="196"/>
                </a:lnTo>
                <a:lnTo>
                  <a:pt x="413" y="197"/>
                </a:lnTo>
                <a:lnTo>
                  <a:pt x="415" y="199"/>
                </a:lnTo>
                <a:lnTo>
                  <a:pt x="417" y="199"/>
                </a:lnTo>
                <a:lnTo>
                  <a:pt x="418" y="201"/>
                </a:lnTo>
                <a:lnTo>
                  <a:pt x="420" y="201"/>
                </a:lnTo>
                <a:lnTo>
                  <a:pt x="422" y="207"/>
                </a:lnTo>
                <a:lnTo>
                  <a:pt x="420" y="207"/>
                </a:lnTo>
                <a:lnTo>
                  <a:pt x="420" y="209"/>
                </a:lnTo>
                <a:lnTo>
                  <a:pt x="425" y="212"/>
                </a:lnTo>
                <a:lnTo>
                  <a:pt x="427" y="212"/>
                </a:lnTo>
                <a:lnTo>
                  <a:pt x="425" y="216"/>
                </a:lnTo>
                <a:lnTo>
                  <a:pt x="427" y="216"/>
                </a:lnTo>
                <a:lnTo>
                  <a:pt x="428" y="219"/>
                </a:lnTo>
                <a:lnTo>
                  <a:pt x="430" y="219"/>
                </a:lnTo>
                <a:lnTo>
                  <a:pt x="430" y="221"/>
                </a:lnTo>
                <a:lnTo>
                  <a:pt x="430" y="222"/>
                </a:lnTo>
                <a:lnTo>
                  <a:pt x="432" y="222"/>
                </a:lnTo>
                <a:lnTo>
                  <a:pt x="430" y="226"/>
                </a:lnTo>
                <a:lnTo>
                  <a:pt x="433" y="229"/>
                </a:lnTo>
                <a:lnTo>
                  <a:pt x="432" y="229"/>
                </a:lnTo>
                <a:lnTo>
                  <a:pt x="433" y="231"/>
                </a:lnTo>
                <a:lnTo>
                  <a:pt x="433" y="234"/>
                </a:lnTo>
                <a:lnTo>
                  <a:pt x="435" y="236"/>
                </a:lnTo>
                <a:lnTo>
                  <a:pt x="437" y="241"/>
                </a:lnTo>
                <a:lnTo>
                  <a:pt x="437" y="244"/>
                </a:lnTo>
                <a:lnTo>
                  <a:pt x="440" y="246"/>
                </a:lnTo>
                <a:lnTo>
                  <a:pt x="440" y="246"/>
                </a:lnTo>
                <a:lnTo>
                  <a:pt x="440" y="247"/>
                </a:lnTo>
                <a:lnTo>
                  <a:pt x="442" y="247"/>
                </a:lnTo>
                <a:lnTo>
                  <a:pt x="443" y="247"/>
                </a:lnTo>
                <a:lnTo>
                  <a:pt x="448" y="247"/>
                </a:lnTo>
                <a:lnTo>
                  <a:pt x="450" y="249"/>
                </a:lnTo>
                <a:lnTo>
                  <a:pt x="450" y="252"/>
                </a:lnTo>
                <a:lnTo>
                  <a:pt x="455" y="252"/>
                </a:lnTo>
                <a:lnTo>
                  <a:pt x="460" y="257"/>
                </a:lnTo>
                <a:lnTo>
                  <a:pt x="462" y="264"/>
                </a:lnTo>
                <a:lnTo>
                  <a:pt x="462" y="266"/>
                </a:lnTo>
                <a:lnTo>
                  <a:pt x="463" y="267"/>
                </a:lnTo>
                <a:lnTo>
                  <a:pt x="465" y="273"/>
                </a:lnTo>
                <a:lnTo>
                  <a:pt x="467" y="271"/>
                </a:lnTo>
                <a:lnTo>
                  <a:pt x="468" y="273"/>
                </a:lnTo>
                <a:lnTo>
                  <a:pt x="472" y="278"/>
                </a:lnTo>
                <a:lnTo>
                  <a:pt x="468" y="281"/>
                </a:lnTo>
                <a:lnTo>
                  <a:pt x="470" y="284"/>
                </a:lnTo>
                <a:lnTo>
                  <a:pt x="472" y="288"/>
                </a:lnTo>
                <a:lnTo>
                  <a:pt x="473" y="296"/>
                </a:lnTo>
                <a:lnTo>
                  <a:pt x="475" y="298"/>
                </a:lnTo>
                <a:lnTo>
                  <a:pt x="497" y="306"/>
                </a:lnTo>
                <a:lnTo>
                  <a:pt x="492" y="313"/>
                </a:lnTo>
                <a:lnTo>
                  <a:pt x="494" y="319"/>
                </a:lnTo>
                <a:lnTo>
                  <a:pt x="477" y="326"/>
                </a:lnTo>
                <a:lnTo>
                  <a:pt x="472" y="321"/>
                </a:lnTo>
                <a:lnTo>
                  <a:pt x="470" y="323"/>
                </a:lnTo>
                <a:lnTo>
                  <a:pt x="470" y="319"/>
                </a:lnTo>
                <a:lnTo>
                  <a:pt x="470" y="318"/>
                </a:lnTo>
                <a:lnTo>
                  <a:pt x="467" y="323"/>
                </a:lnTo>
                <a:lnTo>
                  <a:pt x="462" y="318"/>
                </a:lnTo>
                <a:lnTo>
                  <a:pt x="467" y="323"/>
                </a:lnTo>
                <a:lnTo>
                  <a:pt x="470" y="319"/>
                </a:lnTo>
                <a:lnTo>
                  <a:pt x="468" y="323"/>
                </a:lnTo>
                <a:lnTo>
                  <a:pt x="472" y="321"/>
                </a:lnTo>
                <a:lnTo>
                  <a:pt x="477" y="326"/>
                </a:lnTo>
                <a:lnTo>
                  <a:pt x="487" y="329"/>
                </a:lnTo>
                <a:lnTo>
                  <a:pt x="485" y="333"/>
                </a:lnTo>
                <a:lnTo>
                  <a:pt x="480" y="339"/>
                </a:lnTo>
                <a:lnTo>
                  <a:pt x="475" y="333"/>
                </a:lnTo>
                <a:lnTo>
                  <a:pt x="472" y="334"/>
                </a:lnTo>
                <a:lnTo>
                  <a:pt x="475" y="339"/>
                </a:lnTo>
                <a:lnTo>
                  <a:pt x="463" y="334"/>
                </a:lnTo>
                <a:lnTo>
                  <a:pt x="482" y="349"/>
                </a:lnTo>
                <a:lnTo>
                  <a:pt x="477" y="356"/>
                </a:lnTo>
                <a:lnTo>
                  <a:pt x="472" y="351"/>
                </a:lnTo>
                <a:lnTo>
                  <a:pt x="472" y="361"/>
                </a:lnTo>
                <a:lnTo>
                  <a:pt x="479" y="366"/>
                </a:lnTo>
                <a:lnTo>
                  <a:pt x="479" y="371"/>
                </a:lnTo>
                <a:lnTo>
                  <a:pt x="470" y="388"/>
                </a:lnTo>
                <a:lnTo>
                  <a:pt x="465" y="388"/>
                </a:lnTo>
                <a:lnTo>
                  <a:pt x="462" y="393"/>
                </a:lnTo>
                <a:lnTo>
                  <a:pt x="463" y="398"/>
                </a:lnTo>
                <a:lnTo>
                  <a:pt x="463" y="393"/>
                </a:lnTo>
                <a:lnTo>
                  <a:pt x="472" y="395"/>
                </a:lnTo>
                <a:lnTo>
                  <a:pt x="472" y="398"/>
                </a:lnTo>
                <a:lnTo>
                  <a:pt x="467" y="411"/>
                </a:lnTo>
                <a:lnTo>
                  <a:pt x="453" y="415"/>
                </a:lnTo>
                <a:lnTo>
                  <a:pt x="453" y="420"/>
                </a:lnTo>
                <a:lnTo>
                  <a:pt x="460" y="425"/>
                </a:lnTo>
                <a:lnTo>
                  <a:pt x="453" y="421"/>
                </a:lnTo>
                <a:lnTo>
                  <a:pt x="460" y="431"/>
                </a:lnTo>
                <a:lnTo>
                  <a:pt x="457" y="435"/>
                </a:lnTo>
                <a:lnTo>
                  <a:pt x="462" y="435"/>
                </a:lnTo>
                <a:lnTo>
                  <a:pt x="458" y="447"/>
                </a:lnTo>
                <a:lnTo>
                  <a:pt x="463" y="457"/>
                </a:lnTo>
                <a:lnTo>
                  <a:pt x="462" y="462"/>
                </a:lnTo>
                <a:lnTo>
                  <a:pt x="462" y="463"/>
                </a:lnTo>
                <a:lnTo>
                  <a:pt x="453" y="462"/>
                </a:lnTo>
                <a:lnTo>
                  <a:pt x="453" y="463"/>
                </a:lnTo>
                <a:lnTo>
                  <a:pt x="450" y="462"/>
                </a:lnTo>
                <a:lnTo>
                  <a:pt x="450" y="463"/>
                </a:lnTo>
                <a:lnTo>
                  <a:pt x="442" y="462"/>
                </a:lnTo>
                <a:lnTo>
                  <a:pt x="440" y="460"/>
                </a:lnTo>
                <a:lnTo>
                  <a:pt x="438" y="460"/>
                </a:lnTo>
                <a:lnTo>
                  <a:pt x="437" y="460"/>
                </a:lnTo>
                <a:lnTo>
                  <a:pt x="432" y="458"/>
                </a:lnTo>
                <a:lnTo>
                  <a:pt x="427" y="458"/>
                </a:lnTo>
                <a:lnTo>
                  <a:pt x="422" y="457"/>
                </a:lnTo>
                <a:lnTo>
                  <a:pt x="422" y="457"/>
                </a:lnTo>
                <a:lnTo>
                  <a:pt x="418" y="457"/>
                </a:lnTo>
                <a:lnTo>
                  <a:pt x="418" y="457"/>
                </a:lnTo>
                <a:lnTo>
                  <a:pt x="418" y="460"/>
                </a:lnTo>
                <a:lnTo>
                  <a:pt x="415" y="462"/>
                </a:lnTo>
                <a:lnTo>
                  <a:pt x="412" y="462"/>
                </a:lnTo>
                <a:lnTo>
                  <a:pt x="413" y="465"/>
                </a:lnTo>
                <a:lnTo>
                  <a:pt x="410" y="467"/>
                </a:lnTo>
                <a:lnTo>
                  <a:pt x="412" y="478"/>
                </a:lnTo>
                <a:lnTo>
                  <a:pt x="417" y="483"/>
                </a:lnTo>
                <a:lnTo>
                  <a:pt x="417" y="487"/>
                </a:lnTo>
                <a:lnTo>
                  <a:pt x="418" y="498"/>
                </a:lnTo>
                <a:lnTo>
                  <a:pt x="417" y="500"/>
                </a:lnTo>
                <a:lnTo>
                  <a:pt x="415" y="502"/>
                </a:lnTo>
                <a:lnTo>
                  <a:pt x="418" y="510"/>
                </a:lnTo>
                <a:lnTo>
                  <a:pt x="417" y="510"/>
                </a:lnTo>
                <a:lnTo>
                  <a:pt x="405" y="512"/>
                </a:lnTo>
                <a:lnTo>
                  <a:pt x="403" y="512"/>
                </a:lnTo>
                <a:lnTo>
                  <a:pt x="400" y="507"/>
                </a:lnTo>
                <a:lnTo>
                  <a:pt x="398" y="498"/>
                </a:lnTo>
                <a:lnTo>
                  <a:pt x="397" y="498"/>
                </a:lnTo>
                <a:lnTo>
                  <a:pt x="395" y="495"/>
                </a:lnTo>
                <a:lnTo>
                  <a:pt x="397" y="490"/>
                </a:lnTo>
                <a:lnTo>
                  <a:pt x="376" y="492"/>
                </a:lnTo>
                <a:lnTo>
                  <a:pt x="371" y="492"/>
                </a:lnTo>
                <a:lnTo>
                  <a:pt x="360" y="493"/>
                </a:lnTo>
                <a:lnTo>
                  <a:pt x="348" y="495"/>
                </a:lnTo>
                <a:lnTo>
                  <a:pt x="305" y="498"/>
                </a:lnTo>
                <a:lnTo>
                  <a:pt x="288" y="498"/>
                </a:lnTo>
                <a:lnTo>
                  <a:pt x="258" y="500"/>
                </a:lnTo>
                <a:lnTo>
                  <a:pt x="244" y="502"/>
                </a:lnTo>
                <a:lnTo>
                  <a:pt x="218" y="503"/>
                </a:lnTo>
                <a:lnTo>
                  <a:pt x="211" y="505"/>
                </a:lnTo>
                <a:lnTo>
                  <a:pt x="191" y="507"/>
                </a:lnTo>
                <a:lnTo>
                  <a:pt x="181" y="507"/>
                </a:lnTo>
                <a:lnTo>
                  <a:pt x="132" y="510"/>
                </a:lnTo>
                <a:lnTo>
                  <a:pt x="132" y="510"/>
                </a:lnTo>
                <a:lnTo>
                  <a:pt x="131" y="508"/>
                </a:lnTo>
                <a:lnTo>
                  <a:pt x="127" y="507"/>
                </a:lnTo>
                <a:lnTo>
                  <a:pt x="126" y="505"/>
                </a:lnTo>
                <a:lnTo>
                  <a:pt x="124" y="502"/>
                </a:lnTo>
                <a:lnTo>
                  <a:pt x="124" y="497"/>
                </a:lnTo>
                <a:lnTo>
                  <a:pt x="122" y="490"/>
                </a:lnTo>
                <a:lnTo>
                  <a:pt x="119" y="488"/>
                </a:lnTo>
                <a:lnTo>
                  <a:pt x="117" y="483"/>
                </a:lnTo>
                <a:lnTo>
                  <a:pt x="116" y="482"/>
                </a:lnTo>
                <a:lnTo>
                  <a:pt x="114" y="480"/>
                </a:lnTo>
                <a:lnTo>
                  <a:pt x="110" y="470"/>
                </a:lnTo>
                <a:lnTo>
                  <a:pt x="109" y="467"/>
                </a:lnTo>
                <a:lnTo>
                  <a:pt x="105" y="462"/>
                </a:lnTo>
                <a:lnTo>
                  <a:pt x="102" y="462"/>
                </a:lnTo>
                <a:lnTo>
                  <a:pt x="100" y="458"/>
                </a:lnTo>
                <a:lnTo>
                  <a:pt x="102" y="455"/>
                </a:lnTo>
                <a:lnTo>
                  <a:pt x="100" y="450"/>
                </a:lnTo>
                <a:lnTo>
                  <a:pt x="102" y="447"/>
                </a:lnTo>
                <a:lnTo>
                  <a:pt x="100" y="443"/>
                </a:lnTo>
                <a:lnTo>
                  <a:pt x="100" y="438"/>
                </a:lnTo>
                <a:lnTo>
                  <a:pt x="102" y="430"/>
                </a:lnTo>
                <a:lnTo>
                  <a:pt x="100" y="426"/>
                </a:lnTo>
                <a:lnTo>
                  <a:pt x="102" y="421"/>
                </a:lnTo>
                <a:lnTo>
                  <a:pt x="102" y="416"/>
                </a:lnTo>
                <a:lnTo>
                  <a:pt x="100" y="410"/>
                </a:lnTo>
                <a:lnTo>
                  <a:pt x="94" y="403"/>
                </a:lnTo>
                <a:lnTo>
                  <a:pt x="92" y="401"/>
                </a:lnTo>
                <a:lnTo>
                  <a:pt x="92" y="398"/>
                </a:lnTo>
                <a:lnTo>
                  <a:pt x="90" y="39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4" name="Freeform 76"/>
          <p:cNvSpPr>
            <a:spLocks/>
          </p:cNvSpPr>
          <p:nvPr/>
        </p:nvSpPr>
        <p:spPr bwMode="auto">
          <a:xfrm>
            <a:off x="6954840" y="3730625"/>
            <a:ext cx="815975" cy="611188"/>
          </a:xfrm>
          <a:custGeom>
            <a:avLst/>
            <a:gdLst/>
            <a:ahLst/>
            <a:cxnLst>
              <a:cxn ang="0">
                <a:pos x="171" y="227"/>
              </a:cxn>
              <a:cxn ang="0">
                <a:pos x="169" y="224"/>
              </a:cxn>
              <a:cxn ang="0">
                <a:pos x="162" y="221"/>
              </a:cxn>
              <a:cxn ang="0">
                <a:pos x="157" y="216"/>
              </a:cxn>
              <a:cxn ang="0">
                <a:pos x="157" y="209"/>
              </a:cxn>
              <a:cxn ang="0">
                <a:pos x="149" y="201"/>
              </a:cxn>
              <a:cxn ang="0">
                <a:pos x="139" y="194"/>
              </a:cxn>
              <a:cxn ang="0">
                <a:pos x="127" y="189"/>
              </a:cxn>
              <a:cxn ang="0">
                <a:pos x="114" y="174"/>
              </a:cxn>
              <a:cxn ang="0">
                <a:pos x="105" y="166"/>
              </a:cxn>
              <a:cxn ang="0">
                <a:pos x="85" y="157"/>
              </a:cxn>
              <a:cxn ang="0">
                <a:pos x="75" y="142"/>
              </a:cxn>
              <a:cxn ang="0">
                <a:pos x="62" y="124"/>
              </a:cxn>
              <a:cxn ang="0">
                <a:pos x="52" y="110"/>
              </a:cxn>
              <a:cxn ang="0">
                <a:pos x="35" y="105"/>
              </a:cxn>
              <a:cxn ang="0">
                <a:pos x="22" y="97"/>
              </a:cxn>
              <a:cxn ang="0">
                <a:pos x="5" y="89"/>
              </a:cxn>
              <a:cxn ang="0">
                <a:pos x="0" y="79"/>
              </a:cxn>
              <a:cxn ang="0">
                <a:pos x="5" y="67"/>
              </a:cxn>
              <a:cxn ang="0">
                <a:pos x="7" y="64"/>
              </a:cxn>
              <a:cxn ang="0">
                <a:pos x="12" y="57"/>
              </a:cxn>
              <a:cxn ang="0">
                <a:pos x="17" y="55"/>
              </a:cxn>
              <a:cxn ang="0">
                <a:pos x="17" y="47"/>
              </a:cxn>
              <a:cxn ang="0">
                <a:pos x="53" y="32"/>
              </a:cxn>
              <a:cxn ang="0">
                <a:pos x="65" y="23"/>
              </a:cxn>
              <a:cxn ang="0">
                <a:pos x="80" y="13"/>
              </a:cxn>
              <a:cxn ang="0">
                <a:pos x="87" y="15"/>
              </a:cxn>
              <a:cxn ang="0">
                <a:pos x="129" y="8"/>
              </a:cxn>
              <a:cxn ang="0">
                <a:pos x="206" y="0"/>
              </a:cxn>
              <a:cxn ang="0">
                <a:pos x="209" y="12"/>
              </a:cxn>
              <a:cxn ang="0">
                <a:pos x="234" y="18"/>
              </a:cxn>
              <a:cxn ang="0">
                <a:pos x="318" y="18"/>
              </a:cxn>
              <a:cxn ang="0">
                <a:pos x="365" y="32"/>
              </a:cxn>
              <a:cxn ang="0">
                <a:pos x="458" y="100"/>
              </a:cxn>
              <a:cxn ang="0">
                <a:pos x="421" y="161"/>
              </a:cxn>
              <a:cxn ang="0">
                <a:pos x="418" y="189"/>
              </a:cxn>
              <a:cxn ang="0">
                <a:pos x="413" y="199"/>
              </a:cxn>
              <a:cxn ang="0">
                <a:pos x="388" y="226"/>
              </a:cxn>
              <a:cxn ang="0">
                <a:pos x="368" y="227"/>
              </a:cxn>
              <a:cxn ang="0">
                <a:pos x="356" y="244"/>
              </a:cxn>
              <a:cxn ang="0">
                <a:pos x="336" y="278"/>
              </a:cxn>
              <a:cxn ang="0">
                <a:pos x="314" y="269"/>
              </a:cxn>
              <a:cxn ang="0">
                <a:pos x="306" y="289"/>
              </a:cxn>
              <a:cxn ang="0">
                <a:pos x="318" y="301"/>
              </a:cxn>
              <a:cxn ang="0">
                <a:pos x="289" y="309"/>
              </a:cxn>
              <a:cxn ang="0">
                <a:pos x="274" y="291"/>
              </a:cxn>
              <a:cxn ang="0">
                <a:pos x="259" y="345"/>
              </a:cxn>
              <a:cxn ang="0">
                <a:pos x="252" y="328"/>
              </a:cxn>
              <a:cxn ang="0">
                <a:pos x="249" y="320"/>
              </a:cxn>
              <a:cxn ang="0">
                <a:pos x="244" y="304"/>
              </a:cxn>
              <a:cxn ang="0">
                <a:pos x="232" y="294"/>
              </a:cxn>
              <a:cxn ang="0">
                <a:pos x="224" y="293"/>
              </a:cxn>
              <a:cxn ang="0">
                <a:pos x="219" y="283"/>
              </a:cxn>
              <a:cxn ang="0">
                <a:pos x="217" y="276"/>
              </a:cxn>
              <a:cxn ang="0">
                <a:pos x="214" y="268"/>
              </a:cxn>
              <a:cxn ang="0">
                <a:pos x="209" y="263"/>
              </a:cxn>
              <a:cxn ang="0">
                <a:pos x="204" y="254"/>
              </a:cxn>
              <a:cxn ang="0">
                <a:pos x="201" y="246"/>
              </a:cxn>
              <a:cxn ang="0">
                <a:pos x="192" y="241"/>
              </a:cxn>
              <a:cxn ang="0">
                <a:pos x="176" y="231"/>
              </a:cxn>
            </a:cxnLst>
            <a:rect l="0" t="0" r="r" b="b"/>
            <a:pathLst>
              <a:path w="462" h="345">
                <a:moveTo>
                  <a:pt x="176" y="231"/>
                </a:moveTo>
                <a:lnTo>
                  <a:pt x="174" y="229"/>
                </a:lnTo>
                <a:lnTo>
                  <a:pt x="171" y="231"/>
                </a:lnTo>
                <a:lnTo>
                  <a:pt x="171" y="227"/>
                </a:lnTo>
                <a:lnTo>
                  <a:pt x="165" y="227"/>
                </a:lnTo>
                <a:lnTo>
                  <a:pt x="167" y="226"/>
                </a:lnTo>
                <a:lnTo>
                  <a:pt x="167" y="224"/>
                </a:lnTo>
                <a:lnTo>
                  <a:pt x="169" y="224"/>
                </a:lnTo>
                <a:lnTo>
                  <a:pt x="164" y="221"/>
                </a:lnTo>
                <a:lnTo>
                  <a:pt x="167" y="219"/>
                </a:lnTo>
                <a:lnTo>
                  <a:pt x="164" y="219"/>
                </a:lnTo>
                <a:lnTo>
                  <a:pt x="162" y="221"/>
                </a:lnTo>
                <a:lnTo>
                  <a:pt x="160" y="217"/>
                </a:lnTo>
                <a:lnTo>
                  <a:pt x="160" y="217"/>
                </a:lnTo>
                <a:lnTo>
                  <a:pt x="159" y="216"/>
                </a:lnTo>
                <a:lnTo>
                  <a:pt x="157" y="216"/>
                </a:lnTo>
                <a:lnTo>
                  <a:pt x="155" y="214"/>
                </a:lnTo>
                <a:lnTo>
                  <a:pt x="157" y="214"/>
                </a:lnTo>
                <a:lnTo>
                  <a:pt x="155" y="209"/>
                </a:lnTo>
                <a:lnTo>
                  <a:pt x="157" y="209"/>
                </a:lnTo>
                <a:lnTo>
                  <a:pt x="155" y="206"/>
                </a:lnTo>
                <a:lnTo>
                  <a:pt x="157" y="206"/>
                </a:lnTo>
                <a:lnTo>
                  <a:pt x="154" y="202"/>
                </a:lnTo>
                <a:lnTo>
                  <a:pt x="149" y="201"/>
                </a:lnTo>
                <a:lnTo>
                  <a:pt x="149" y="197"/>
                </a:lnTo>
                <a:lnTo>
                  <a:pt x="145" y="196"/>
                </a:lnTo>
                <a:lnTo>
                  <a:pt x="142" y="196"/>
                </a:lnTo>
                <a:lnTo>
                  <a:pt x="139" y="194"/>
                </a:lnTo>
                <a:lnTo>
                  <a:pt x="135" y="192"/>
                </a:lnTo>
                <a:lnTo>
                  <a:pt x="132" y="192"/>
                </a:lnTo>
                <a:lnTo>
                  <a:pt x="129" y="191"/>
                </a:lnTo>
                <a:lnTo>
                  <a:pt x="127" y="189"/>
                </a:lnTo>
                <a:lnTo>
                  <a:pt x="124" y="184"/>
                </a:lnTo>
                <a:lnTo>
                  <a:pt x="122" y="182"/>
                </a:lnTo>
                <a:lnTo>
                  <a:pt x="117" y="174"/>
                </a:lnTo>
                <a:lnTo>
                  <a:pt x="114" y="174"/>
                </a:lnTo>
                <a:lnTo>
                  <a:pt x="112" y="171"/>
                </a:lnTo>
                <a:lnTo>
                  <a:pt x="107" y="167"/>
                </a:lnTo>
                <a:lnTo>
                  <a:pt x="107" y="167"/>
                </a:lnTo>
                <a:lnTo>
                  <a:pt x="105" y="166"/>
                </a:lnTo>
                <a:lnTo>
                  <a:pt x="100" y="166"/>
                </a:lnTo>
                <a:lnTo>
                  <a:pt x="97" y="164"/>
                </a:lnTo>
                <a:lnTo>
                  <a:pt x="90" y="161"/>
                </a:lnTo>
                <a:lnTo>
                  <a:pt x="85" y="157"/>
                </a:lnTo>
                <a:lnTo>
                  <a:pt x="85" y="156"/>
                </a:lnTo>
                <a:lnTo>
                  <a:pt x="82" y="152"/>
                </a:lnTo>
                <a:lnTo>
                  <a:pt x="82" y="149"/>
                </a:lnTo>
                <a:lnTo>
                  <a:pt x="75" y="142"/>
                </a:lnTo>
                <a:lnTo>
                  <a:pt x="65" y="135"/>
                </a:lnTo>
                <a:lnTo>
                  <a:pt x="65" y="132"/>
                </a:lnTo>
                <a:lnTo>
                  <a:pt x="63" y="129"/>
                </a:lnTo>
                <a:lnTo>
                  <a:pt x="62" y="124"/>
                </a:lnTo>
                <a:lnTo>
                  <a:pt x="60" y="122"/>
                </a:lnTo>
                <a:lnTo>
                  <a:pt x="55" y="117"/>
                </a:lnTo>
                <a:lnTo>
                  <a:pt x="53" y="114"/>
                </a:lnTo>
                <a:lnTo>
                  <a:pt x="52" y="110"/>
                </a:lnTo>
                <a:lnTo>
                  <a:pt x="48" y="105"/>
                </a:lnTo>
                <a:lnTo>
                  <a:pt x="45" y="104"/>
                </a:lnTo>
                <a:lnTo>
                  <a:pt x="38" y="104"/>
                </a:lnTo>
                <a:lnTo>
                  <a:pt x="35" y="105"/>
                </a:lnTo>
                <a:lnTo>
                  <a:pt x="32" y="104"/>
                </a:lnTo>
                <a:lnTo>
                  <a:pt x="28" y="100"/>
                </a:lnTo>
                <a:lnTo>
                  <a:pt x="25" y="99"/>
                </a:lnTo>
                <a:lnTo>
                  <a:pt x="22" y="97"/>
                </a:lnTo>
                <a:lnTo>
                  <a:pt x="20" y="95"/>
                </a:lnTo>
                <a:lnTo>
                  <a:pt x="18" y="94"/>
                </a:lnTo>
                <a:lnTo>
                  <a:pt x="12" y="92"/>
                </a:lnTo>
                <a:lnTo>
                  <a:pt x="5" y="89"/>
                </a:lnTo>
                <a:lnTo>
                  <a:pt x="0" y="87"/>
                </a:lnTo>
                <a:lnTo>
                  <a:pt x="0" y="84"/>
                </a:lnTo>
                <a:lnTo>
                  <a:pt x="0" y="80"/>
                </a:lnTo>
                <a:lnTo>
                  <a:pt x="0" y="79"/>
                </a:lnTo>
                <a:lnTo>
                  <a:pt x="0" y="74"/>
                </a:lnTo>
                <a:lnTo>
                  <a:pt x="2" y="72"/>
                </a:lnTo>
                <a:lnTo>
                  <a:pt x="5" y="70"/>
                </a:lnTo>
                <a:lnTo>
                  <a:pt x="5" y="67"/>
                </a:lnTo>
                <a:lnTo>
                  <a:pt x="7" y="67"/>
                </a:lnTo>
                <a:lnTo>
                  <a:pt x="7" y="67"/>
                </a:lnTo>
                <a:lnTo>
                  <a:pt x="8" y="65"/>
                </a:lnTo>
                <a:lnTo>
                  <a:pt x="7" y="64"/>
                </a:lnTo>
                <a:lnTo>
                  <a:pt x="8" y="64"/>
                </a:lnTo>
                <a:lnTo>
                  <a:pt x="8" y="60"/>
                </a:lnTo>
                <a:lnTo>
                  <a:pt x="12" y="62"/>
                </a:lnTo>
                <a:lnTo>
                  <a:pt x="12" y="57"/>
                </a:lnTo>
                <a:lnTo>
                  <a:pt x="13" y="57"/>
                </a:lnTo>
                <a:lnTo>
                  <a:pt x="13" y="55"/>
                </a:lnTo>
                <a:lnTo>
                  <a:pt x="15" y="55"/>
                </a:lnTo>
                <a:lnTo>
                  <a:pt x="17" y="55"/>
                </a:lnTo>
                <a:lnTo>
                  <a:pt x="18" y="55"/>
                </a:lnTo>
                <a:lnTo>
                  <a:pt x="17" y="52"/>
                </a:lnTo>
                <a:lnTo>
                  <a:pt x="18" y="48"/>
                </a:lnTo>
                <a:lnTo>
                  <a:pt x="17" y="47"/>
                </a:lnTo>
                <a:lnTo>
                  <a:pt x="27" y="43"/>
                </a:lnTo>
                <a:lnTo>
                  <a:pt x="37" y="37"/>
                </a:lnTo>
                <a:lnTo>
                  <a:pt x="47" y="33"/>
                </a:lnTo>
                <a:lnTo>
                  <a:pt x="53" y="32"/>
                </a:lnTo>
                <a:lnTo>
                  <a:pt x="53" y="30"/>
                </a:lnTo>
                <a:lnTo>
                  <a:pt x="53" y="27"/>
                </a:lnTo>
                <a:lnTo>
                  <a:pt x="57" y="27"/>
                </a:lnTo>
                <a:lnTo>
                  <a:pt x="65" y="23"/>
                </a:lnTo>
                <a:lnTo>
                  <a:pt x="68" y="22"/>
                </a:lnTo>
                <a:lnTo>
                  <a:pt x="73" y="18"/>
                </a:lnTo>
                <a:lnTo>
                  <a:pt x="75" y="18"/>
                </a:lnTo>
                <a:lnTo>
                  <a:pt x="80" y="13"/>
                </a:lnTo>
                <a:lnTo>
                  <a:pt x="82" y="15"/>
                </a:lnTo>
                <a:lnTo>
                  <a:pt x="84" y="15"/>
                </a:lnTo>
                <a:lnTo>
                  <a:pt x="85" y="15"/>
                </a:lnTo>
                <a:lnTo>
                  <a:pt x="87" y="15"/>
                </a:lnTo>
                <a:lnTo>
                  <a:pt x="90" y="13"/>
                </a:lnTo>
                <a:lnTo>
                  <a:pt x="97" y="13"/>
                </a:lnTo>
                <a:lnTo>
                  <a:pt x="119" y="10"/>
                </a:lnTo>
                <a:lnTo>
                  <a:pt x="129" y="8"/>
                </a:lnTo>
                <a:lnTo>
                  <a:pt x="139" y="7"/>
                </a:lnTo>
                <a:lnTo>
                  <a:pt x="176" y="3"/>
                </a:lnTo>
                <a:lnTo>
                  <a:pt x="181" y="3"/>
                </a:lnTo>
                <a:lnTo>
                  <a:pt x="206" y="0"/>
                </a:lnTo>
                <a:lnTo>
                  <a:pt x="206" y="2"/>
                </a:lnTo>
                <a:lnTo>
                  <a:pt x="209" y="3"/>
                </a:lnTo>
                <a:lnTo>
                  <a:pt x="206" y="8"/>
                </a:lnTo>
                <a:lnTo>
                  <a:pt x="209" y="12"/>
                </a:lnTo>
                <a:lnTo>
                  <a:pt x="217" y="3"/>
                </a:lnTo>
                <a:lnTo>
                  <a:pt x="222" y="7"/>
                </a:lnTo>
                <a:lnTo>
                  <a:pt x="227" y="13"/>
                </a:lnTo>
                <a:lnTo>
                  <a:pt x="234" y="18"/>
                </a:lnTo>
                <a:lnTo>
                  <a:pt x="234" y="33"/>
                </a:lnTo>
                <a:lnTo>
                  <a:pt x="256" y="28"/>
                </a:lnTo>
                <a:lnTo>
                  <a:pt x="279" y="25"/>
                </a:lnTo>
                <a:lnTo>
                  <a:pt x="318" y="18"/>
                </a:lnTo>
                <a:lnTo>
                  <a:pt x="339" y="15"/>
                </a:lnTo>
                <a:lnTo>
                  <a:pt x="341" y="15"/>
                </a:lnTo>
                <a:lnTo>
                  <a:pt x="363" y="30"/>
                </a:lnTo>
                <a:lnTo>
                  <a:pt x="365" y="32"/>
                </a:lnTo>
                <a:lnTo>
                  <a:pt x="406" y="60"/>
                </a:lnTo>
                <a:lnTo>
                  <a:pt x="453" y="92"/>
                </a:lnTo>
                <a:lnTo>
                  <a:pt x="462" y="99"/>
                </a:lnTo>
                <a:lnTo>
                  <a:pt x="458" y="100"/>
                </a:lnTo>
                <a:lnTo>
                  <a:pt x="462" y="102"/>
                </a:lnTo>
                <a:lnTo>
                  <a:pt x="440" y="122"/>
                </a:lnTo>
                <a:lnTo>
                  <a:pt x="430" y="142"/>
                </a:lnTo>
                <a:lnTo>
                  <a:pt x="421" y="161"/>
                </a:lnTo>
                <a:lnTo>
                  <a:pt x="421" y="174"/>
                </a:lnTo>
                <a:lnTo>
                  <a:pt x="420" y="171"/>
                </a:lnTo>
                <a:lnTo>
                  <a:pt x="410" y="177"/>
                </a:lnTo>
                <a:lnTo>
                  <a:pt x="418" y="189"/>
                </a:lnTo>
                <a:lnTo>
                  <a:pt x="416" y="196"/>
                </a:lnTo>
                <a:lnTo>
                  <a:pt x="405" y="196"/>
                </a:lnTo>
                <a:lnTo>
                  <a:pt x="411" y="196"/>
                </a:lnTo>
                <a:lnTo>
                  <a:pt x="413" y="199"/>
                </a:lnTo>
                <a:lnTo>
                  <a:pt x="403" y="212"/>
                </a:lnTo>
                <a:lnTo>
                  <a:pt x="386" y="216"/>
                </a:lnTo>
                <a:lnTo>
                  <a:pt x="383" y="219"/>
                </a:lnTo>
                <a:lnTo>
                  <a:pt x="388" y="226"/>
                </a:lnTo>
                <a:lnTo>
                  <a:pt x="386" y="227"/>
                </a:lnTo>
                <a:lnTo>
                  <a:pt x="375" y="243"/>
                </a:lnTo>
                <a:lnTo>
                  <a:pt x="361" y="246"/>
                </a:lnTo>
                <a:lnTo>
                  <a:pt x="368" y="227"/>
                </a:lnTo>
                <a:lnTo>
                  <a:pt x="360" y="238"/>
                </a:lnTo>
                <a:lnTo>
                  <a:pt x="356" y="233"/>
                </a:lnTo>
                <a:lnTo>
                  <a:pt x="353" y="234"/>
                </a:lnTo>
                <a:lnTo>
                  <a:pt x="356" y="244"/>
                </a:lnTo>
                <a:lnTo>
                  <a:pt x="363" y="253"/>
                </a:lnTo>
                <a:lnTo>
                  <a:pt x="363" y="259"/>
                </a:lnTo>
                <a:lnTo>
                  <a:pt x="356" y="269"/>
                </a:lnTo>
                <a:lnTo>
                  <a:pt x="336" y="278"/>
                </a:lnTo>
                <a:lnTo>
                  <a:pt x="329" y="284"/>
                </a:lnTo>
                <a:lnTo>
                  <a:pt x="324" y="286"/>
                </a:lnTo>
                <a:lnTo>
                  <a:pt x="318" y="269"/>
                </a:lnTo>
                <a:lnTo>
                  <a:pt x="314" y="269"/>
                </a:lnTo>
                <a:lnTo>
                  <a:pt x="319" y="288"/>
                </a:lnTo>
                <a:lnTo>
                  <a:pt x="311" y="288"/>
                </a:lnTo>
                <a:lnTo>
                  <a:pt x="304" y="283"/>
                </a:lnTo>
                <a:lnTo>
                  <a:pt x="306" y="289"/>
                </a:lnTo>
                <a:lnTo>
                  <a:pt x="296" y="291"/>
                </a:lnTo>
                <a:lnTo>
                  <a:pt x="296" y="291"/>
                </a:lnTo>
                <a:lnTo>
                  <a:pt x="313" y="296"/>
                </a:lnTo>
                <a:lnTo>
                  <a:pt x="318" y="301"/>
                </a:lnTo>
                <a:lnTo>
                  <a:pt x="318" y="309"/>
                </a:lnTo>
                <a:lnTo>
                  <a:pt x="303" y="318"/>
                </a:lnTo>
                <a:lnTo>
                  <a:pt x="298" y="316"/>
                </a:lnTo>
                <a:lnTo>
                  <a:pt x="289" y="309"/>
                </a:lnTo>
                <a:lnTo>
                  <a:pt x="281" y="298"/>
                </a:lnTo>
                <a:lnTo>
                  <a:pt x="283" y="293"/>
                </a:lnTo>
                <a:lnTo>
                  <a:pt x="278" y="293"/>
                </a:lnTo>
                <a:lnTo>
                  <a:pt x="274" y="291"/>
                </a:lnTo>
                <a:lnTo>
                  <a:pt x="281" y="306"/>
                </a:lnTo>
                <a:lnTo>
                  <a:pt x="288" y="323"/>
                </a:lnTo>
                <a:lnTo>
                  <a:pt x="281" y="345"/>
                </a:lnTo>
                <a:lnTo>
                  <a:pt x="259" y="345"/>
                </a:lnTo>
                <a:lnTo>
                  <a:pt x="257" y="343"/>
                </a:lnTo>
                <a:lnTo>
                  <a:pt x="256" y="335"/>
                </a:lnTo>
                <a:lnTo>
                  <a:pt x="254" y="331"/>
                </a:lnTo>
                <a:lnTo>
                  <a:pt x="252" y="328"/>
                </a:lnTo>
                <a:lnTo>
                  <a:pt x="256" y="325"/>
                </a:lnTo>
                <a:lnTo>
                  <a:pt x="252" y="320"/>
                </a:lnTo>
                <a:lnTo>
                  <a:pt x="251" y="318"/>
                </a:lnTo>
                <a:lnTo>
                  <a:pt x="249" y="320"/>
                </a:lnTo>
                <a:lnTo>
                  <a:pt x="247" y="314"/>
                </a:lnTo>
                <a:lnTo>
                  <a:pt x="246" y="313"/>
                </a:lnTo>
                <a:lnTo>
                  <a:pt x="246" y="311"/>
                </a:lnTo>
                <a:lnTo>
                  <a:pt x="244" y="304"/>
                </a:lnTo>
                <a:lnTo>
                  <a:pt x="239" y="299"/>
                </a:lnTo>
                <a:lnTo>
                  <a:pt x="234" y="299"/>
                </a:lnTo>
                <a:lnTo>
                  <a:pt x="234" y="296"/>
                </a:lnTo>
                <a:lnTo>
                  <a:pt x="232" y="294"/>
                </a:lnTo>
                <a:lnTo>
                  <a:pt x="227" y="294"/>
                </a:lnTo>
                <a:lnTo>
                  <a:pt x="226" y="294"/>
                </a:lnTo>
                <a:lnTo>
                  <a:pt x="224" y="294"/>
                </a:lnTo>
                <a:lnTo>
                  <a:pt x="224" y="293"/>
                </a:lnTo>
                <a:lnTo>
                  <a:pt x="224" y="293"/>
                </a:lnTo>
                <a:lnTo>
                  <a:pt x="221" y="291"/>
                </a:lnTo>
                <a:lnTo>
                  <a:pt x="221" y="288"/>
                </a:lnTo>
                <a:lnTo>
                  <a:pt x="219" y="283"/>
                </a:lnTo>
                <a:lnTo>
                  <a:pt x="217" y="281"/>
                </a:lnTo>
                <a:lnTo>
                  <a:pt x="217" y="278"/>
                </a:lnTo>
                <a:lnTo>
                  <a:pt x="216" y="276"/>
                </a:lnTo>
                <a:lnTo>
                  <a:pt x="217" y="276"/>
                </a:lnTo>
                <a:lnTo>
                  <a:pt x="214" y="273"/>
                </a:lnTo>
                <a:lnTo>
                  <a:pt x="216" y="269"/>
                </a:lnTo>
                <a:lnTo>
                  <a:pt x="214" y="269"/>
                </a:lnTo>
                <a:lnTo>
                  <a:pt x="214" y="268"/>
                </a:lnTo>
                <a:lnTo>
                  <a:pt x="214" y="266"/>
                </a:lnTo>
                <a:lnTo>
                  <a:pt x="212" y="266"/>
                </a:lnTo>
                <a:lnTo>
                  <a:pt x="211" y="263"/>
                </a:lnTo>
                <a:lnTo>
                  <a:pt x="209" y="263"/>
                </a:lnTo>
                <a:lnTo>
                  <a:pt x="211" y="259"/>
                </a:lnTo>
                <a:lnTo>
                  <a:pt x="209" y="259"/>
                </a:lnTo>
                <a:lnTo>
                  <a:pt x="204" y="256"/>
                </a:lnTo>
                <a:lnTo>
                  <a:pt x="204" y="254"/>
                </a:lnTo>
                <a:lnTo>
                  <a:pt x="206" y="254"/>
                </a:lnTo>
                <a:lnTo>
                  <a:pt x="204" y="248"/>
                </a:lnTo>
                <a:lnTo>
                  <a:pt x="202" y="248"/>
                </a:lnTo>
                <a:lnTo>
                  <a:pt x="201" y="246"/>
                </a:lnTo>
                <a:lnTo>
                  <a:pt x="199" y="246"/>
                </a:lnTo>
                <a:lnTo>
                  <a:pt x="197" y="244"/>
                </a:lnTo>
                <a:lnTo>
                  <a:pt x="194" y="243"/>
                </a:lnTo>
                <a:lnTo>
                  <a:pt x="192" y="241"/>
                </a:lnTo>
                <a:lnTo>
                  <a:pt x="182" y="238"/>
                </a:lnTo>
                <a:lnTo>
                  <a:pt x="179" y="238"/>
                </a:lnTo>
                <a:lnTo>
                  <a:pt x="176" y="234"/>
                </a:lnTo>
                <a:lnTo>
                  <a:pt x="176" y="231"/>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5" name="Freeform 77"/>
          <p:cNvSpPr>
            <a:spLocks/>
          </p:cNvSpPr>
          <p:nvPr/>
        </p:nvSpPr>
        <p:spPr bwMode="auto">
          <a:xfrm>
            <a:off x="6318252" y="4622804"/>
            <a:ext cx="1489075" cy="1128713"/>
          </a:xfrm>
          <a:custGeom>
            <a:avLst/>
            <a:gdLst/>
            <a:ahLst/>
            <a:cxnLst>
              <a:cxn ang="0">
                <a:pos x="730" y="256"/>
              </a:cxn>
              <a:cxn ang="0">
                <a:pos x="786" y="346"/>
              </a:cxn>
              <a:cxn ang="0">
                <a:pos x="796" y="381"/>
              </a:cxn>
              <a:cxn ang="0">
                <a:pos x="823" y="408"/>
              </a:cxn>
              <a:cxn ang="0">
                <a:pos x="832" y="568"/>
              </a:cxn>
              <a:cxn ang="0">
                <a:pos x="815" y="619"/>
              </a:cxn>
              <a:cxn ang="0">
                <a:pos x="753" y="637"/>
              </a:cxn>
              <a:cxn ang="0">
                <a:pos x="775" y="622"/>
              </a:cxn>
              <a:cxn ang="0">
                <a:pos x="728" y="563"/>
              </a:cxn>
              <a:cxn ang="0">
                <a:pos x="659" y="518"/>
              </a:cxn>
              <a:cxn ang="0">
                <a:pos x="644" y="490"/>
              </a:cxn>
              <a:cxn ang="0">
                <a:pos x="634" y="493"/>
              </a:cxn>
              <a:cxn ang="0">
                <a:pos x="629" y="443"/>
              </a:cxn>
              <a:cxn ang="0">
                <a:pos x="601" y="443"/>
              </a:cxn>
              <a:cxn ang="0">
                <a:pos x="601" y="460"/>
              </a:cxn>
              <a:cxn ang="0">
                <a:pos x="589" y="451"/>
              </a:cxn>
              <a:cxn ang="0">
                <a:pos x="566" y="409"/>
              </a:cxn>
              <a:cxn ang="0">
                <a:pos x="549" y="389"/>
              </a:cxn>
              <a:cxn ang="0">
                <a:pos x="552" y="388"/>
              </a:cxn>
              <a:cxn ang="0">
                <a:pos x="559" y="373"/>
              </a:cxn>
              <a:cxn ang="0">
                <a:pos x="561" y="351"/>
              </a:cxn>
              <a:cxn ang="0">
                <a:pos x="541" y="333"/>
              </a:cxn>
              <a:cxn ang="0">
                <a:pos x="549" y="351"/>
              </a:cxn>
              <a:cxn ang="0">
                <a:pos x="539" y="371"/>
              </a:cxn>
              <a:cxn ang="0">
                <a:pos x="525" y="242"/>
              </a:cxn>
              <a:cxn ang="0">
                <a:pos x="484" y="204"/>
              </a:cxn>
              <a:cxn ang="0">
                <a:pos x="459" y="179"/>
              </a:cxn>
              <a:cxn ang="0">
                <a:pos x="375" y="115"/>
              </a:cxn>
              <a:cxn ang="0">
                <a:pos x="338" y="132"/>
              </a:cxn>
              <a:cxn ang="0">
                <a:pos x="328" y="138"/>
              </a:cxn>
              <a:cxn ang="0">
                <a:pos x="241" y="179"/>
              </a:cxn>
              <a:cxn ang="0">
                <a:pos x="243" y="179"/>
              </a:cxn>
              <a:cxn ang="0">
                <a:pos x="214" y="133"/>
              </a:cxn>
              <a:cxn ang="0">
                <a:pos x="234" y="137"/>
              </a:cxn>
              <a:cxn ang="0">
                <a:pos x="203" y="117"/>
              </a:cxn>
              <a:cxn ang="0">
                <a:pos x="184" y="117"/>
              </a:cxn>
              <a:cxn ang="0">
                <a:pos x="129" y="108"/>
              </a:cxn>
              <a:cxn ang="0">
                <a:pos x="157" y="107"/>
              </a:cxn>
              <a:cxn ang="0">
                <a:pos x="106" y="107"/>
              </a:cxn>
              <a:cxn ang="0">
                <a:pos x="67" y="93"/>
              </a:cxn>
              <a:cxn ang="0">
                <a:pos x="52" y="108"/>
              </a:cxn>
              <a:cxn ang="0">
                <a:pos x="32" y="112"/>
              </a:cxn>
              <a:cxn ang="0">
                <a:pos x="25" y="87"/>
              </a:cxn>
              <a:cxn ang="0">
                <a:pos x="2" y="70"/>
              </a:cxn>
              <a:cxn ang="0">
                <a:pos x="84" y="43"/>
              </a:cxn>
              <a:cxn ang="0">
                <a:pos x="211" y="30"/>
              </a:cxn>
              <a:cxn ang="0">
                <a:pos x="266" y="33"/>
              </a:cxn>
              <a:cxn ang="0">
                <a:pos x="275" y="51"/>
              </a:cxn>
              <a:cxn ang="0">
                <a:pos x="355" y="48"/>
              </a:cxn>
              <a:cxn ang="0">
                <a:pos x="449" y="41"/>
              </a:cxn>
              <a:cxn ang="0">
                <a:pos x="541" y="33"/>
              </a:cxn>
              <a:cxn ang="0">
                <a:pos x="547" y="55"/>
              </a:cxn>
              <a:cxn ang="0">
                <a:pos x="561" y="43"/>
              </a:cxn>
              <a:cxn ang="0">
                <a:pos x="554" y="10"/>
              </a:cxn>
              <a:cxn ang="0">
                <a:pos x="562" y="0"/>
              </a:cxn>
              <a:cxn ang="0">
                <a:pos x="576" y="1"/>
              </a:cxn>
              <a:cxn ang="0">
                <a:pos x="594" y="6"/>
              </a:cxn>
              <a:cxn ang="0">
                <a:pos x="606" y="5"/>
              </a:cxn>
              <a:cxn ang="0">
                <a:pos x="621" y="45"/>
              </a:cxn>
              <a:cxn ang="0">
                <a:pos x="654" y="118"/>
              </a:cxn>
            </a:cxnLst>
            <a:rect l="0" t="0" r="r" b="b"/>
            <a:pathLst>
              <a:path w="842" h="639">
                <a:moveTo>
                  <a:pt x="716" y="212"/>
                </a:moveTo>
                <a:lnTo>
                  <a:pt x="721" y="217"/>
                </a:lnTo>
                <a:lnTo>
                  <a:pt x="711" y="212"/>
                </a:lnTo>
                <a:lnTo>
                  <a:pt x="711" y="214"/>
                </a:lnTo>
                <a:lnTo>
                  <a:pt x="730" y="256"/>
                </a:lnTo>
                <a:lnTo>
                  <a:pt x="765" y="312"/>
                </a:lnTo>
                <a:lnTo>
                  <a:pt x="765" y="317"/>
                </a:lnTo>
                <a:lnTo>
                  <a:pt x="766" y="314"/>
                </a:lnTo>
                <a:lnTo>
                  <a:pt x="778" y="329"/>
                </a:lnTo>
                <a:lnTo>
                  <a:pt x="786" y="346"/>
                </a:lnTo>
                <a:lnTo>
                  <a:pt x="803" y="376"/>
                </a:lnTo>
                <a:lnTo>
                  <a:pt x="810" y="384"/>
                </a:lnTo>
                <a:lnTo>
                  <a:pt x="807" y="383"/>
                </a:lnTo>
                <a:lnTo>
                  <a:pt x="798" y="381"/>
                </a:lnTo>
                <a:lnTo>
                  <a:pt x="796" y="381"/>
                </a:lnTo>
                <a:lnTo>
                  <a:pt x="800" y="383"/>
                </a:lnTo>
                <a:lnTo>
                  <a:pt x="807" y="383"/>
                </a:lnTo>
                <a:lnTo>
                  <a:pt x="817" y="393"/>
                </a:lnTo>
                <a:lnTo>
                  <a:pt x="825" y="408"/>
                </a:lnTo>
                <a:lnTo>
                  <a:pt x="823" y="408"/>
                </a:lnTo>
                <a:lnTo>
                  <a:pt x="833" y="426"/>
                </a:lnTo>
                <a:lnTo>
                  <a:pt x="838" y="481"/>
                </a:lnTo>
                <a:lnTo>
                  <a:pt x="842" y="523"/>
                </a:lnTo>
                <a:lnTo>
                  <a:pt x="840" y="550"/>
                </a:lnTo>
                <a:lnTo>
                  <a:pt x="832" y="568"/>
                </a:lnTo>
                <a:lnTo>
                  <a:pt x="832" y="584"/>
                </a:lnTo>
                <a:lnTo>
                  <a:pt x="837" y="594"/>
                </a:lnTo>
                <a:lnTo>
                  <a:pt x="828" y="614"/>
                </a:lnTo>
                <a:lnTo>
                  <a:pt x="828" y="619"/>
                </a:lnTo>
                <a:lnTo>
                  <a:pt x="815" y="619"/>
                </a:lnTo>
                <a:lnTo>
                  <a:pt x="800" y="629"/>
                </a:lnTo>
                <a:lnTo>
                  <a:pt x="783" y="627"/>
                </a:lnTo>
                <a:lnTo>
                  <a:pt x="771" y="637"/>
                </a:lnTo>
                <a:lnTo>
                  <a:pt x="755" y="639"/>
                </a:lnTo>
                <a:lnTo>
                  <a:pt x="753" y="637"/>
                </a:lnTo>
                <a:lnTo>
                  <a:pt x="746" y="625"/>
                </a:lnTo>
                <a:lnTo>
                  <a:pt x="750" y="617"/>
                </a:lnTo>
                <a:lnTo>
                  <a:pt x="765" y="627"/>
                </a:lnTo>
                <a:lnTo>
                  <a:pt x="773" y="627"/>
                </a:lnTo>
                <a:lnTo>
                  <a:pt x="775" y="622"/>
                </a:lnTo>
                <a:lnTo>
                  <a:pt x="766" y="615"/>
                </a:lnTo>
                <a:lnTo>
                  <a:pt x="748" y="609"/>
                </a:lnTo>
                <a:lnTo>
                  <a:pt x="731" y="578"/>
                </a:lnTo>
                <a:lnTo>
                  <a:pt x="736" y="573"/>
                </a:lnTo>
                <a:lnTo>
                  <a:pt x="728" y="563"/>
                </a:lnTo>
                <a:lnTo>
                  <a:pt x="698" y="555"/>
                </a:lnTo>
                <a:lnTo>
                  <a:pt x="678" y="558"/>
                </a:lnTo>
                <a:lnTo>
                  <a:pt x="678" y="550"/>
                </a:lnTo>
                <a:lnTo>
                  <a:pt x="666" y="538"/>
                </a:lnTo>
                <a:lnTo>
                  <a:pt x="659" y="518"/>
                </a:lnTo>
                <a:lnTo>
                  <a:pt x="656" y="513"/>
                </a:lnTo>
                <a:lnTo>
                  <a:pt x="653" y="500"/>
                </a:lnTo>
                <a:lnTo>
                  <a:pt x="644" y="498"/>
                </a:lnTo>
                <a:lnTo>
                  <a:pt x="639" y="493"/>
                </a:lnTo>
                <a:lnTo>
                  <a:pt x="644" y="490"/>
                </a:lnTo>
                <a:lnTo>
                  <a:pt x="648" y="478"/>
                </a:lnTo>
                <a:lnTo>
                  <a:pt x="658" y="468"/>
                </a:lnTo>
                <a:lnTo>
                  <a:pt x="644" y="476"/>
                </a:lnTo>
                <a:lnTo>
                  <a:pt x="643" y="488"/>
                </a:lnTo>
                <a:lnTo>
                  <a:pt x="634" y="493"/>
                </a:lnTo>
                <a:lnTo>
                  <a:pt x="624" y="473"/>
                </a:lnTo>
                <a:lnTo>
                  <a:pt x="626" y="466"/>
                </a:lnTo>
                <a:lnTo>
                  <a:pt x="626" y="455"/>
                </a:lnTo>
                <a:lnTo>
                  <a:pt x="619" y="450"/>
                </a:lnTo>
                <a:lnTo>
                  <a:pt x="629" y="443"/>
                </a:lnTo>
                <a:lnTo>
                  <a:pt x="629" y="435"/>
                </a:lnTo>
                <a:lnTo>
                  <a:pt x="628" y="435"/>
                </a:lnTo>
                <a:lnTo>
                  <a:pt x="626" y="441"/>
                </a:lnTo>
                <a:lnTo>
                  <a:pt x="614" y="448"/>
                </a:lnTo>
                <a:lnTo>
                  <a:pt x="601" y="443"/>
                </a:lnTo>
                <a:lnTo>
                  <a:pt x="597" y="440"/>
                </a:lnTo>
                <a:lnTo>
                  <a:pt x="601" y="443"/>
                </a:lnTo>
                <a:lnTo>
                  <a:pt x="611" y="451"/>
                </a:lnTo>
                <a:lnTo>
                  <a:pt x="616" y="466"/>
                </a:lnTo>
                <a:lnTo>
                  <a:pt x="601" y="460"/>
                </a:lnTo>
                <a:lnTo>
                  <a:pt x="592" y="450"/>
                </a:lnTo>
                <a:lnTo>
                  <a:pt x="586" y="446"/>
                </a:lnTo>
                <a:lnTo>
                  <a:pt x="591" y="451"/>
                </a:lnTo>
                <a:lnTo>
                  <a:pt x="594" y="456"/>
                </a:lnTo>
                <a:lnTo>
                  <a:pt x="589" y="451"/>
                </a:lnTo>
                <a:lnTo>
                  <a:pt x="572" y="420"/>
                </a:lnTo>
                <a:lnTo>
                  <a:pt x="567" y="416"/>
                </a:lnTo>
                <a:lnTo>
                  <a:pt x="571" y="423"/>
                </a:lnTo>
                <a:lnTo>
                  <a:pt x="564" y="416"/>
                </a:lnTo>
                <a:lnTo>
                  <a:pt x="566" y="409"/>
                </a:lnTo>
                <a:lnTo>
                  <a:pt x="562" y="403"/>
                </a:lnTo>
                <a:lnTo>
                  <a:pt x="549" y="394"/>
                </a:lnTo>
                <a:lnTo>
                  <a:pt x="552" y="391"/>
                </a:lnTo>
                <a:lnTo>
                  <a:pt x="551" y="393"/>
                </a:lnTo>
                <a:lnTo>
                  <a:pt x="549" y="389"/>
                </a:lnTo>
                <a:lnTo>
                  <a:pt x="569" y="393"/>
                </a:lnTo>
                <a:lnTo>
                  <a:pt x="566" y="388"/>
                </a:lnTo>
                <a:lnTo>
                  <a:pt x="574" y="384"/>
                </a:lnTo>
                <a:lnTo>
                  <a:pt x="559" y="389"/>
                </a:lnTo>
                <a:lnTo>
                  <a:pt x="552" y="388"/>
                </a:lnTo>
                <a:lnTo>
                  <a:pt x="559" y="384"/>
                </a:lnTo>
                <a:lnTo>
                  <a:pt x="561" y="381"/>
                </a:lnTo>
                <a:lnTo>
                  <a:pt x="552" y="384"/>
                </a:lnTo>
                <a:lnTo>
                  <a:pt x="562" y="378"/>
                </a:lnTo>
                <a:lnTo>
                  <a:pt x="559" y="373"/>
                </a:lnTo>
                <a:lnTo>
                  <a:pt x="572" y="354"/>
                </a:lnTo>
                <a:lnTo>
                  <a:pt x="571" y="339"/>
                </a:lnTo>
                <a:lnTo>
                  <a:pt x="562" y="338"/>
                </a:lnTo>
                <a:lnTo>
                  <a:pt x="562" y="351"/>
                </a:lnTo>
                <a:lnTo>
                  <a:pt x="561" y="351"/>
                </a:lnTo>
                <a:lnTo>
                  <a:pt x="556" y="339"/>
                </a:lnTo>
                <a:lnTo>
                  <a:pt x="542" y="329"/>
                </a:lnTo>
                <a:lnTo>
                  <a:pt x="542" y="333"/>
                </a:lnTo>
                <a:lnTo>
                  <a:pt x="537" y="329"/>
                </a:lnTo>
                <a:lnTo>
                  <a:pt x="541" y="333"/>
                </a:lnTo>
                <a:lnTo>
                  <a:pt x="539" y="338"/>
                </a:lnTo>
                <a:lnTo>
                  <a:pt x="544" y="338"/>
                </a:lnTo>
                <a:lnTo>
                  <a:pt x="536" y="341"/>
                </a:lnTo>
                <a:lnTo>
                  <a:pt x="552" y="348"/>
                </a:lnTo>
                <a:lnTo>
                  <a:pt x="549" y="351"/>
                </a:lnTo>
                <a:lnTo>
                  <a:pt x="549" y="366"/>
                </a:lnTo>
                <a:lnTo>
                  <a:pt x="546" y="369"/>
                </a:lnTo>
                <a:lnTo>
                  <a:pt x="531" y="356"/>
                </a:lnTo>
                <a:lnTo>
                  <a:pt x="541" y="368"/>
                </a:lnTo>
                <a:lnTo>
                  <a:pt x="539" y="371"/>
                </a:lnTo>
                <a:lnTo>
                  <a:pt x="525" y="354"/>
                </a:lnTo>
                <a:lnTo>
                  <a:pt x="527" y="316"/>
                </a:lnTo>
                <a:lnTo>
                  <a:pt x="532" y="286"/>
                </a:lnTo>
                <a:lnTo>
                  <a:pt x="531" y="254"/>
                </a:lnTo>
                <a:lnTo>
                  <a:pt x="525" y="242"/>
                </a:lnTo>
                <a:lnTo>
                  <a:pt x="531" y="241"/>
                </a:lnTo>
                <a:lnTo>
                  <a:pt x="529" y="232"/>
                </a:lnTo>
                <a:lnTo>
                  <a:pt x="514" y="220"/>
                </a:lnTo>
                <a:lnTo>
                  <a:pt x="507" y="204"/>
                </a:lnTo>
                <a:lnTo>
                  <a:pt x="484" y="204"/>
                </a:lnTo>
                <a:lnTo>
                  <a:pt x="477" y="195"/>
                </a:lnTo>
                <a:lnTo>
                  <a:pt x="470" y="192"/>
                </a:lnTo>
                <a:lnTo>
                  <a:pt x="474" y="189"/>
                </a:lnTo>
                <a:lnTo>
                  <a:pt x="467" y="189"/>
                </a:lnTo>
                <a:lnTo>
                  <a:pt x="459" y="179"/>
                </a:lnTo>
                <a:lnTo>
                  <a:pt x="444" y="170"/>
                </a:lnTo>
                <a:lnTo>
                  <a:pt x="437" y="154"/>
                </a:lnTo>
                <a:lnTo>
                  <a:pt x="422" y="148"/>
                </a:lnTo>
                <a:lnTo>
                  <a:pt x="408" y="128"/>
                </a:lnTo>
                <a:lnTo>
                  <a:pt x="375" y="115"/>
                </a:lnTo>
                <a:lnTo>
                  <a:pt x="363" y="115"/>
                </a:lnTo>
                <a:lnTo>
                  <a:pt x="357" y="117"/>
                </a:lnTo>
                <a:lnTo>
                  <a:pt x="348" y="115"/>
                </a:lnTo>
                <a:lnTo>
                  <a:pt x="336" y="122"/>
                </a:lnTo>
                <a:lnTo>
                  <a:pt x="338" y="132"/>
                </a:lnTo>
                <a:lnTo>
                  <a:pt x="328" y="132"/>
                </a:lnTo>
                <a:lnTo>
                  <a:pt x="330" y="135"/>
                </a:lnTo>
                <a:lnTo>
                  <a:pt x="340" y="135"/>
                </a:lnTo>
                <a:lnTo>
                  <a:pt x="340" y="138"/>
                </a:lnTo>
                <a:lnTo>
                  <a:pt x="328" y="138"/>
                </a:lnTo>
                <a:lnTo>
                  <a:pt x="291" y="165"/>
                </a:lnTo>
                <a:lnTo>
                  <a:pt x="285" y="162"/>
                </a:lnTo>
                <a:lnTo>
                  <a:pt x="278" y="170"/>
                </a:lnTo>
                <a:lnTo>
                  <a:pt x="254" y="174"/>
                </a:lnTo>
                <a:lnTo>
                  <a:pt x="241" y="179"/>
                </a:lnTo>
                <a:lnTo>
                  <a:pt x="234" y="169"/>
                </a:lnTo>
                <a:lnTo>
                  <a:pt x="233" y="159"/>
                </a:lnTo>
                <a:lnTo>
                  <a:pt x="234" y="157"/>
                </a:lnTo>
                <a:lnTo>
                  <a:pt x="236" y="167"/>
                </a:lnTo>
                <a:lnTo>
                  <a:pt x="243" y="179"/>
                </a:lnTo>
                <a:lnTo>
                  <a:pt x="246" y="175"/>
                </a:lnTo>
                <a:lnTo>
                  <a:pt x="244" y="164"/>
                </a:lnTo>
                <a:lnTo>
                  <a:pt x="236" y="150"/>
                </a:lnTo>
                <a:lnTo>
                  <a:pt x="209" y="135"/>
                </a:lnTo>
                <a:lnTo>
                  <a:pt x="214" y="133"/>
                </a:lnTo>
                <a:lnTo>
                  <a:pt x="226" y="140"/>
                </a:lnTo>
                <a:lnTo>
                  <a:pt x="231" y="138"/>
                </a:lnTo>
                <a:lnTo>
                  <a:pt x="229" y="137"/>
                </a:lnTo>
                <a:lnTo>
                  <a:pt x="234" y="138"/>
                </a:lnTo>
                <a:lnTo>
                  <a:pt x="234" y="137"/>
                </a:lnTo>
                <a:lnTo>
                  <a:pt x="233" y="137"/>
                </a:lnTo>
                <a:lnTo>
                  <a:pt x="226" y="137"/>
                </a:lnTo>
                <a:lnTo>
                  <a:pt x="218" y="128"/>
                </a:lnTo>
                <a:lnTo>
                  <a:pt x="201" y="127"/>
                </a:lnTo>
                <a:lnTo>
                  <a:pt x="203" y="117"/>
                </a:lnTo>
                <a:lnTo>
                  <a:pt x="209" y="117"/>
                </a:lnTo>
                <a:lnTo>
                  <a:pt x="213" y="108"/>
                </a:lnTo>
                <a:lnTo>
                  <a:pt x="198" y="117"/>
                </a:lnTo>
                <a:lnTo>
                  <a:pt x="194" y="113"/>
                </a:lnTo>
                <a:lnTo>
                  <a:pt x="184" y="117"/>
                </a:lnTo>
                <a:lnTo>
                  <a:pt x="188" y="120"/>
                </a:lnTo>
                <a:lnTo>
                  <a:pt x="194" y="120"/>
                </a:lnTo>
                <a:lnTo>
                  <a:pt x="199" y="132"/>
                </a:lnTo>
                <a:lnTo>
                  <a:pt x="171" y="117"/>
                </a:lnTo>
                <a:lnTo>
                  <a:pt x="129" y="108"/>
                </a:lnTo>
                <a:lnTo>
                  <a:pt x="117" y="108"/>
                </a:lnTo>
                <a:lnTo>
                  <a:pt x="129" y="107"/>
                </a:lnTo>
                <a:lnTo>
                  <a:pt x="144" y="105"/>
                </a:lnTo>
                <a:lnTo>
                  <a:pt x="144" y="103"/>
                </a:lnTo>
                <a:lnTo>
                  <a:pt x="157" y="107"/>
                </a:lnTo>
                <a:lnTo>
                  <a:pt x="156" y="102"/>
                </a:lnTo>
                <a:lnTo>
                  <a:pt x="146" y="95"/>
                </a:lnTo>
                <a:lnTo>
                  <a:pt x="127" y="102"/>
                </a:lnTo>
                <a:lnTo>
                  <a:pt x="122" y="97"/>
                </a:lnTo>
                <a:lnTo>
                  <a:pt x="106" y="107"/>
                </a:lnTo>
                <a:lnTo>
                  <a:pt x="89" y="110"/>
                </a:lnTo>
                <a:lnTo>
                  <a:pt x="50" y="122"/>
                </a:lnTo>
                <a:lnTo>
                  <a:pt x="74" y="105"/>
                </a:lnTo>
                <a:lnTo>
                  <a:pt x="65" y="102"/>
                </a:lnTo>
                <a:lnTo>
                  <a:pt x="67" y="93"/>
                </a:lnTo>
                <a:lnTo>
                  <a:pt x="64" y="93"/>
                </a:lnTo>
                <a:lnTo>
                  <a:pt x="62" y="108"/>
                </a:lnTo>
                <a:lnTo>
                  <a:pt x="54" y="97"/>
                </a:lnTo>
                <a:lnTo>
                  <a:pt x="50" y="98"/>
                </a:lnTo>
                <a:lnTo>
                  <a:pt x="52" y="108"/>
                </a:lnTo>
                <a:lnTo>
                  <a:pt x="42" y="122"/>
                </a:lnTo>
                <a:lnTo>
                  <a:pt x="27" y="127"/>
                </a:lnTo>
                <a:lnTo>
                  <a:pt x="27" y="118"/>
                </a:lnTo>
                <a:lnTo>
                  <a:pt x="34" y="115"/>
                </a:lnTo>
                <a:lnTo>
                  <a:pt x="32" y="112"/>
                </a:lnTo>
                <a:lnTo>
                  <a:pt x="25" y="108"/>
                </a:lnTo>
                <a:lnTo>
                  <a:pt x="22" y="105"/>
                </a:lnTo>
                <a:lnTo>
                  <a:pt x="24" y="102"/>
                </a:lnTo>
                <a:lnTo>
                  <a:pt x="27" y="93"/>
                </a:lnTo>
                <a:lnTo>
                  <a:pt x="25" y="87"/>
                </a:lnTo>
                <a:lnTo>
                  <a:pt x="24" y="85"/>
                </a:lnTo>
                <a:lnTo>
                  <a:pt x="20" y="85"/>
                </a:lnTo>
                <a:lnTo>
                  <a:pt x="12" y="80"/>
                </a:lnTo>
                <a:lnTo>
                  <a:pt x="10" y="75"/>
                </a:lnTo>
                <a:lnTo>
                  <a:pt x="2" y="70"/>
                </a:lnTo>
                <a:lnTo>
                  <a:pt x="0" y="65"/>
                </a:lnTo>
                <a:lnTo>
                  <a:pt x="4" y="56"/>
                </a:lnTo>
                <a:lnTo>
                  <a:pt x="2" y="51"/>
                </a:lnTo>
                <a:lnTo>
                  <a:pt x="45" y="46"/>
                </a:lnTo>
                <a:lnTo>
                  <a:pt x="84" y="43"/>
                </a:lnTo>
                <a:lnTo>
                  <a:pt x="91" y="41"/>
                </a:lnTo>
                <a:lnTo>
                  <a:pt x="122" y="41"/>
                </a:lnTo>
                <a:lnTo>
                  <a:pt x="142" y="38"/>
                </a:lnTo>
                <a:lnTo>
                  <a:pt x="157" y="36"/>
                </a:lnTo>
                <a:lnTo>
                  <a:pt x="211" y="30"/>
                </a:lnTo>
                <a:lnTo>
                  <a:pt x="258" y="23"/>
                </a:lnTo>
                <a:lnTo>
                  <a:pt x="260" y="25"/>
                </a:lnTo>
                <a:lnTo>
                  <a:pt x="261" y="26"/>
                </a:lnTo>
                <a:lnTo>
                  <a:pt x="263" y="31"/>
                </a:lnTo>
                <a:lnTo>
                  <a:pt x="266" y="33"/>
                </a:lnTo>
                <a:lnTo>
                  <a:pt x="268" y="40"/>
                </a:lnTo>
                <a:lnTo>
                  <a:pt x="268" y="45"/>
                </a:lnTo>
                <a:lnTo>
                  <a:pt x="270" y="48"/>
                </a:lnTo>
                <a:lnTo>
                  <a:pt x="271" y="50"/>
                </a:lnTo>
                <a:lnTo>
                  <a:pt x="275" y="51"/>
                </a:lnTo>
                <a:lnTo>
                  <a:pt x="276" y="53"/>
                </a:lnTo>
                <a:lnTo>
                  <a:pt x="276" y="53"/>
                </a:lnTo>
                <a:lnTo>
                  <a:pt x="325" y="50"/>
                </a:lnTo>
                <a:lnTo>
                  <a:pt x="335" y="50"/>
                </a:lnTo>
                <a:lnTo>
                  <a:pt x="355" y="48"/>
                </a:lnTo>
                <a:lnTo>
                  <a:pt x="362" y="46"/>
                </a:lnTo>
                <a:lnTo>
                  <a:pt x="388" y="45"/>
                </a:lnTo>
                <a:lnTo>
                  <a:pt x="402" y="43"/>
                </a:lnTo>
                <a:lnTo>
                  <a:pt x="432" y="41"/>
                </a:lnTo>
                <a:lnTo>
                  <a:pt x="449" y="41"/>
                </a:lnTo>
                <a:lnTo>
                  <a:pt x="492" y="38"/>
                </a:lnTo>
                <a:lnTo>
                  <a:pt x="504" y="36"/>
                </a:lnTo>
                <a:lnTo>
                  <a:pt x="515" y="35"/>
                </a:lnTo>
                <a:lnTo>
                  <a:pt x="520" y="35"/>
                </a:lnTo>
                <a:lnTo>
                  <a:pt x="541" y="33"/>
                </a:lnTo>
                <a:lnTo>
                  <a:pt x="539" y="38"/>
                </a:lnTo>
                <a:lnTo>
                  <a:pt x="541" y="41"/>
                </a:lnTo>
                <a:lnTo>
                  <a:pt x="542" y="41"/>
                </a:lnTo>
                <a:lnTo>
                  <a:pt x="544" y="50"/>
                </a:lnTo>
                <a:lnTo>
                  <a:pt x="547" y="55"/>
                </a:lnTo>
                <a:lnTo>
                  <a:pt x="549" y="55"/>
                </a:lnTo>
                <a:lnTo>
                  <a:pt x="561" y="53"/>
                </a:lnTo>
                <a:lnTo>
                  <a:pt x="562" y="53"/>
                </a:lnTo>
                <a:lnTo>
                  <a:pt x="559" y="45"/>
                </a:lnTo>
                <a:lnTo>
                  <a:pt x="561" y="43"/>
                </a:lnTo>
                <a:lnTo>
                  <a:pt x="562" y="41"/>
                </a:lnTo>
                <a:lnTo>
                  <a:pt x="561" y="30"/>
                </a:lnTo>
                <a:lnTo>
                  <a:pt x="561" y="26"/>
                </a:lnTo>
                <a:lnTo>
                  <a:pt x="556" y="21"/>
                </a:lnTo>
                <a:lnTo>
                  <a:pt x="554" y="10"/>
                </a:lnTo>
                <a:lnTo>
                  <a:pt x="557" y="8"/>
                </a:lnTo>
                <a:lnTo>
                  <a:pt x="556" y="5"/>
                </a:lnTo>
                <a:lnTo>
                  <a:pt x="559" y="5"/>
                </a:lnTo>
                <a:lnTo>
                  <a:pt x="562" y="3"/>
                </a:lnTo>
                <a:lnTo>
                  <a:pt x="562" y="0"/>
                </a:lnTo>
                <a:lnTo>
                  <a:pt x="562" y="0"/>
                </a:lnTo>
                <a:lnTo>
                  <a:pt x="566" y="0"/>
                </a:lnTo>
                <a:lnTo>
                  <a:pt x="566" y="0"/>
                </a:lnTo>
                <a:lnTo>
                  <a:pt x="571" y="1"/>
                </a:lnTo>
                <a:lnTo>
                  <a:pt x="576" y="1"/>
                </a:lnTo>
                <a:lnTo>
                  <a:pt x="581" y="3"/>
                </a:lnTo>
                <a:lnTo>
                  <a:pt x="582" y="3"/>
                </a:lnTo>
                <a:lnTo>
                  <a:pt x="584" y="3"/>
                </a:lnTo>
                <a:lnTo>
                  <a:pt x="586" y="5"/>
                </a:lnTo>
                <a:lnTo>
                  <a:pt x="594" y="6"/>
                </a:lnTo>
                <a:lnTo>
                  <a:pt x="594" y="5"/>
                </a:lnTo>
                <a:lnTo>
                  <a:pt x="597" y="6"/>
                </a:lnTo>
                <a:lnTo>
                  <a:pt x="597" y="5"/>
                </a:lnTo>
                <a:lnTo>
                  <a:pt x="606" y="6"/>
                </a:lnTo>
                <a:lnTo>
                  <a:pt x="606" y="5"/>
                </a:lnTo>
                <a:lnTo>
                  <a:pt x="611" y="18"/>
                </a:lnTo>
                <a:lnTo>
                  <a:pt x="609" y="23"/>
                </a:lnTo>
                <a:lnTo>
                  <a:pt x="616" y="33"/>
                </a:lnTo>
                <a:lnTo>
                  <a:pt x="616" y="41"/>
                </a:lnTo>
                <a:lnTo>
                  <a:pt x="621" y="45"/>
                </a:lnTo>
                <a:lnTo>
                  <a:pt x="624" y="56"/>
                </a:lnTo>
                <a:lnTo>
                  <a:pt x="643" y="93"/>
                </a:lnTo>
                <a:lnTo>
                  <a:pt x="643" y="103"/>
                </a:lnTo>
                <a:lnTo>
                  <a:pt x="653" y="112"/>
                </a:lnTo>
                <a:lnTo>
                  <a:pt x="654" y="118"/>
                </a:lnTo>
                <a:lnTo>
                  <a:pt x="671" y="145"/>
                </a:lnTo>
                <a:lnTo>
                  <a:pt x="674" y="154"/>
                </a:lnTo>
                <a:lnTo>
                  <a:pt x="716" y="212"/>
                </a:lnTo>
              </a:path>
            </a:pathLst>
          </a:custGeom>
          <a:solidFill>
            <a:srgbClr val="F5DB6B"/>
          </a:solidFill>
          <a:ln w="6350" cap="rnd" cmpd="sng">
            <a:solidFill>
              <a:srgbClr val="777777"/>
            </a:solidFill>
            <a:prstDash val="sysDot"/>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6" name="Freeform 78"/>
          <p:cNvSpPr>
            <a:spLocks/>
          </p:cNvSpPr>
          <p:nvPr/>
        </p:nvSpPr>
        <p:spPr bwMode="auto">
          <a:xfrm>
            <a:off x="8777288" y="1435100"/>
            <a:ext cx="33337"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7" name="Freeform 79"/>
          <p:cNvSpPr>
            <a:spLocks/>
          </p:cNvSpPr>
          <p:nvPr/>
        </p:nvSpPr>
        <p:spPr bwMode="auto">
          <a:xfrm>
            <a:off x="8612188" y="2111379"/>
            <a:ext cx="53975" cy="42863"/>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8" name="Freeform 80"/>
          <p:cNvSpPr>
            <a:spLocks/>
          </p:cNvSpPr>
          <p:nvPr/>
        </p:nvSpPr>
        <p:spPr bwMode="auto">
          <a:xfrm>
            <a:off x="8707438" y="2103438"/>
            <a:ext cx="38100" cy="31750"/>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09" name="Freeform 81"/>
          <p:cNvSpPr>
            <a:spLocks/>
          </p:cNvSpPr>
          <p:nvPr/>
        </p:nvSpPr>
        <p:spPr bwMode="auto">
          <a:xfrm>
            <a:off x="8435975" y="2039938"/>
            <a:ext cx="96838" cy="157162"/>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0" name="Freeform 82"/>
          <p:cNvSpPr>
            <a:spLocks/>
          </p:cNvSpPr>
          <p:nvPr/>
        </p:nvSpPr>
        <p:spPr bwMode="auto">
          <a:xfrm>
            <a:off x="8539163" y="2097090"/>
            <a:ext cx="25400" cy="39687"/>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1" name="Freeform 83"/>
          <p:cNvSpPr>
            <a:spLocks/>
          </p:cNvSpPr>
          <p:nvPr/>
        </p:nvSpPr>
        <p:spPr bwMode="auto">
          <a:xfrm>
            <a:off x="7794627" y="2844800"/>
            <a:ext cx="31751" cy="39688"/>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2" name="Freeform 84"/>
          <p:cNvSpPr>
            <a:spLocks/>
          </p:cNvSpPr>
          <p:nvPr/>
        </p:nvSpPr>
        <p:spPr bwMode="auto">
          <a:xfrm>
            <a:off x="7962900" y="2625729"/>
            <a:ext cx="173038" cy="276225"/>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3" name="Freeform 85"/>
          <p:cNvSpPr>
            <a:spLocks/>
          </p:cNvSpPr>
          <p:nvPr/>
        </p:nvSpPr>
        <p:spPr bwMode="auto">
          <a:xfrm>
            <a:off x="7910515" y="2809875"/>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4" name="Freeform 86"/>
          <p:cNvSpPr>
            <a:spLocks/>
          </p:cNvSpPr>
          <p:nvPr/>
        </p:nvSpPr>
        <p:spPr bwMode="auto">
          <a:xfrm>
            <a:off x="8039101" y="2974979"/>
            <a:ext cx="69851" cy="200025"/>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5"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6" name="Freeform 88"/>
          <p:cNvSpPr>
            <a:spLocks/>
          </p:cNvSpPr>
          <p:nvPr/>
        </p:nvSpPr>
        <p:spPr bwMode="auto">
          <a:xfrm>
            <a:off x="8177215" y="3424238"/>
            <a:ext cx="33337" cy="123825"/>
          </a:xfrm>
          <a:custGeom>
            <a:avLst/>
            <a:gdLst/>
            <a:ahLst/>
            <a:cxnLst>
              <a:cxn ang="0">
                <a:pos x="11" y="10"/>
              </a:cxn>
              <a:cxn ang="0">
                <a:pos x="5" y="0"/>
              </a:cxn>
              <a:cxn ang="0">
                <a:pos x="16" y="15"/>
              </a:cxn>
              <a:cxn ang="0">
                <a:pos x="20" y="60"/>
              </a:cxn>
              <a:cxn ang="0">
                <a:pos x="0" y="70"/>
              </a:cxn>
              <a:cxn ang="0">
                <a:pos x="5" y="62"/>
              </a:cxn>
              <a:cxn ang="0">
                <a:pos x="20" y="53"/>
              </a:cxn>
              <a:cxn ang="0">
                <a:pos x="16" y="22"/>
              </a:cxn>
              <a:cxn ang="0">
                <a:pos x="11" y="10"/>
              </a:cxn>
            </a:cxnLst>
            <a:rect l="0" t="0" r="r" b="b"/>
            <a:pathLst>
              <a:path w="20" h="70">
                <a:moveTo>
                  <a:pt x="11" y="10"/>
                </a:moveTo>
                <a:lnTo>
                  <a:pt x="5" y="0"/>
                </a:lnTo>
                <a:lnTo>
                  <a:pt x="16" y="15"/>
                </a:lnTo>
                <a:lnTo>
                  <a:pt x="20" y="60"/>
                </a:lnTo>
                <a:lnTo>
                  <a:pt x="0" y="70"/>
                </a:lnTo>
                <a:lnTo>
                  <a:pt x="5" y="62"/>
                </a:lnTo>
                <a:lnTo>
                  <a:pt x="20" y="53"/>
                </a:lnTo>
                <a:lnTo>
                  <a:pt x="16" y="22"/>
                </a:lnTo>
                <a:lnTo>
                  <a:pt x="11" y="1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7" name="Freeform 89"/>
          <p:cNvSpPr>
            <a:spLocks/>
          </p:cNvSpPr>
          <p:nvPr/>
        </p:nvSpPr>
        <p:spPr bwMode="auto">
          <a:xfrm>
            <a:off x="8143875" y="3548067"/>
            <a:ext cx="33338" cy="33337"/>
          </a:xfrm>
          <a:custGeom>
            <a:avLst/>
            <a:gdLst/>
            <a:ahLst/>
            <a:cxnLst>
              <a:cxn ang="0">
                <a:pos x="0" y="19"/>
              </a:cxn>
              <a:cxn ang="0">
                <a:pos x="1" y="12"/>
              </a:cxn>
              <a:cxn ang="0">
                <a:pos x="11" y="4"/>
              </a:cxn>
              <a:cxn ang="0">
                <a:pos x="20" y="0"/>
              </a:cxn>
              <a:cxn ang="0">
                <a:pos x="16" y="4"/>
              </a:cxn>
              <a:cxn ang="0">
                <a:pos x="8" y="9"/>
              </a:cxn>
              <a:cxn ang="0">
                <a:pos x="0" y="19"/>
              </a:cxn>
              <a:cxn ang="0">
                <a:pos x="0" y="19"/>
              </a:cxn>
            </a:cxnLst>
            <a:rect l="0" t="0" r="r" b="b"/>
            <a:pathLst>
              <a:path w="20" h="19">
                <a:moveTo>
                  <a:pt x="0" y="19"/>
                </a:moveTo>
                <a:lnTo>
                  <a:pt x="1" y="12"/>
                </a:lnTo>
                <a:lnTo>
                  <a:pt x="11" y="4"/>
                </a:lnTo>
                <a:lnTo>
                  <a:pt x="20" y="0"/>
                </a:lnTo>
                <a:lnTo>
                  <a:pt x="16" y="4"/>
                </a:lnTo>
                <a:lnTo>
                  <a:pt x="8" y="9"/>
                </a:lnTo>
                <a:lnTo>
                  <a:pt x="0" y="19"/>
                </a:lnTo>
                <a:lnTo>
                  <a:pt x="0" y="19"/>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8" name="Freeform 90"/>
          <p:cNvSpPr>
            <a:spLocks/>
          </p:cNvSpPr>
          <p:nvPr/>
        </p:nvSpPr>
        <p:spPr bwMode="auto">
          <a:xfrm>
            <a:off x="8074027" y="3627442"/>
            <a:ext cx="34925" cy="66675"/>
          </a:xfrm>
          <a:custGeom>
            <a:avLst/>
            <a:gdLst/>
            <a:ahLst/>
            <a:cxnLst>
              <a:cxn ang="0">
                <a:pos x="2" y="39"/>
              </a:cxn>
              <a:cxn ang="0">
                <a:pos x="0" y="36"/>
              </a:cxn>
              <a:cxn ang="0">
                <a:pos x="2" y="36"/>
              </a:cxn>
              <a:cxn ang="0">
                <a:pos x="5" y="24"/>
              </a:cxn>
              <a:cxn ang="0">
                <a:pos x="7" y="17"/>
              </a:cxn>
              <a:cxn ang="0">
                <a:pos x="12" y="10"/>
              </a:cxn>
              <a:cxn ang="0">
                <a:pos x="19" y="0"/>
              </a:cxn>
              <a:cxn ang="0">
                <a:pos x="7" y="25"/>
              </a:cxn>
              <a:cxn ang="0">
                <a:pos x="2" y="39"/>
              </a:cxn>
            </a:cxnLst>
            <a:rect l="0" t="0" r="r" b="b"/>
            <a:pathLst>
              <a:path w="19" h="39">
                <a:moveTo>
                  <a:pt x="2" y="39"/>
                </a:moveTo>
                <a:lnTo>
                  <a:pt x="0" y="36"/>
                </a:lnTo>
                <a:lnTo>
                  <a:pt x="2" y="36"/>
                </a:lnTo>
                <a:lnTo>
                  <a:pt x="5" y="24"/>
                </a:lnTo>
                <a:lnTo>
                  <a:pt x="7" y="17"/>
                </a:lnTo>
                <a:lnTo>
                  <a:pt x="12" y="10"/>
                </a:lnTo>
                <a:lnTo>
                  <a:pt x="19" y="0"/>
                </a:lnTo>
                <a:lnTo>
                  <a:pt x="7" y="25"/>
                </a:lnTo>
                <a:lnTo>
                  <a:pt x="2" y="39"/>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19" name="Freeform 91"/>
          <p:cNvSpPr>
            <a:spLocks/>
          </p:cNvSpPr>
          <p:nvPr/>
        </p:nvSpPr>
        <p:spPr bwMode="auto">
          <a:xfrm>
            <a:off x="8120065" y="2906713"/>
            <a:ext cx="15875" cy="61912"/>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0" name="Freeform 92"/>
          <p:cNvSpPr>
            <a:spLocks/>
          </p:cNvSpPr>
          <p:nvPr/>
        </p:nvSpPr>
        <p:spPr bwMode="auto">
          <a:xfrm>
            <a:off x="8108952" y="2965450"/>
            <a:ext cx="15875" cy="39688"/>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1"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2" name="Freeform 94"/>
          <p:cNvSpPr>
            <a:spLocks/>
          </p:cNvSpPr>
          <p:nvPr/>
        </p:nvSpPr>
        <p:spPr bwMode="auto">
          <a:xfrm>
            <a:off x="8131177" y="2879729"/>
            <a:ext cx="4763" cy="23813"/>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3" name="Freeform 95"/>
          <p:cNvSpPr>
            <a:spLocks/>
          </p:cNvSpPr>
          <p:nvPr/>
        </p:nvSpPr>
        <p:spPr bwMode="auto">
          <a:xfrm>
            <a:off x="7389813" y="4576763"/>
            <a:ext cx="12700" cy="50800"/>
          </a:xfrm>
          <a:custGeom>
            <a:avLst/>
            <a:gdLst/>
            <a:ahLst/>
            <a:cxnLst>
              <a:cxn ang="0">
                <a:pos x="0" y="9"/>
              </a:cxn>
              <a:cxn ang="0">
                <a:pos x="5" y="0"/>
              </a:cxn>
              <a:cxn ang="0">
                <a:pos x="8" y="4"/>
              </a:cxn>
              <a:cxn ang="0">
                <a:pos x="6" y="29"/>
              </a:cxn>
              <a:cxn ang="0">
                <a:pos x="3" y="27"/>
              </a:cxn>
              <a:cxn ang="0">
                <a:pos x="1" y="14"/>
              </a:cxn>
              <a:cxn ang="0">
                <a:pos x="0" y="12"/>
              </a:cxn>
              <a:cxn ang="0">
                <a:pos x="0" y="9"/>
              </a:cxn>
            </a:cxnLst>
            <a:rect l="0" t="0" r="r" b="b"/>
            <a:pathLst>
              <a:path w="8" h="29">
                <a:moveTo>
                  <a:pt x="0" y="9"/>
                </a:moveTo>
                <a:lnTo>
                  <a:pt x="5" y="0"/>
                </a:lnTo>
                <a:lnTo>
                  <a:pt x="8" y="4"/>
                </a:lnTo>
                <a:lnTo>
                  <a:pt x="6" y="29"/>
                </a:lnTo>
                <a:lnTo>
                  <a:pt x="3" y="27"/>
                </a:lnTo>
                <a:lnTo>
                  <a:pt x="1" y="14"/>
                </a:lnTo>
                <a:lnTo>
                  <a:pt x="0" y="12"/>
                </a:lnTo>
                <a:lnTo>
                  <a:pt x="0" y="9"/>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4" name="Freeform 96"/>
          <p:cNvSpPr>
            <a:spLocks/>
          </p:cNvSpPr>
          <p:nvPr/>
        </p:nvSpPr>
        <p:spPr bwMode="auto">
          <a:xfrm>
            <a:off x="7464425"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5" name="Freeform 97"/>
          <p:cNvSpPr>
            <a:spLocks/>
          </p:cNvSpPr>
          <p:nvPr/>
        </p:nvSpPr>
        <p:spPr bwMode="auto">
          <a:xfrm>
            <a:off x="6389689" y="4814892"/>
            <a:ext cx="133351" cy="33337"/>
          </a:xfrm>
          <a:custGeom>
            <a:avLst/>
            <a:gdLst/>
            <a:ahLst/>
            <a:cxnLst>
              <a:cxn ang="0">
                <a:pos x="44" y="5"/>
              </a:cxn>
              <a:cxn ang="0">
                <a:pos x="49" y="4"/>
              </a:cxn>
              <a:cxn ang="0">
                <a:pos x="66" y="0"/>
              </a:cxn>
              <a:cxn ang="0">
                <a:pos x="76" y="0"/>
              </a:cxn>
              <a:cxn ang="0">
                <a:pos x="76" y="0"/>
              </a:cxn>
              <a:cxn ang="0">
                <a:pos x="76" y="2"/>
              </a:cxn>
              <a:cxn ang="0">
                <a:pos x="56" y="4"/>
              </a:cxn>
              <a:cxn ang="0">
                <a:pos x="49" y="5"/>
              </a:cxn>
              <a:cxn ang="0">
                <a:pos x="44" y="7"/>
              </a:cxn>
              <a:cxn ang="0">
                <a:pos x="5" y="19"/>
              </a:cxn>
              <a:cxn ang="0">
                <a:pos x="2" y="19"/>
              </a:cxn>
              <a:cxn ang="0">
                <a:pos x="0" y="17"/>
              </a:cxn>
              <a:cxn ang="0">
                <a:pos x="9" y="17"/>
              </a:cxn>
              <a:cxn ang="0">
                <a:pos x="14" y="14"/>
              </a:cxn>
              <a:cxn ang="0">
                <a:pos x="24" y="10"/>
              </a:cxn>
              <a:cxn ang="0">
                <a:pos x="36" y="9"/>
              </a:cxn>
              <a:cxn ang="0">
                <a:pos x="44" y="5"/>
              </a:cxn>
            </a:cxnLst>
            <a:rect l="0" t="0" r="r" b="b"/>
            <a:pathLst>
              <a:path w="76" h="19">
                <a:moveTo>
                  <a:pt x="44" y="5"/>
                </a:moveTo>
                <a:lnTo>
                  <a:pt x="49" y="4"/>
                </a:lnTo>
                <a:lnTo>
                  <a:pt x="66" y="0"/>
                </a:lnTo>
                <a:lnTo>
                  <a:pt x="76" y="0"/>
                </a:lnTo>
                <a:lnTo>
                  <a:pt x="76" y="0"/>
                </a:lnTo>
                <a:lnTo>
                  <a:pt x="76" y="2"/>
                </a:lnTo>
                <a:lnTo>
                  <a:pt x="56" y="4"/>
                </a:lnTo>
                <a:lnTo>
                  <a:pt x="49" y="5"/>
                </a:lnTo>
                <a:lnTo>
                  <a:pt x="44" y="7"/>
                </a:lnTo>
                <a:lnTo>
                  <a:pt x="5" y="19"/>
                </a:lnTo>
                <a:lnTo>
                  <a:pt x="2" y="19"/>
                </a:lnTo>
                <a:lnTo>
                  <a:pt x="0" y="17"/>
                </a:lnTo>
                <a:lnTo>
                  <a:pt x="9" y="17"/>
                </a:lnTo>
                <a:lnTo>
                  <a:pt x="14" y="14"/>
                </a:lnTo>
                <a:lnTo>
                  <a:pt x="24" y="10"/>
                </a:lnTo>
                <a:lnTo>
                  <a:pt x="36" y="9"/>
                </a:lnTo>
                <a:lnTo>
                  <a:pt x="44" y="5"/>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6" name="Freeform 98"/>
          <p:cNvSpPr>
            <a:spLocks/>
          </p:cNvSpPr>
          <p:nvPr/>
        </p:nvSpPr>
        <p:spPr bwMode="auto">
          <a:xfrm>
            <a:off x="7553325" y="4943479"/>
            <a:ext cx="39688" cy="53975"/>
          </a:xfrm>
          <a:custGeom>
            <a:avLst/>
            <a:gdLst/>
            <a:ahLst/>
            <a:cxnLst>
              <a:cxn ang="0">
                <a:pos x="23" y="30"/>
              </a:cxn>
              <a:cxn ang="0">
                <a:pos x="20" y="27"/>
              </a:cxn>
              <a:cxn ang="0">
                <a:pos x="13" y="20"/>
              </a:cxn>
              <a:cxn ang="0">
                <a:pos x="3" y="7"/>
              </a:cxn>
              <a:cxn ang="0">
                <a:pos x="0" y="0"/>
              </a:cxn>
              <a:cxn ang="0">
                <a:pos x="3" y="0"/>
              </a:cxn>
              <a:cxn ang="0">
                <a:pos x="6" y="8"/>
              </a:cxn>
              <a:cxn ang="0">
                <a:pos x="23" y="30"/>
              </a:cxn>
            </a:cxnLst>
            <a:rect l="0" t="0" r="r" b="b"/>
            <a:pathLst>
              <a:path w="23" h="30">
                <a:moveTo>
                  <a:pt x="23" y="30"/>
                </a:moveTo>
                <a:lnTo>
                  <a:pt x="20" y="27"/>
                </a:lnTo>
                <a:lnTo>
                  <a:pt x="13" y="20"/>
                </a:lnTo>
                <a:lnTo>
                  <a:pt x="3" y="7"/>
                </a:lnTo>
                <a:lnTo>
                  <a:pt x="0" y="0"/>
                </a:lnTo>
                <a:lnTo>
                  <a:pt x="3" y="0"/>
                </a:lnTo>
                <a:lnTo>
                  <a:pt x="6" y="8"/>
                </a:lnTo>
                <a:lnTo>
                  <a:pt x="23" y="30"/>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7" name="Freeform 99"/>
          <p:cNvSpPr>
            <a:spLocks/>
          </p:cNvSpPr>
          <p:nvPr/>
        </p:nvSpPr>
        <p:spPr bwMode="auto">
          <a:xfrm>
            <a:off x="7591427" y="4997450"/>
            <a:ext cx="52388" cy="69850"/>
          </a:xfrm>
          <a:custGeom>
            <a:avLst/>
            <a:gdLst/>
            <a:ahLst/>
            <a:cxnLst>
              <a:cxn ang="0">
                <a:pos x="3" y="0"/>
              </a:cxn>
              <a:cxn ang="0">
                <a:pos x="23" y="20"/>
              </a:cxn>
              <a:cxn ang="0">
                <a:pos x="30" y="32"/>
              </a:cxn>
              <a:cxn ang="0">
                <a:pos x="25" y="40"/>
              </a:cxn>
              <a:cxn ang="0">
                <a:pos x="21" y="40"/>
              </a:cxn>
              <a:cxn ang="0">
                <a:pos x="23" y="23"/>
              </a:cxn>
              <a:cxn ang="0">
                <a:pos x="20" y="18"/>
              </a:cxn>
              <a:cxn ang="0">
                <a:pos x="13" y="17"/>
              </a:cxn>
              <a:cxn ang="0">
                <a:pos x="11" y="22"/>
              </a:cxn>
              <a:cxn ang="0">
                <a:pos x="1" y="20"/>
              </a:cxn>
              <a:cxn ang="0">
                <a:pos x="0" y="12"/>
              </a:cxn>
              <a:cxn ang="0">
                <a:pos x="3" y="8"/>
              </a:cxn>
              <a:cxn ang="0">
                <a:pos x="1" y="5"/>
              </a:cxn>
              <a:cxn ang="0">
                <a:pos x="13" y="12"/>
              </a:cxn>
              <a:cxn ang="0">
                <a:pos x="3" y="0"/>
              </a:cxn>
            </a:cxnLst>
            <a:rect l="0" t="0" r="r" b="b"/>
            <a:pathLst>
              <a:path w="30" h="40">
                <a:moveTo>
                  <a:pt x="3" y="0"/>
                </a:moveTo>
                <a:lnTo>
                  <a:pt x="23" y="20"/>
                </a:lnTo>
                <a:lnTo>
                  <a:pt x="30" y="32"/>
                </a:lnTo>
                <a:lnTo>
                  <a:pt x="25" y="40"/>
                </a:lnTo>
                <a:lnTo>
                  <a:pt x="21" y="40"/>
                </a:lnTo>
                <a:lnTo>
                  <a:pt x="23" y="23"/>
                </a:lnTo>
                <a:lnTo>
                  <a:pt x="20" y="18"/>
                </a:lnTo>
                <a:lnTo>
                  <a:pt x="13" y="17"/>
                </a:lnTo>
                <a:lnTo>
                  <a:pt x="11" y="22"/>
                </a:lnTo>
                <a:lnTo>
                  <a:pt x="1" y="20"/>
                </a:lnTo>
                <a:lnTo>
                  <a:pt x="0" y="12"/>
                </a:lnTo>
                <a:lnTo>
                  <a:pt x="3" y="8"/>
                </a:lnTo>
                <a:lnTo>
                  <a:pt x="1" y="5"/>
                </a:lnTo>
                <a:lnTo>
                  <a:pt x="13" y="12"/>
                </a:lnTo>
                <a:lnTo>
                  <a:pt x="3" y="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8" name="Freeform 100"/>
          <p:cNvSpPr>
            <a:spLocks/>
          </p:cNvSpPr>
          <p:nvPr/>
        </p:nvSpPr>
        <p:spPr bwMode="auto">
          <a:xfrm>
            <a:off x="7610477" y="5033963"/>
            <a:ext cx="30163" cy="87312"/>
          </a:xfrm>
          <a:custGeom>
            <a:avLst/>
            <a:gdLst/>
            <a:ahLst/>
            <a:cxnLst>
              <a:cxn ang="0">
                <a:pos x="0" y="2"/>
              </a:cxn>
              <a:cxn ang="0">
                <a:pos x="2" y="0"/>
              </a:cxn>
              <a:cxn ang="0">
                <a:pos x="9" y="2"/>
              </a:cxn>
              <a:cxn ang="0">
                <a:pos x="5" y="20"/>
              </a:cxn>
              <a:cxn ang="0">
                <a:pos x="9" y="34"/>
              </a:cxn>
              <a:cxn ang="0">
                <a:pos x="17" y="50"/>
              </a:cxn>
              <a:cxn ang="0">
                <a:pos x="2" y="25"/>
              </a:cxn>
              <a:cxn ang="0">
                <a:pos x="0" y="2"/>
              </a:cxn>
            </a:cxnLst>
            <a:rect l="0" t="0" r="r" b="b"/>
            <a:pathLst>
              <a:path w="17" h="50">
                <a:moveTo>
                  <a:pt x="0" y="2"/>
                </a:moveTo>
                <a:lnTo>
                  <a:pt x="2" y="0"/>
                </a:lnTo>
                <a:lnTo>
                  <a:pt x="9" y="2"/>
                </a:lnTo>
                <a:lnTo>
                  <a:pt x="5" y="20"/>
                </a:lnTo>
                <a:lnTo>
                  <a:pt x="9" y="34"/>
                </a:lnTo>
                <a:lnTo>
                  <a:pt x="17" y="50"/>
                </a:lnTo>
                <a:lnTo>
                  <a:pt x="2" y="25"/>
                </a:lnTo>
                <a:lnTo>
                  <a:pt x="0" y="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29" name="Freeform 101"/>
          <p:cNvSpPr>
            <a:spLocks/>
          </p:cNvSpPr>
          <p:nvPr/>
        </p:nvSpPr>
        <p:spPr bwMode="auto">
          <a:xfrm>
            <a:off x="7408863" y="5465767"/>
            <a:ext cx="22225" cy="39687"/>
          </a:xfrm>
          <a:custGeom>
            <a:avLst/>
            <a:gdLst/>
            <a:ahLst/>
            <a:cxnLst>
              <a:cxn ang="0">
                <a:pos x="10" y="12"/>
              </a:cxn>
              <a:cxn ang="0">
                <a:pos x="13" y="22"/>
              </a:cxn>
              <a:cxn ang="0">
                <a:pos x="10" y="22"/>
              </a:cxn>
              <a:cxn ang="0">
                <a:pos x="5" y="5"/>
              </a:cxn>
              <a:cxn ang="0">
                <a:pos x="0" y="2"/>
              </a:cxn>
              <a:cxn ang="0">
                <a:pos x="3" y="0"/>
              </a:cxn>
              <a:cxn ang="0">
                <a:pos x="10" y="12"/>
              </a:cxn>
            </a:cxnLst>
            <a:rect l="0" t="0" r="r" b="b"/>
            <a:pathLst>
              <a:path w="13" h="22">
                <a:moveTo>
                  <a:pt x="10" y="12"/>
                </a:moveTo>
                <a:lnTo>
                  <a:pt x="13" y="22"/>
                </a:lnTo>
                <a:lnTo>
                  <a:pt x="10" y="22"/>
                </a:lnTo>
                <a:lnTo>
                  <a:pt x="5" y="5"/>
                </a:lnTo>
                <a:lnTo>
                  <a:pt x="0" y="2"/>
                </a:lnTo>
                <a:lnTo>
                  <a:pt x="3" y="0"/>
                </a:lnTo>
                <a:lnTo>
                  <a:pt x="10" y="1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0" name="Freeform 102"/>
          <p:cNvSpPr>
            <a:spLocks/>
          </p:cNvSpPr>
          <p:nvPr/>
        </p:nvSpPr>
        <p:spPr bwMode="auto">
          <a:xfrm>
            <a:off x="7764464" y="5680075"/>
            <a:ext cx="44451" cy="90488"/>
          </a:xfrm>
          <a:custGeom>
            <a:avLst/>
            <a:gdLst/>
            <a:ahLst/>
            <a:cxnLst>
              <a:cxn ang="0">
                <a:pos x="26" y="0"/>
              </a:cxn>
              <a:cxn ang="0">
                <a:pos x="20" y="25"/>
              </a:cxn>
              <a:cxn ang="0">
                <a:pos x="0" y="52"/>
              </a:cxn>
              <a:cxn ang="0">
                <a:pos x="18" y="18"/>
              </a:cxn>
              <a:cxn ang="0">
                <a:pos x="20" y="12"/>
              </a:cxn>
              <a:cxn ang="0">
                <a:pos x="15" y="8"/>
              </a:cxn>
              <a:cxn ang="0">
                <a:pos x="26" y="0"/>
              </a:cxn>
            </a:cxnLst>
            <a:rect l="0" t="0" r="r" b="b"/>
            <a:pathLst>
              <a:path w="26" h="52">
                <a:moveTo>
                  <a:pt x="26" y="0"/>
                </a:moveTo>
                <a:lnTo>
                  <a:pt x="20" y="25"/>
                </a:lnTo>
                <a:lnTo>
                  <a:pt x="0" y="52"/>
                </a:lnTo>
                <a:lnTo>
                  <a:pt x="18" y="18"/>
                </a:lnTo>
                <a:lnTo>
                  <a:pt x="20" y="12"/>
                </a:lnTo>
                <a:lnTo>
                  <a:pt x="15" y="8"/>
                </a:lnTo>
                <a:lnTo>
                  <a:pt x="26" y="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4" name="Freeform 106"/>
          <p:cNvSpPr>
            <a:spLocks/>
          </p:cNvSpPr>
          <p:nvPr/>
        </p:nvSpPr>
        <p:spPr bwMode="auto">
          <a:xfrm>
            <a:off x="4592638" y="5434013"/>
            <a:ext cx="61912" cy="131762"/>
          </a:xfrm>
          <a:custGeom>
            <a:avLst/>
            <a:gdLst/>
            <a:ahLst/>
            <a:cxnLst>
              <a:cxn ang="0">
                <a:pos x="2" y="64"/>
              </a:cxn>
              <a:cxn ang="0">
                <a:pos x="0" y="74"/>
              </a:cxn>
              <a:cxn ang="0">
                <a:pos x="0" y="64"/>
              </a:cxn>
              <a:cxn ang="0">
                <a:pos x="5" y="45"/>
              </a:cxn>
              <a:cxn ang="0">
                <a:pos x="15" y="30"/>
              </a:cxn>
              <a:cxn ang="0">
                <a:pos x="13" y="20"/>
              </a:cxn>
              <a:cxn ang="0">
                <a:pos x="18" y="25"/>
              </a:cxn>
              <a:cxn ang="0">
                <a:pos x="22" y="15"/>
              </a:cxn>
              <a:cxn ang="0">
                <a:pos x="32" y="2"/>
              </a:cxn>
              <a:cxn ang="0">
                <a:pos x="28" y="2"/>
              </a:cxn>
              <a:cxn ang="0">
                <a:pos x="35" y="0"/>
              </a:cxn>
              <a:cxn ang="0">
                <a:pos x="17" y="30"/>
              </a:cxn>
              <a:cxn ang="0">
                <a:pos x="2" y="64"/>
              </a:cxn>
            </a:cxnLst>
            <a:rect l="0" t="0" r="r" b="b"/>
            <a:pathLst>
              <a:path w="35" h="74">
                <a:moveTo>
                  <a:pt x="2" y="64"/>
                </a:moveTo>
                <a:lnTo>
                  <a:pt x="0" y="74"/>
                </a:lnTo>
                <a:lnTo>
                  <a:pt x="0" y="64"/>
                </a:lnTo>
                <a:lnTo>
                  <a:pt x="5" y="45"/>
                </a:lnTo>
                <a:lnTo>
                  <a:pt x="15" y="30"/>
                </a:lnTo>
                <a:lnTo>
                  <a:pt x="13" y="20"/>
                </a:lnTo>
                <a:lnTo>
                  <a:pt x="18" y="25"/>
                </a:lnTo>
                <a:lnTo>
                  <a:pt x="22" y="15"/>
                </a:lnTo>
                <a:lnTo>
                  <a:pt x="32" y="2"/>
                </a:lnTo>
                <a:lnTo>
                  <a:pt x="28" y="2"/>
                </a:lnTo>
                <a:lnTo>
                  <a:pt x="35" y="0"/>
                </a:lnTo>
                <a:lnTo>
                  <a:pt x="17" y="30"/>
                </a:lnTo>
                <a:lnTo>
                  <a:pt x="2" y="64"/>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5" name="Freeform 107"/>
          <p:cNvSpPr>
            <a:spLocks/>
          </p:cNvSpPr>
          <p:nvPr/>
        </p:nvSpPr>
        <p:spPr bwMode="auto">
          <a:xfrm>
            <a:off x="4587877" y="5565779"/>
            <a:ext cx="36513" cy="233363"/>
          </a:xfrm>
          <a:custGeom>
            <a:avLst/>
            <a:gdLst/>
            <a:ahLst/>
            <a:cxnLst>
              <a:cxn ang="0">
                <a:pos x="10" y="70"/>
              </a:cxn>
              <a:cxn ang="0">
                <a:pos x="5" y="57"/>
              </a:cxn>
              <a:cxn ang="0">
                <a:pos x="1" y="43"/>
              </a:cxn>
              <a:cxn ang="0">
                <a:pos x="0" y="31"/>
              </a:cxn>
              <a:cxn ang="0">
                <a:pos x="0" y="10"/>
              </a:cxn>
              <a:cxn ang="0">
                <a:pos x="1" y="0"/>
              </a:cxn>
              <a:cxn ang="0">
                <a:pos x="3" y="0"/>
              </a:cxn>
              <a:cxn ang="0">
                <a:pos x="1" y="11"/>
              </a:cxn>
              <a:cxn ang="0">
                <a:pos x="1" y="30"/>
              </a:cxn>
              <a:cxn ang="0">
                <a:pos x="5" y="46"/>
              </a:cxn>
              <a:cxn ang="0">
                <a:pos x="10" y="70"/>
              </a:cxn>
              <a:cxn ang="0">
                <a:pos x="16" y="92"/>
              </a:cxn>
              <a:cxn ang="0">
                <a:pos x="21" y="110"/>
              </a:cxn>
              <a:cxn ang="0">
                <a:pos x="21" y="130"/>
              </a:cxn>
              <a:cxn ang="0">
                <a:pos x="21" y="132"/>
              </a:cxn>
              <a:cxn ang="0">
                <a:pos x="20" y="110"/>
              </a:cxn>
              <a:cxn ang="0">
                <a:pos x="18" y="98"/>
              </a:cxn>
              <a:cxn ang="0">
                <a:pos x="15" y="92"/>
              </a:cxn>
              <a:cxn ang="0">
                <a:pos x="13" y="83"/>
              </a:cxn>
              <a:cxn ang="0">
                <a:pos x="11" y="77"/>
              </a:cxn>
              <a:cxn ang="0">
                <a:pos x="10" y="70"/>
              </a:cxn>
            </a:cxnLst>
            <a:rect l="0" t="0" r="r" b="b"/>
            <a:pathLst>
              <a:path w="21" h="132">
                <a:moveTo>
                  <a:pt x="10" y="70"/>
                </a:moveTo>
                <a:lnTo>
                  <a:pt x="5" y="57"/>
                </a:lnTo>
                <a:lnTo>
                  <a:pt x="1" y="43"/>
                </a:lnTo>
                <a:lnTo>
                  <a:pt x="0" y="31"/>
                </a:lnTo>
                <a:lnTo>
                  <a:pt x="0" y="10"/>
                </a:lnTo>
                <a:lnTo>
                  <a:pt x="1" y="0"/>
                </a:lnTo>
                <a:lnTo>
                  <a:pt x="3" y="0"/>
                </a:lnTo>
                <a:lnTo>
                  <a:pt x="1" y="11"/>
                </a:lnTo>
                <a:lnTo>
                  <a:pt x="1" y="30"/>
                </a:lnTo>
                <a:lnTo>
                  <a:pt x="5" y="46"/>
                </a:lnTo>
                <a:lnTo>
                  <a:pt x="10" y="70"/>
                </a:lnTo>
                <a:lnTo>
                  <a:pt x="16" y="92"/>
                </a:lnTo>
                <a:lnTo>
                  <a:pt x="21" y="110"/>
                </a:lnTo>
                <a:lnTo>
                  <a:pt x="21" y="130"/>
                </a:lnTo>
                <a:lnTo>
                  <a:pt x="21" y="132"/>
                </a:lnTo>
                <a:lnTo>
                  <a:pt x="20" y="110"/>
                </a:lnTo>
                <a:lnTo>
                  <a:pt x="18" y="98"/>
                </a:lnTo>
                <a:lnTo>
                  <a:pt x="15" y="92"/>
                </a:lnTo>
                <a:lnTo>
                  <a:pt x="13" y="83"/>
                </a:lnTo>
                <a:lnTo>
                  <a:pt x="11" y="77"/>
                </a:lnTo>
                <a:lnTo>
                  <a:pt x="10" y="7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6" name="Freeform 108"/>
          <p:cNvSpPr>
            <a:spLocks/>
          </p:cNvSpPr>
          <p:nvPr/>
        </p:nvSpPr>
        <p:spPr bwMode="auto">
          <a:xfrm>
            <a:off x="3019425" y="5500692"/>
            <a:ext cx="68263" cy="52387"/>
          </a:xfrm>
          <a:custGeom>
            <a:avLst/>
            <a:gdLst/>
            <a:ahLst/>
            <a:cxnLst>
              <a:cxn ang="0">
                <a:pos x="37" y="22"/>
              </a:cxn>
              <a:cxn ang="0">
                <a:pos x="30" y="30"/>
              </a:cxn>
              <a:cxn ang="0">
                <a:pos x="19" y="30"/>
              </a:cxn>
              <a:cxn ang="0">
                <a:pos x="13" y="25"/>
              </a:cxn>
              <a:cxn ang="0">
                <a:pos x="7" y="25"/>
              </a:cxn>
              <a:cxn ang="0">
                <a:pos x="0" y="20"/>
              </a:cxn>
              <a:cxn ang="0">
                <a:pos x="7" y="8"/>
              </a:cxn>
              <a:cxn ang="0">
                <a:pos x="17" y="2"/>
              </a:cxn>
              <a:cxn ang="0">
                <a:pos x="30" y="0"/>
              </a:cxn>
              <a:cxn ang="0">
                <a:pos x="35" y="2"/>
              </a:cxn>
              <a:cxn ang="0">
                <a:pos x="39" y="7"/>
              </a:cxn>
              <a:cxn ang="0">
                <a:pos x="37" y="13"/>
              </a:cxn>
              <a:cxn ang="0">
                <a:pos x="37" y="22"/>
              </a:cxn>
            </a:cxnLst>
            <a:rect l="0" t="0" r="r" b="b"/>
            <a:pathLst>
              <a:path w="39" h="30">
                <a:moveTo>
                  <a:pt x="37" y="22"/>
                </a:moveTo>
                <a:lnTo>
                  <a:pt x="30" y="30"/>
                </a:lnTo>
                <a:lnTo>
                  <a:pt x="19" y="30"/>
                </a:lnTo>
                <a:lnTo>
                  <a:pt x="13" y="25"/>
                </a:lnTo>
                <a:lnTo>
                  <a:pt x="7" y="25"/>
                </a:lnTo>
                <a:lnTo>
                  <a:pt x="0" y="20"/>
                </a:lnTo>
                <a:lnTo>
                  <a:pt x="7" y="8"/>
                </a:lnTo>
                <a:lnTo>
                  <a:pt x="17" y="2"/>
                </a:lnTo>
                <a:lnTo>
                  <a:pt x="30" y="0"/>
                </a:lnTo>
                <a:lnTo>
                  <a:pt x="35" y="2"/>
                </a:lnTo>
                <a:lnTo>
                  <a:pt x="39" y="7"/>
                </a:lnTo>
                <a:lnTo>
                  <a:pt x="37" y="13"/>
                </a:lnTo>
                <a:lnTo>
                  <a:pt x="37" y="2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7" name="Freeform 109"/>
          <p:cNvSpPr>
            <a:spLocks/>
          </p:cNvSpPr>
          <p:nvPr/>
        </p:nvSpPr>
        <p:spPr bwMode="auto">
          <a:xfrm>
            <a:off x="2962275" y="5541967"/>
            <a:ext cx="25400" cy="33337"/>
          </a:xfrm>
          <a:custGeom>
            <a:avLst/>
            <a:gdLst/>
            <a:ahLst/>
            <a:cxnLst>
              <a:cxn ang="0">
                <a:pos x="10" y="0"/>
              </a:cxn>
              <a:cxn ang="0">
                <a:pos x="14" y="0"/>
              </a:cxn>
              <a:cxn ang="0">
                <a:pos x="10" y="7"/>
              </a:cxn>
              <a:cxn ang="0">
                <a:pos x="5" y="12"/>
              </a:cxn>
              <a:cxn ang="0">
                <a:pos x="4" y="18"/>
              </a:cxn>
              <a:cxn ang="0">
                <a:pos x="0" y="17"/>
              </a:cxn>
              <a:cxn ang="0">
                <a:pos x="0" y="10"/>
              </a:cxn>
              <a:cxn ang="0">
                <a:pos x="9" y="3"/>
              </a:cxn>
              <a:cxn ang="0">
                <a:pos x="10" y="0"/>
              </a:cxn>
            </a:cxnLst>
            <a:rect l="0" t="0" r="r" b="b"/>
            <a:pathLst>
              <a:path w="14" h="18">
                <a:moveTo>
                  <a:pt x="10" y="0"/>
                </a:moveTo>
                <a:lnTo>
                  <a:pt x="14" y="0"/>
                </a:lnTo>
                <a:lnTo>
                  <a:pt x="10" y="7"/>
                </a:lnTo>
                <a:lnTo>
                  <a:pt x="5" y="12"/>
                </a:lnTo>
                <a:lnTo>
                  <a:pt x="4" y="18"/>
                </a:lnTo>
                <a:lnTo>
                  <a:pt x="0" y="17"/>
                </a:lnTo>
                <a:lnTo>
                  <a:pt x="0" y="10"/>
                </a:lnTo>
                <a:lnTo>
                  <a:pt x="9" y="3"/>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8" name="Freeform 110"/>
          <p:cNvSpPr>
            <a:spLocks/>
          </p:cNvSpPr>
          <p:nvPr/>
        </p:nvSpPr>
        <p:spPr bwMode="auto">
          <a:xfrm>
            <a:off x="3384551" y="5607050"/>
            <a:ext cx="82551" cy="25400"/>
          </a:xfrm>
          <a:custGeom>
            <a:avLst/>
            <a:gdLst/>
            <a:ahLst/>
            <a:cxnLst>
              <a:cxn ang="0">
                <a:pos x="47" y="3"/>
              </a:cxn>
              <a:cxn ang="0">
                <a:pos x="43" y="10"/>
              </a:cxn>
              <a:cxn ang="0">
                <a:pos x="33" y="13"/>
              </a:cxn>
              <a:cxn ang="0">
                <a:pos x="18" y="10"/>
              </a:cxn>
              <a:cxn ang="0">
                <a:pos x="2" y="15"/>
              </a:cxn>
              <a:cxn ang="0">
                <a:pos x="0" y="10"/>
              </a:cxn>
              <a:cxn ang="0">
                <a:pos x="5" y="7"/>
              </a:cxn>
              <a:cxn ang="0">
                <a:pos x="5" y="0"/>
              </a:cxn>
              <a:cxn ang="0">
                <a:pos x="10" y="3"/>
              </a:cxn>
              <a:cxn ang="0">
                <a:pos x="23" y="2"/>
              </a:cxn>
              <a:cxn ang="0">
                <a:pos x="27" y="0"/>
              </a:cxn>
              <a:cxn ang="0">
                <a:pos x="28" y="3"/>
              </a:cxn>
              <a:cxn ang="0">
                <a:pos x="47" y="3"/>
              </a:cxn>
            </a:cxnLst>
            <a:rect l="0" t="0" r="r" b="b"/>
            <a:pathLst>
              <a:path w="47" h="15">
                <a:moveTo>
                  <a:pt x="47" y="3"/>
                </a:moveTo>
                <a:lnTo>
                  <a:pt x="43" y="10"/>
                </a:lnTo>
                <a:lnTo>
                  <a:pt x="33" y="13"/>
                </a:lnTo>
                <a:lnTo>
                  <a:pt x="18" y="10"/>
                </a:lnTo>
                <a:lnTo>
                  <a:pt x="2" y="15"/>
                </a:lnTo>
                <a:lnTo>
                  <a:pt x="0" y="10"/>
                </a:lnTo>
                <a:lnTo>
                  <a:pt x="5" y="7"/>
                </a:lnTo>
                <a:lnTo>
                  <a:pt x="5" y="0"/>
                </a:lnTo>
                <a:lnTo>
                  <a:pt x="10" y="3"/>
                </a:lnTo>
                <a:lnTo>
                  <a:pt x="23" y="2"/>
                </a:lnTo>
                <a:lnTo>
                  <a:pt x="27" y="0"/>
                </a:lnTo>
                <a:lnTo>
                  <a:pt x="28" y="3"/>
                </a:lnTo>
                <a:lnTo>
                  <a:pt x="47" y="3"/>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39" name="Freeform 111"/>
          <p:cNvSpPr>
            <a:spLocks/>
          </p:cNvSpPr>
          <p:nvPr/>
        </p:nvSpPr>
        <p:spPr bwMode="auto">
          <a:xfrm>
            <a:off x="3473451" y="5622925"/>
            <a:ext cx="101600" cy="65088"/>
          </a:xfrm>
          <a:custGeom>
            <a:avLst/>
            <a:gdLst/>
            <a:ahLst/>
            <a:cxnLst>
              <a:cxn ang="0">
                <a:pos x="44" y="30"/>
              </a:cxn>
              <a:cxn ang="0">
                <a:pos x="39" y="35"/>
              </a:cxn>
              <a:cxn ang="0">
                <a:pos x="28" y="37"/>
              </a:cxn>
              <a:cxn ang="0">
                <a:pos x="25" y="34"/>
              </a:cxn>
              <a:cxn ang="0">
                <a:pos x="22" y="25"/>
              </a:cxn>
              <a:cxn ang="0">
                <a:pos x="18" y="20"/>
              </a:cxn>
              <a:cxn ang="0">
                <a:pos x="15" y="22"/>
              </a:cxn>
              <a:cxn ang="0">
                <a:pos x="7" y="20"/>
              </a:cxn>
              <a:cxn ang="0">
                <a:pos x="0" y="12"/>
              </a:cxn>
              <a:cxn ang="0">
                <a:pos x="3" y="3"/>
              </a:cxn>
              <a:cxn ang="0">
                <a:pos x="7" y="0"/>
              </a:cxn>
              <a:cxn ang="0">
                <a:pos x="13" y="3"/>
              </a:cxn>
              <a:cxn ang="0">
                <a:pos x="18" y="10"/>
              </a:cxn>
              <a:cxn ang="0">
                <a:pos x="27" y="5"/>
              </a:cxn>
              <a:cxn ang="0">
                <a:pos x="35" y="5"/>
              </a:cxn>
              <a:cxn ang="0">
                <a:pos x="55" y="13"/>
              </a:cxn>
              <a:cxn ang="0">
                <a:pos x="59" y="17"/>
              </a:cxn>
              <a:cxn ang="0">
                <a:pos x="55" y="25"/>
              </a:cxn>
              <a:cxn ang="0">
                <a:pos x="49" y="30"/>
              </a:cxn>
              <a:cxn ang="0">
                <a:pos x="44" y="30"/>
              </a:cxn>
            </a:cxnLst>
            <a:rect l="0" t="0" r="r" b="b"/>
            <a:pathLst>
              <a:path w="59" h="37">
                <a:moveTo>
                  <a:pt x="44" y="30"/>
                </a:moveTo>
                <a:lnTo>
                  <a:pt x="39" y="35"/>
                </a:lnTo>
                <a:lnTo>
                  <a:pt x="28" y="37"/>
                </a:lnTo>
                <a:lnTo>
                  <a:pt x="25" y="34"/>
                </a:lnTo>
                <a:lnTo>
                  <a:pt x="22" y="25"/>
                </a:lnTo>
                <a:lnTo>
                  <a:pt x="18" y="20"/>
                </a:lnTo>
                <a:lnTo>
                  <a:pt x="15" y="22"/>
                </a:lnTo>
                <a:lnTo>
                  <a:pt x="7" y="20"/>
                </a:lnTo>
                <a:lnTo>
                  <a:pt x="0" y="12"/>
                </a:lnTo>
                <a:lnTo>
                  <a:pt x="3" y="3"/>
                </a:lnTo>
                <a:lnTo>
                  <a:pt x="7" y="0"/>
                </a:lnTo>
                <a:lnTo>
                  <a:pt x="13" y="3"/>
                </a:lnTo>
                <a:lnTo>
                  <a:pt x="18" y="10"/>
                </a:lnTo>
                <a:lnTo>
                  <a:pt x="27" y="5"/>
                </a:lnTo>
                <a:lnTo>
                  <a:pt x="35" y="5"/>
                </a:lnTo>
                <a:lnTo>
                  <a:pt x="55" y="13"/>
                </a:lnTo>
                <a:lnTo>
                  <a:pt x="59" y="17"/>
                </a:lnTo>
                <a:lnTo>
                  <a:pt x="55" y="25"/>
                </a:lnTo>
                <a:lnTo>
                  <a:pt x="49" y="30"/>
                </a:lnTo>
                <a:lnTo>
                  <a:pt x="44"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0" name="Freeform 112"/>
          <p:cNvSpPr>
            <a:spLocks/>
          </p:cNvSpPr>
          <p:nvPr/>
        </p:nvSpPr>
        <p:spPr bwMode="auto">
          <a:xfrm>
            <a:off x="3425827" y="5646738"/>
            <a:ext cx="34925" cy="30162"/>
          </a:xfrm>
          <a:custGeom>
            <a:avLst/>
            <a:gdLst/>
            <a:ahLst/>
            <a:cxnLst>
              <a:cxn ang="0">
                <a:pos x="0" y="2"/>
              </a:cxn>
              <a:cxn ang="0">
                <a:pos x="10" y="0"/>
              </a:cxn>
              <a:cxn ang="0">
                <a:pos x="20" y="7"/>
              </a:cxn>
              <a:cxn ang="0">
                <a:pos x="19" y="11"/>
              </a:cxn>
              <a:cxn ang="0">
                <a:pos x="15" y="16"/>
              </a:cxn>
              <a:cxn ang="0">
                <a:pos x="9" y="17"/>
              </a:cxn>
              <a:cxn ang="0">
                <a:pos x="5" y="12"/>
              </a:cxn>
              <a:cxn ang="0">
                <a:pos x="5" y="9"/>
              </a:cxn>
              <a:cxn ang="0">
                <a:pos x="0" y="6"/>
              </a:cxn>
              <a:cxn ang="0">
                <a:pos x="0" y="2"/>
              </a:cxn>
            </a:cxnLst>
            <a:rect l="0" t="0" r="r" b="b"/>
            <a:pathLst>
              <a:path w="20" h="17">
                <a:moveTo>
                  <a:pt x="0" y="2"/>
                </a:moveTo>
                <a:lnTo>
                  <a:pt x="10" y="0"/>
                </a:lnTo>
                <a:lnTo>
                  <a:pt x="20" y="7"/>
                </a:lnTo>
                <a:lnTo>
                  <a:pt x="19" y="11"/>
                </a:lnTo>
                <a:lnTo>
                  <a:pt x="15" y="16"/>
                </a:lnTo>
                <a:lnTo>
                  <a:pt x="9" y="17"/>
                </a:lnTo>
                <a:lnTo>
                  <a:pt x="5" y="12"/>
                </a:lnTo>
                <a:lnTo>
                  <a:pt x="5" y="9"/>
                </a:lnTo>
                <a:lnTo>
                  <a:pt x="0" y="6"/>
                </a:lnTo>
                <a:lnTo>
                  <a:pt x="0"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1" name="Freeform 113"/>
          <p:cNvSpPr>
            <a:spLocks/>
          </p:cNvSpPr>
          <p:nvPr/>
        </p:nvSpPr>
        <p:spPr bwMode="auto">
          <a:xfrm>
            <a:off x="3589339" y="5719767"/>
            <a:ext cx="184151" cy="198437"/>
          </a:xfrm>
          <a:custGeom>
            <a:avLst/>
            <a:gdLst/>
            <a:ahLst/>
            <a:cxnLst>
              <a:cxn ang="0">
                <a:pos x="42" y="112"/>
              </a:cxn>
              <a:cxn ang="0">
                <a:pos x="32" y="106"/>
              </a:cxn>
              <a:cxn ang="0">
                <a:pos x="25" y="107"/>
              </a:cxn>
              <a:cxn ang="0">
                <a:pos x="20" y="97"/>
              </a:cxn>
              <a:cxn ang="0">
                <a:pos x="18" y="77"/>
              </a:cxn>
              <a:cxn ang="0">
                <a:pos x="12" y="69"/>
              </a:cxn>
              <a:cxn ang="0">
                <a:pos x="8" y="57"/>
              </a:cxn>
              <a:cxn ang="0">
                <a:pos x="0" y="44"/>
              </a:cxn>
              <a:cxn ang="0">
                <a:pos x="5" y="40"/>
              </a:cxn>
              <a:cxn ang="0">
                <a:pos x="10" y="29"/>
              </a:cxn>
              <a:cxn ang="0">
                <a:pos x="13" y="22"/>
              </a:cxn>
              <a:cxn ang="0">
                <a:pos x="13" y="19"/>
              </a:cxn>
              <a:cxn ang="0">
                <a:pos x="7" y="10"/>
              </a:cxn>
              <a:cxn ang="0">
                <a:pos x="8" y="0"/>
              </a:cxn>
              <a:cxn ang="0">
                <a:pos x="18" y="5"/>
              </a:cxn>
              <a:cxn ang="0">
                <a:pos x="33" y="9"/>
              </a:cxn>
              <a:cxn ang="0">
                <a:pos x="64" y="15"/>
              </a:cxn>
              <a:cxn ang="0">
                <a:pos x="74" y="24"/>
              </a:cxn>
              <a:cxn ang="0">
                <a:pos x="79" y="37"/>
              </a:cxn>
              <a:cxn ang="0">
                <a:pos x="85" y="34"/>
              </a:cxn>
              <a:cxn ang="0">
                <a:pos x="87" y="42"/>
              </a:cxn>
              <a:cxn ang="0">
                <a:pos x="104" y="49"/>
              </a:cxn>
              <a:cxn ang="0">
                <a:pos x="102" y="56"/>
              </a:cxn>
              <a:cxn ang="0">
                <a:pos x="94" y="61"/>
              </a:cxn>
              <a:cxn ang="0">
                <a:pos x="89" y="69"/>
              </a:cxn>
              <a:cxn ang="0">
                <a:pos x="79" y="77"/>
              </a:cxn>
              <a:cxn ang="0">
                <a:pos x="67" y="81"/>
              </a:cxn>
              <a:cxn ang="0">
                <a:pos x="50" y="94"/>
              </a:cxn>
              <a:cxn ang="0">
                <a:pos x="50" y="101"/>
              </a:cxn>
              <a:cxn ang="0">
                <a:pos x="42" y="112"/>
              </a:cxn>
            </a:cxnLst>
            <a:rect l="0" t="0" r="r" b="b"/>
            <a:pathLst>
              <a:path w="104" h="112">
                <a:moveTo>
                  <a:pt x="42" y="112"/>
                </a:moveTo>
                <a:lnTo>
                  <a:pt x="32" y="106"/>
                </a:lnTo>
                <a:lnTo>
                  <a:pt x="25" y="107"/>
                </a:lnTo>
                <a:lnTo>
                  <a:pt x="20" y="97"/>
                </a:lnTo>
                <a:lnTo>
                  <a:pt x="18" y="77"/>
                </a:lnTo>
                <a:lnTo>
                  <a:pt x="12" y="69"/>
                </a:lnTo>
                <a:lnTo>
                  <a:pt x="8" y="57"/>
                </a:lnTo>
                <a:lnTo>
                  <a:pt x="0" y="44"/>
                </a:lnTo>
                <a:lnTo>
                  <a:pt x="5" y="40"/>
                </a:lnTo>
                <a:lnTo>
                  <a:pt x="10" y="29"/>
                </a:lnTo>
                <a:lnTo>
                  <a:pt x="13" y="22"/>
                </a:lnTo>
                <a:lnTo>
                  <a:pt x="13" y="19"/>
                </a:lnTo>
                <a:lnTo>
                  <a:pt x="7" y="10"/>
                </a:lnTo>
                <a:lnTo>
                  <a:pt x="8" y="0"/>
                </a:lnTo>
                <a:lnTo>
                  <a:pt x="18" y="5"/>
                </a:lnTo>
                <a:lnTo>
                  <a:pt x="33" y="9"/>
                </a:lnTo>
                <a:lnTo>
                  <a:pt x="64" y="15"/>
                </a:lnTo>
                <a:lnTo>
                  <a:pt x="74" y="24"/>
                </a:lnTo>
                <a:lnTo>
                  <a:pt x="79" y="37"/>
                </a:lnTo>
                <a:lnTo>
                  <a:pt x="85" y="34"/>
                </a:lnTo>
                <a:lnTo>
                  <a:pt x="87" y="42"/>
                </a:lnTo>
                <a:lnTo>
                  <a:pt x="104" y="49"/>
                </a:lnTo>
                <a:lnTo>
                  <a:pt x="102" y="56"/>
                </a:lnTo>
                <a:lnTo>
                  <a:pt x="94" y="61"/>
                </a:lnTo>
                <a:lnTo>
                  <a:pt x="89" y="69"/>
                </a:lnTo>
                <a:lnTo>
                  <a:pt x="79" y="77"/>
                </a:lnTo>
                <a:lnTo>
                  <a:pt x="67" y="81"/>
                </a:lnTo>
                <a:lnTo>
                  <a:pt x="50" y="94"/>
                </a:lnTo>
                <a:lnTo>
                  <a:pt x="50" y="101"/>
                </a:lnTo>
                <a:lnTo>
                  <a:pt x="42" y="11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2" name="Freeform 114"/>
          <p:cNvSpPr>
            <a:spLocks/>
          </p:cNvSpPr>
          <p:nvPr/>
        </p:nvSpPr>
        <p:spPr bwMode="auto">
          <a:xfrm>
            <a:off x="2598738" y="5961063"/>
            <a:ext cx="61912" cy="138112"/>
          </a:xfrm>
          <a:custGeom>
            <a:avLst/>
            <a:gdLst/>
            <a:ahLst/>
            <a:cxnLst>
              <a:cxn ang="0">
                <a:pos x="31" y="62"/>
              </a:cxn>
              <a:cxn ang="0">
                <a:pos x="25" y="57"/>
              </a:cxn>
              <a:cxn ang="0">
                <a:pos x="28" y="63"/>
              </a:cxn>
              <a:cxn ang="0">
                <a:pos x="20" y="73"/>
              </a:cxn>
              <a:cxn ang="0">
                <a:pos x="11" y="78"/>
              </a:cxn>
              <a:cxn ang="0">
                <a:pos x="13" y="70"/>
              </a:cxn>
              <a:cxn ang="0">
                <a:pos x="11" y="67"/>
              </a:cxn>
              <a:cxn ang="0">
                <a:pos x="15" y="67"/>
              </a:cxn>
              <a:cxn ang="0">
                <a:pos x="13" y="63"/>
              </a:cxn>
              <a:cxn ang="0">
                <a:pos x="16" y="60"/>
              </a:cxn>
              <a:cxn ang="0">
                <a:pos x="13" y="57"/>
              </a:cxn>
              <a:cxn ang="0">
                <a:pos x="20" y="60"/>
              </a:cxn>
              <a:cxn ang="0">
                <a:pos x="20" y="57"/>
              </a:cxn>
              <a:cxn ang="0">
                <a:pos x="16" y="57"/>
              </a:cxn>
              <a:cxn ang="0">
                <a:pos x="13" y="52"/>
              </a:cxn>
              <a:cxn ang="0">
                <a:pos x="18" y="48"/>
              </a:cxn>
              <a:cxn ang="0">
                <a:pos x="11" y="50"/>
              </a:cxn>
              <a:cxn ang="0">
                <a:pos x="10" y="45"/>
              </a:cxn>
              <a:cxn ang="0">
                <a:pos x="5" y="20"/>
              </a:cxn>
              <a:cxn ang="0">
                <a:pos x="6" y="13"/>
              </a:cxn>
              <a:cxn ang="0">
                <a:pos x="5" y="17"/>
              </a:cxn>
              <a:cxn ang="0">
                <a:pos x="1" y="12"/>
              </a:cxn>
              <a:cxn ang="0">
                <a:pos x="1" y="8"/>
              </a:cxn>
              <a:cxn ang="0">
                <a:pos x="0" y="7"/>
              </a:cxn>
              <a:cxn ang="0">
                <a:pos x="0" y="0"/>
              </a:cxn>
              <a:cxn ang="0">
                <a:pos x="3" y="5"/>
              </a:cxn>
              <a:cxn ang="0">
                <a:pos x="8" y="13"/>
              </a:cxn>
              <a:cxn ang="0">
                <a:pos x="23" y="13"/>
              </a:cxn>
              <a:cxn ang="0">
                <a:pos x="23" y="18"/>
              </a:cxn>
              <a:cxn ang="0">
                <a:pos x="31" y="33"/>
              </a:cxn>
              <a:cxn ang="0">
                <a:pos x="33" y="40"/>
              </a:cxn>
              <a:cxn ang="0">
                <a:pos x="35" y="45"/>
              </a:cxn>
              <a:cxn ang="0">
                <a:pos x="30" y="40"/>
              </a:cxn>
              <a:cxn ang="0">
                <a:pos x="21" y="22"/>
              </a:cxn>
              <a:cxn ang="0">
                <a:pos x="23" y="23"/>
              </a:cxn>
              <a:cxn ang="0">
                <a:pos x="20" y="18"/>
              </a:cxn>
              <a:cxn ang="0">
                <a:pos x="21" y="22"/>
              </a:cxn>
              <a:cxn ang="0">
                <a:pos x="18" y="22"/>
              </a:cxn>
              <a:cxn ang="0">
                <a:pos x="21" y="23"/>
              </a:cxn>
              <a:cxn ang="0">
                <a:pos x="20" y="23"/>
              </a:cxn>
              <a:cxn ang="0">
                <a:pos x="20" y="32"/>
              </a:cxn>
              <a:cxn ang="0">
                <a:pos x="21" y="30"/>
              </a:cxn>
              <a:cxn ang="0">
                <a:pos x="28" y="40"/>
              </a:cxn>
              <a:cxn ang="0">
                <a:pos x="26" y="42"/>
              </a:cxn>
              <a:cxn ang="0">
                <a:pos x="31" y="43"/>
              </a:cxn>
              <a:cxn ang="0">
                <a:pos x="35" y="52"/>
              </a:cxn>
              <a:cxn ang="0">
                <a:pos x="26" y="50"/>
              </a:cxn>
              <a:cxn ang="0">
                <a:pos x="28" y="52"/>
              </a:cxn>
              <a:cxn ang="0">
                <a:pos x="26" y="52"/>
              </a:cxn>
              <a:cxn ang="0">
                <a:pos x="30" y="53"/>
              </a:cxn>
              <a:cxn ang="0">
                <a:pos x="30" y="55"/>
              </a:cxn>
              <a:cxn ang="0">
                <a:pos x="33" y="55"/>
              </a:cxn>
              <a:cxn ang="0">
                <a:pos x="35" y="58"/>
              </a:cxn>
              <a:cxn ang="0">
                <a:pos x="31" y="62"/>
              </a:cxn>
            </a:cxnLst>
            <a:rect l="0" t="0" r="r" b="b"/>
            <a:pathLst>
              <a:path w="35" h="78">
                <a:moveTo>
                  <a:pt x="31" y="62"/>
                </a:moveTo>
                <a:lnTo>
                  <a:pt x="25" y="57"/>
                </a:lnTo>
                <a:lnTo>
                  <a:pt x="28" y="63"/>
                </a:lnTo>
                <a:lnTo>
                  <a:pt x="20" y="73"/>
                </a:lnTo>
                <a:lnTo>
                  <a:pt x="11" y="78"/>
                </a:lnTo>
                <a:lnTo>
                  <a:pt x="13" y="70"/>
                </a:lnTo>
                <a:lnTo>
                  <a:pt x="11" y="67"/>
                </a:lnTo>
                <a:lnTo>
                  <a:pt x="15" y="67"/>
                </a:lnTo>
                <a:lnTo>
                  <a:pt x="13" y="63"/>
                </a:lnTo>
                <a:lnTo>
                  <a:pt x="16" y="60"/>
                </a:lnTo>
                <a:lnTo>
                  <a:pt x="13" y="57"/>
                </a:lnTo>
                <a:lnTo>
                  <a:pt x="20" y="60"/>
                </a:lnTo>
                <a:lnTo>
                  <a:pt x="20" y="57"/>
                </a:lnTo>
                <a:lnTo>
                  <a:pt x="16" y="57"/>
                </a:lnTo>
                <a:lnTo>
                  <a:pt x="13" y="52"/>
                </a:lnTo>
                <a:lnTo>
                  <a:pt x="18" y="48"/>
                </a:lnTo>
                <a:lnTo>
                  <a:pt x="11" y="50"/>
                </a:lnTo>
                <a:lnTo>
                  <a:pt x="10" y="45"/>
                </a:lnTo>
                <a:lnTo>
                  <a:pt x="5" y="20"/>
                </a:lnTo>
                <a:lnTo>
                  <a:pt x="6" y="13"/>
                </a:lnTo>
                <a:lnTo>
                  <a:pt x="5" y="17"/>
                </a:lnTo>
                <a:lnTo>
                  <a:pt x="1" y="12"/>
                </a:lnTo>
                <a:lnTo>
                  <a:pt x="1" y="8"/>
                </a:lnTo>
                <a:lnTo>
                  <a:pt x="0" y="7"/>
                </a:lnTo>
                <a:lnTo>
                  <a:pt x="0" y="0"/>
                </a:lnTo>
                <a:lnTo>
                  <a:pt x="3" y="5"/>
                </a:lnTo>
                <a:lnTo>
                  <a:pt x="8" y="13"/>
                </a:lnTo>
                <a:lnTo>
                  <a:pt x="23" y="13"/>
                </a:lnTo>
                <a:lnTo>
                  <a:pt x="23" y="18"/>
                </a:lnTo>
                <a:lnTo>
                  <a:pt x="31" y="33"/>
                </a:lnTo>
                <a:lnTo>
                  <a:pt x="33" y="40"/>
                </a:lnTo>
                <a:lnTo>
                  <a:pt x="35" y="45"/>
                </a:lnTo>
                <a:lnTo>
                  <a:pt x="30" y="40"/>
                </a:lnTo>
                <a:lnTo>
                  <a:pt x="21" y="22"/>
                </a:lnTo>
                <a:lnTo>
                  <a:pt x="23" y="23"/>
                </a:lnTo>
                <a:lnTo>
                  <a:pt x="20" y="18"/>
                </a:lnTo>
                <a:lnTo>
                  <a:pt x="21" y="22"/>
                </a:lnTo>
                <a:lnTo>
                  <a:pt x="18" y="22"/>
                </a:lnTo>
                <a:lnTo>
                  <a:pt x="21" y="23"/>
                </a:lnTo>
                <a:lnTo>
                  <a:pt x="20" y="23"/>
                </a:lnTo>
                <a:lnTo>
                  <a:pt x="20" y="32"/>
                </a:lnTo>
                <a:lnTo>
                  <a:pt x="21" y="30"/>
                </a:lnTo>
                <a:lnTo>
                  <a:pt x="28" y="40"/>
                </a:lnTo>
                <a:lnTo>
                  <a:pt x="26" y="42"/>
                </a:lnTo>
                <a:lnTo>
                  <a:pt x="31" y="43"/>
                </a:lnTo>
                <a:lnTo>
                  <a:pt x="35" y="52"/>
                </a:lnTo>
                <a:lnTo>
                  <a:pt x="26" y="50"/>
                </a:lnTo>
                <a:lnTo>
                  <a:pt x="28" y="52"/>
                </a:lnTo>
                <a:lnTo>
                  <a:pt x="26" y="52"/>
                </a:lnTo>
                <a:lnTo>
                  <a:pt x="30" y="53"/>
                </a:lnTo>
                <a:lnTo>
                  <a:pt x="30" y="55"/>
                </a:lnTo>
                <a:lnTo>
                  <a:pt x="33" y="55"/>
                </a:lnTo>
                <a:lnTo>
                  <a:pt x="35" y="58"/>
                </a:lnTo>
                <a:lnTo>
                  <a:pt x="31" y="6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3" name="Freeform 115"/>
          <p:cNvSpPr>
            <a:spLocks/>
          </p:cNvSpPr>
          <p:nvPr/>
        </p:nvSpPr>
        <p:spPr bwMode="auto">
          <a:xfrm>
            <a:off x="2614615" y="5965829"/>
            <a:ext cx="20637" cy="15875"/>
          </a:xfrm>
          <a:custGeom>
            <a:avLst/>
            <a:gdLst/>
            <a:ahLst/>
            <a:cxnLst>
              <a:cxn ang="0">
                <a:pos x="5" y="0"/>
              </a:cxn>
              <a:cxn ang="0">
                <a:pos x="12" y="9"/>
              </a:cxn>
              <a:cxn ang="0">
                <a:pos x="2" y="7"/>
              </a:cxn>
              <a:cxn ang="0">
                <a:pos x="0" y="4"/>
              </a:cxn>
              <a:cxn ang="0">
                <a:pos x="5" y="0"/>
              </a:cxn>
            </a:cxnLst>
            <a:rect l="0" t="0" r="r" b="b"/>
            <a:pathLst>
              <a:path w="12" h="9">
                <a:moveTo>
                  <a:pt x="5" y="0"/>
                </a:moveTo>
                <a:lnTo>
                  <a:pt x="12" y="9"/>
                </a:lnTo>
                <a:lnTo>
                  <a:pt x="2" y="7"/>
                </a:lnTo>
                <a:lnTo>
                  <a:pt x="0" y="4"/>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4" name="Freeform 116"/>
          <p:cNvSpPr>
            <a:spLocks/>
          </p:cNvSpPr>
          <p:nvPr/>
        </p:nvSpPr>
        <p:spPr bwMode="auto">
          <a:xfrm>
            <a:off x="2522540" y="5975354"/>
            <a:ext cx="85725" cy="87313"/>
          </a:xfrm>
          <a:custGeom>
            <a:avLst/>
            <a:gdLst/>
            <a:ahLst/>
            <a:cxnLst>
              <a:cxn ang="0">
                <a:pos x="17" y="17"/>
              </a:cxn>
              <a:cxn ang="0">
                <a:pos x="32" y="27"/>
              </a:cxn>
              <a:cxn ang="0">
                <a:pos x="34" y="29"/>
              </a:cxn>
              <a:cxn ang="0">
                <a:pos x="32" y="30"/>
              </a:cxn>
              <a:cxn ang="0">
                <a:pos x="45" y="29"/>
              </a:cxn>
              <a:cxn ang="0">
                <a:pos x="49" y="44"/>
              </a:cxn>
              <a:cxn ang="0">
                <a:pos x="44" y="45"/>
              </a:cxn>
              <a:cxn ang="0">
                <a:pos x="20" y="29"/>
              </a:cxn>
              <a:cxn ang="0">
                <a:pos x="22" y="34"/>
              </a:cxn>
              <a:cxn ang="0">
                <a:pos x="18" y="35"/>
              </a:cxn>
              <a:cxn ang="0">
                <a:pos x="27" y="39"/>
              </a:cxn>
              <a:cxn ang="0">
                <a:pos x="23" y="40"/>
              </a:cxn>
              <a:cxn ang="0">
                <a:pos x="27" y="40"/>
              </a:cxn>
              <a:cxn ang="0">
                <a:pos x="27" y="45"/>
              </a:cxn>
              <a:cxn ang="0">
                <a:pos x="23" y="50"/>
              </a:cxn>
              <a:cxn ang="0">
                <a:pos x="18" y="50"/>
              </a:cxn>
              <a:cxn ang="0">
                <a:pos x="13" y="44"/>
              </a:cxn>
              <a:cxn ang="0">
                <a:pos x="20" y="47"/>
              </a:cxn>
              <a:cxn ang="0">
                <a:pos x="12" y="39"/>
              </a:cxn>
              <a:cxn ang="0">
                <a:pos x="15" y="37"/>
              </a:cxn>
              <a:cxn ang="0">
                <a:pos x="10" y="37"/>
              </a:cxn>
              <a:cxn ang="0">
                <a:pos x="10" y="34"/>
              </a:cxn>
              <a:cxn ang="0">
                <a:pos x="7" y="27"/>
              </a:cxn>
              <a:cxn ang="0">
                <a:pos x="2" y="25"/>
              </a:cxn>
              <a:cxn ang="0">
                <a:pos x="2" y="25"/>
              </a:cxn>
              <a:cxn ang="0">
                <a:pos x="3" y="17"/>
              </a:cxn>
              <a:cxn ang="0">
                <a:pos x="12" y="25"/>
              </a:cxn>
              <a:cxn ang="0">
                <a:pos x="0" y="10"/>
              </a:cxn>
              <a:cxn ang="0">
                <a:pos x="5" y="10"/>
              </a:cxn>
              <a:cxn ang="0">
                <a:pos x="2" y="4"/>
              </a:cxn>
              <a:cxn ang="0">
                <a:pos x="5" y="4"/>
              </a:cxn>
              <a:cxn ang="0">
                <a:pos x="7" y="12"/>
              </a:cxn>
              <a:cxn ang="0">
                <a:pos x="10" y="12"/>
              </a:cxn>
              <a:cxn ang="0">
                <a:pos x="8" y="5"/>
              </a:cxn>
              <a:cxn ang="0">
                <a:pos x="10" y="4"/>
              </a:cxn>
              <a:cxn ang="0">
                <a:pos x="13" y="7"/>
              </a:cxn>
              <a:cxn ang="0">
                <a:pos x="18" y="0"/>
              </a:cxn>
              <a:cxn ang="0">
                <a:pos x="29" y="7"/>
              </a:cxn>
              <a:cxn ang="0">
                <a:pos x="25" y="14"/>
              </a:cxn>
              <a:cxn ang="0">
                <a:pos x="18" y="14"/>
              </a:cxn>
              <a:cxn ang="0">
                <a:pos x="25" y="15"/>
              </a:cxn>
              <a:cxn ang="0">
                <a:pos x="20" y="17"/>
              </a:cxn>
              <a:cxn ang="0">
                <a:pos x="23" y="19"/>
              </a:cxn>
              <a:cxn ang="0">
                <a:pos x="30" y="9"/>
              </a:cxn>
              <a:cxn ang="0">
                <a:pos x="45" y="14"/>
              </a:cxn>
              <a:cxn ang="0">
                <a:pos x="45" y="19"/>
              </a:cxn>
              <a:cxn ang="0">
                <a:pos x="44" y="22"/>
              </a:cxn>
              <a:cxn ang="0">
                <a:pos x="45" y="24"/>
              </a:cxn>
              <a:cxn ang="0">
                <a:pos x="37" y="19"/>
              </a:cxn>
              <a:cxn ang="0">
                <a:pos x="45" y="25"/>
              </a:cxn>
              <a:cxn ang="0">
                <a:pos x="42" y="27"/>
              </a:cxn>
              <a:cxn ang="0">
                <a:pos x="35" y="27"/>
              </a:cxn>
              <a:cxn ang="0">
                <a:pos x="17" y="15"/>
              </a:cxn>
              <a:cxn ang="0">
                <a:pos x="17" y="17"/>
              </a:cxn>
            </a:cxnLst>
            <a:rect l="0" t="0" r="r" b="b"/>
            <a:pathLst>
              <a:path w="49" h="50">
                <a:moveTo>
                  <a:pt x="17" y="17"/>
                </a:moveTo>
                <a:lnTo>
                  <a:pt x="32" y="27"/>
                </a:lnTo>
                <a:lnTo>
                  <a:pt x="34" y="29"/>
                </a:lnTo>
                <a:lnTo>
                  <a:pt x="32" y="30"/>
                </a:lnTo>
                <a:lnTo>
                  <a:pt x="45" y="29"/>
                </a:lnTo>
                <a:lnTo>
                  <a:pt x="49" y="44"/>
                </a:lnTo>
                <a:lnTo>
                  <a:pt x="44" y="45"/>
                </a:lnTo>
                <a:lnTo>
                  <a:pt x="20" y="29"/>
                </a:lnTo>
                <a:lnTo>
                  <a:pt x="22" y="34"/>
                </a:lnTo>
                <a:lnTo>
                  <a:pt x="18" y="35"/>
                </a:lnTo>
                <a:lnTo>
                  <a:pt x="27" y="39"/>
                </a:lnTo>
                <a:lnTo>
                  <a:pt x="23" y="40"/>
                </a:lnTo>
                <a:lnTo>
                  <a:pt x="27" y="40"/>
                </a:lnTo>
                <a:lnTo>
                  <a:pt x="27" y="45"/>
                </a:lnTo>
                <a:lnTo>
                  <a:pt x="23" y="50"/>
                </a:lnTo>
                <a:lnTo>
                  <a:pt x="18" y="50"/>
                </a:lnTo>
                <a:lnTo>
                  <a:pt x="13" y="44"/>
                </a:lnTo>
                <a:lnTo>
                  <a:pt x="20" y="47"/>
                </a:lnTo>
                <a:lnTo>
                  <a:pt x="12" y="39"/>
                </a:lnTo>
                <a:lnTo>
                  <a:pt x="15" y="37"/>
                </a:lnTo>
                <a:lnTo>
                  <a:pt x="10" y="37"/>
                </a:lnTo>
                <a:lnTo>
                  <a:pt x="10" y="34"/>
                </a:lnTo>
                <a:lnTo>
                  <a:pt x="7" y="27"/>
                </a:lnTo>
                <a:lnTo>
                  <a:pt x="2" y="25"/>
                </a:lnTo>
                <a:lnTo>
                  <a:pt x="2" y="25"/>
                </a:lnTo>
                <a:lnTo>
                  <a:pt x="3" y="17"/>
                </a:lnTo>
                <a:lnTo>
                  <a:pt x="12" y="25"/>
                </a:lnTo>
                <a:lnTo>
                  <a:pt x="0" y="10"/>
                </a:lnTo>
                <a:lnTo>
                  <a:pt x="5" y="10"/>
                </a:lnTo>
                <a:lnTo>
                  <a:pt x="2" y="4"/>
                </a:lnTo>
                <a:lnTo>
                  <a:pt x="5" y="4"/>
                </a:lnTo>
                <a:lnTo>
                  <a:pt x="7" y="12"/>
                </a:lnTo>
                <a:lnTo>
                  <a:pt x="10" y="12"/>
                </a:lnTo>
                <a:lnTo>
                  <a:pt x="8" y="5"/>
                </a:lnTo>
                <a:lnTo>
                  <a:pt x="10" y="4"/>
                </a:lnTo>
                <a:lnTo>
                  <a:pt x="13" y="7"/>
                </a:lnTo>
                <a:lnTo>
                  <a:pt x="18" y="0"/>
                </a:lnTo>
                <a:lnTo>
                  <a:pt x="29" y="7"/>
                </a:lnTo>
                <a:lnTo>
                  <a:pt x="25" y="14"/>
                </a:lnTo>
                <a:lnTo>
                  <a:pt x="18" y="14"/>
                </a:lnTo>
                <a:lnTo>
                  <a:pt x="25" y="15"/>
                </a:lnTo>
                <a:lnTo>
                  <a:pt x="20" y="17"/>
                </a:lnTo>
                <a:lnTo>
                  <a:pt x="23" y="19"/>
                </a:lnTo>
                <a:lnTo>
                  <a:pt x="30" y="9"/>
                </a:lnTo>
                <a:lnTo>
                  <a:pt x="45" y="14"/>
                </a:lnTo>
                <a:lnTo>
                  <a:pt x="45" y="19"/>
                </a:lnTo>
                <a:lnTo>
                  <a:pt x="44" y="22"/>
                </a:lnTo>
                <a:lnTo>
                  <a:pt x="45" y="24"/>
                </a:lnTo>
                <a:lnTo>
                  <a:pt x="37" y="19"/>
                </a:lnTo>
                <a:lnTo>
                  <a:pt x="45" y="25"/>
                </a:lnTo>
                <a:lnTo>
                  <a:pt x="42" y="27"/>
                </a:lnTo>
                <a:lnTo>
                  <a:pt x="35" y="27"/>
                </a:lnTo>
                <a:lnTo>
                  <a:pt x="17" y="15"/>
                </a:lnTo>
                <a:lnTo>
                  <a:pt x="17" y="1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5" name="Freeform 117"/>
          <p:cNvSpPr>
            <a:spLocks/>
          </p:cNvSpPr>
          <p:nvPr/>
        </p:nvSpPr>
        <p:spPr bwMode="auto">
          <a:xfrm>
            <a:off x="2562227" y="6049963"/>
            <a:ext cx="60325" cy="131762"/>
          </a:xfrm>
          <a:custGeom>
            <a:avLst/>
            <a:gdLst/>
            <a:ahLst/>
            <a:cxnLst>
              <a:cxn ang="0">
                <a:pos x="32" y="75"/>
              </a:cxn>
              <a:cxn ang="0">
                <a:pos x="21" y="55"/>
              </a:cxn>
              <a:cxn ang="0">
                <a:pos x="26" y="47"/>
              </a:cxn>
              <a:cxn ang="0">
                <a:pos x="22" y="49"/>
              </a:cxn>
              <a:cxn ang="0">
                <a:pos x="24" y="44"/>
              </a:cxn>
              <a:cxn ang="0">
                <a:pos x="22" y="44"/>
              </a:cxn>
              <a:cxn ang="0">
                <a:pos x="19" y="50"/>
              </a:cxn>
              <a:cxn ang="0">
                <a:pos x="17" y="47"/>
              </a:cxn>
              <a:cxn ang="0">
                <a:pos x="22" y="42"/>
              </a:cxn>
              <a:cxn ang="0">
                <a:pos x="16" y="47"/>
              </a:cxn>
              <a:cxn ang="0">
                <a:pos x="17" y="39"/>
              </a:cxn>
              <a:cxn ang="0">
                <a:pos x="14" y="40"/>
              </a:cxn>
              <a:cxn ang="0">
                <a:pos x="11" y="39"/>
              </a:cxn>
              <a:cxn ang="0">
                <a:pos x="12" y="35"/>
              </a:cxn>
              <a:cxn ang="0">
                <a:pos x="11" y="32"/>
              </a:cxn>
              <a:cxn ang="0">
                <a:pos x="16" y="27"/>
              </a:cxn>
              <a:cxn ang="0">
                <a:pos x="11" y="25"/>
              </a:cxn>
              <a:cxn ang="0">
                <a:pos x="9" y="22"/>
              </a:cxn>
              <a:cxn ang="0">
                <a:pos x="14" y="20"/>
              </a:cxn>
              <a:cxn ang="0">
                <a:pos x="9" y="20"/>
              </a:cxn>
              <a:cxn ang="0">
                <a:pos x="11" y="15"/>
              </a:cxn>
              <a:cxn ang="0">
                <a:pos x="6" y="17"/>
              </a:cxn>
              <a:cxn ang="0">
                <a:pos x="0" y="10"/>
              </a:cxn>
              <a:cxn ang="0">
                <a:pos x="7" y="10"/>
              </a:cxn>
              <a:cxn ang="0">
                <a:pos x="2" y="7"/>
              </a:cxn>
              <a:cxn ang="0">
                <a:pos x="6" y="5"/>
              </a:cxn>
              <a:cxn ang="0">
                <a:pos x="6" y="2"/>
              </a:cxn>
              <a:cxn ang="0">
                <a:pos x="11" y="0"/>
              </a:cxn>
              <a:cxn ang="0">
                <a:pos x="12" y="2"/>
              </a:cxn>
              <a:cxn ang="0">
                <a:pos x="9" y="5"/>
              </a:cxn>
              <a:cxn ang="0">
                <a:pos x="16" y="2"/>
              </a:cxn>
              <a:cxn ang="0">
                <a:pos x="14" y="5"/>
              </a:cxn>
              <a:cxn ang="0">
                <a:pos x="21" y="7"/>
              </a:cxn>
              <a:cxn ang="0">
                <a:pos x="24" y="10"/>
              </a:cxn>
              <a:cxn ang="0">
                <a:pos x="21" y="10"/>
              </a:cxn>
              <a:cxn ang="0">
                <a:pos x="22" y="12"/>
              </a:cxn>
              <a:cxn ang="0">
                <a:pos x="21" y="12"/>
              </a:cxn>
              <a:cxn ang="0">
                <a:pos x="26" y="15"/>
              </a:cxn>
              <a:cxn ang="0">
                <a:pos x="34" y="44"/>
              </a:cxn>
              <a:cxn ang="0">
                <a:pos x="32" y="75"/>
              </a:cxn>
            </a:cxnLst>
            <a:rect l="0" t="0" r="r" b="b"/>
            <a:pathLst>
              <a:path w="34" h="75">
                <a:moveTo>
                  <a:pt x="32" y="75"/>
                </a:moveTo>
                <a:lnTo>
                  <a:pt x="21" y="55"/>
                </a:lnTo>
                <a:lnTo>
                  <a:pt x="26" y="47"/>
                </a:lnTo>
                <a:lnTo>
                  <a:pt x="22" y="49"/>
                </a:lnTo>
                <a:lnTo>
                  <a:pt x="24" y="44"/>
                </a:lnTo>
                <a:lnTo>
                  <a:pt x="22" y="44"/>
                </a:lnTo>
                <a:lnTo>
                  <a:pt x="19" y="50"/>
                </a:lnTo>
                <a:lnTo>
                  <a:pt x="17" y="47"/>
                </a:lnTo>
                <a:lnTo>
                  <a:pt x="22" y="42"/>
                </a:lnTo>
                <a:lnTo>
                  <a:pt x="16" y="47"/>
                </a:lnTo>
                <a:lnTo>
                  <a:pt x="17" y="39"/>
                </a:lnTo>
                <a:lnTo>
                  <a:pt x="14" y="40"/>
                </a:lnTo>
                <a:lnTo>
                  <a:pt x="11" y="39"/>
                </a:lnTo>
                <a:lnTo>
                  <a:pt x="12" y="35"/>
                </a:lnTo>
                <a:lnTo>
                  <a:pt x="11" y="32"/>
                </a:lnTo>
                <a:lnTo>
                  <a:pt x="16" y="27"/>
                </a:lnTo>
                <a:lnTo>
                  <a:pt x="11" y="25"/>
                </a:lnTo>
                <a:lnTo>
                  <a:pt x="9" y="22"/>
                </a:lnTo>
                <a:lnTo>
                  <a:pt x="14" y="20"/>
                </a:lnTo>
                <a:lnTo>
                  <a:pt x="9" y="20"/>
                </a:lnTo>
                <a:lnTo>
                  <a:pt x="11" y="15"/>
                </a:lnTo>
                <a:lnTo>
                  <a:pt x="6" y="17"/>
                </a:lnTo>
                <a:lnTo>
                  <a:pt x="0" y="10"/>
                </a:lnTo>
                <a:lnTo>
                  <a:pt x="7" y="10"/>
                </a:lnTo>
                <a:lnTo>
                  <a:pt x="2" y="7"/>
                </a:lnTo>
                <a:lnTo>
                  <a:pt x="6" y="5"/>
                </a:lnTo>
                <a:lnTo>
                  <a:pt x="6" y="2"/>
                </a:lnTo>
                <a:lnTo>
                  <a:pt x="11" y="0"/>
                </a:lnTo>
                <a:lnTo>
                  <a:pt x="12" y="2"/>
                </a:lnTo>
                <a:lnTo>
                  <a:pt x="9" y="5"/>
                </a:lnTo>
                <a:lnTo>
                  <a:pt x="16" y="2"/>
                </a:lnTo>
                <a:lnTo>
                  <a:pt x="14" y="5"/>
                </a:lnTo>
                <a:lnTo>
                  <a:pt x="21" y="7"/>
                </a:lnTo>
                <a:lnTo>
                  <a:pt x="24" y="10"/>
                </a:lnTo>
                <a:lnTo>
                  <a:pt x="21" y="10"/>
                </a:lnTo>
                <a:lnTo>
                  <a:pt x="22" y="12"/>
                </a:lnTo>
                <a:lnTo>
                  <a:pt x="21" y="12"/>
                </a:lnTo>
                <a:lnTo>
                  <a:pt x="26" y="15"/>
                </a:lnTo>
                <a:lnTo>
                  <a:pt x="34" y="44"/>
                </a:lnTo>
                <a:lnTo>
                  <a:pt x="32" y="7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6" name="Freeform 118"/>
          <p:cNvSpPr>
            <a:spLocks/>
          </p:cNvSpPr>
          <p:nvPr/>
        </p:nvSpPr>
        <p:spPr bwMode="auto">
          <a:xfrm>
            <a:off x="2554290" y="6070600"/>
            <a:ext cx="14287" cy="33338"/>
          </a:xfrm>
          <a:custGeom>
            <a:avLst/>
            <a:gdLst/>
            <a:ahLst/>
            <a:cxnLst>
              <a:cxn ang="0">
                <a:pos x="5" y="0"/>
              </a:cxn>
              <a:cxn ang="0">
                <a:pos x="9" y="5"/>
              </a:cxn>
              <a:cxn ang="0">
                <a:pos x="7" y="5"/>
              </a:cxn>
              <a:cxn ang="0">
                <a:pos x="9" y="10"/>
              </a:cxn>
              <a:cxn ang="0">
                <a:pos x="7" y="16"/>
              </a:cxn>
              <a:cxn ang="0">
                <a:pos x="0" y="18"/>
              </a:cxn>
              <a:cxn ang="0">
                <a:pos x="0" y="13"/>
              </a:cxn>
              <a:cxn ang="0">
                <a:pos x="4" y="8"/>
              </a:cxn>
              <a:cxn ang="0">
                <a:pos x="2" y="8"/>
              </a:cxn>
              <a:cxn ang="0">
                <a:pos x="0" y="0"/>
              </a:cxn>
              <a:cxn ang="0">
                <a:pos x="5" y="0"/>
              </a:cxn>
            </a:cxnLst>
            <a:rect l="0" t="0" r="r" b="b"/>
            <a:pathLst>
              <a:path w="9" h="18">
                <a:moveTo>
                  <a:pt x="5" y="0"/>
                </a:moveTo>
                <a:lnTo>
                  <a:pt x="9" y="5"/>
                </a:lnTo>
                <a:lnTo>
                  <a:pt x="7" y="5"/>
                </a:lnTo>
                <a:lnTo>
                  <a:pt x="9" y="10"/>
                </a:lnTo>
                <a:lnTo>
                  <a:pt x="7" y="16"/>
                </a:lnTo>
                <a:lnTo>
                  <a:pt x="0" y="18"/>
                </a:lnTo>
                <a:lnTo>
                  <a:pt x="0" y="13"/>
                </a:lnTo>
                <a:lnTo>
                  <a:pt x="4" y="8"/>
                </a:lnTo>
                <a:lnTo>
                  <a:pt x="2" y="8"/>
                </a:lnTo>
                <a:lnTo>
                  <a:pt x="0" y="0"/>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7" name="Freeform 119"/>
          <p:cNvSpPr>
            <a:spLocks/>
          </p:cNvSpPr>
          <p:nvPr/>
        </p:nvSpPr>
        <p:spPr bwMode="auto">
          <a:xfrm>
            <a:off x="2651127" y="6088067"/>
            <a:ext cx="60325" cy="66675"/>
          </a:xfrm>
          <a:custGeom>
            <a:avLst/>
            <a:gdLst/>
            <a:ahLst/>
            <a:cxnLst>
              <a:cxn ang="0">
                <a:pos x="30" y="5"/>
              </a:cxn>
              <a:cxn ang="0">
                <a:pos x="33" y="12"/>
              </a:cxn>
              <a:cxn ang="0">
                <a:pos x="31" y="15"/>
              </a:cxn>
              <a:cxn ang="0">
                <a:pos x="33" y="25"/>
              </a:cxn>
              <a:cxn ang="0">
                <a:pos x="31" y="27"/>
              </a:cxn>
              <a:cxn ang="0">
                <a:pos x="20" y="13"/>
              </a:cxn>
              <a:cxn ang="0">
                <a:pos x="21" y="20"/>
              </a:cxn>
              <a:cxn ang="0">
                <a:pos x="25" y="20"/>
              </a:cxn>
              <a:cxn ang="0">
                <a:pos x="25" y="25"/>
              </a:cxn>
              <a:cxn ang="0">
                <a:pos x="28" y="25"/>
              </a:cxn>
              <a:cxn ang="0">
                <a:pos x="26" y="27"/>
              </a:cxn>
              <a:cxn ang="0">
                <a:pos x="30" y="30"/>
              </a:cxn>
              <a:cxn ang="0">
                <a:pos x="28" y="35"/>
              </a:cxn>
              <a:cxn ang="0">
                <a:pos x="20" y="33"/>
              </a:cxn>
              <a:cxn ang="0">
                <a:pos x="20" y="35"/>
              </a:cxn>
              <a:cxn ang="0">
                <a:pos x="15" y="37"/>
              </a:cxn>
              <a:cxn ang="0">
                <a:pos x="13" y="37"/>
              </a:cxn>
              <a:cxn ang="0">
                <a:pos x="13" y="30"/>
              </a:cxn>
              <a:cxn ang="0">
                <a:pos x="11" y="28"/>
              </a:cxn>
              <a:cxn ang="0">
                <a:pos x="13" y="28"/>
              </a:cxn>
              <a:cxn ang="0">
                <a:pos x="10" y="23"/>
              </a:cxn>
              <a:cxn ang="0">
                <a:pos x="10" y="13"/>
              </a:cxn>
              <a:cxn ang="0">
                <a:pos x="8" y="17"/>
              </a:cxn>
              <a:cxn ang="0">
                <a:pos x="5" y="12"/>
              </a:cxn>
              <a:cxn ang="0">
                <a:pos x="8" y="12"/>
              </a:cxn>
              <a:cxn ang="0">
                <a:pos x="0" y="5"/>
              </a:cxn>
              <a:cxn ang="0">
                <a:pos x="5" y="0"/>
              </a:cxn>
              <a:cxn ang="0">
                <a:pos x="21" y="5"/>
              </a:cxn>
              <a:cxn ang="0">
                <a:pos x="23" y="8"/>
              </a:cxn>
              <a:cxn ang="0">
                <a:pos x="21" y="5"/>
              </a:cxn>
              <a:cxn ang="0">
                <a:pos x="30" y="5"/>
              </a:cxn>
            </a:cxnLst>
            <a:rect l="0" t="0" r="r" b="b"/>
            <a:pathLst>
              <a:path w="33" h="37">
                <a:moveTo>
                  <a:pt x="30" y="5"/>
                </a:moveTo>
                <a:lnTo>
                  <a:pt x="33" y="12"/>
                </a:lnTo>
                <a:lnTo>
                  <a:pt x="31" y="15"/>
                </a:lnTo>
                <a:lnTo>
                  <a:pt x="33" y="25"/>
                </a:lnTo>
                <a:lnTo>
                  <a:pt x="31" y="27"/>
                </a:lnTo>
                <a:lnTo>
                  <a:pt x="20" y="13"/>
                </a:lnTo>
                <a:lnTo>
                  <a:pt x="21" y="20"/>
                </a:lnTo>
                <a:lnTo>
                  <a:pt x="25" y="20"/>
                </a:lnTo>
                <a:lnTo>
                  <a:pt x="25" y="25"/>
                </a:lnTo>
                <a:lnTo>
                  <a:pt x="28" y="25"/>
                </a:lnTo>
                <a:lnTo>
                  <a:pt x="26" y="27"/>
                </a:lnTo>
                <a:lnTo>
                  <a:pt x="30" y="30"/>
                </a:lnTo>
                <a:lnTo>
                  <a:pt x="28" y="35"/>
                </a:lnTo>
                <a:lnTo>
                  <a:pt x="20" y="33"/>
                </a:lnTo>
                <a:lnTo>
                  <a:pt x="20" y="35"/>
                </a:lnTo>
                <a:lnTo>
                  <a:pt x="15" y="37"/>
                </a:lnTo>
                <a:lnTo>
                  <a:pt x="13" y="37"/>
                </a:lnTo>
                <a:lnTo>
                  <a:pt x="13" y="30"/>
                </a:lnTo>
                <a:lnTo>
                  <a:pt x="11" y="28"/>
                </a:lnTo>
                <a:lnTo>
                  <a:pt x="13" y="28"/>
                </a:lnTo>
                <a:lnTo>
                  <a:pt x="10" y="23"/>
                </a:lnTo>
                <a:lnTo>
                  <a:pt x="10" y="13"/>
                </a:lnTo>
                <a:lnTo>
                  <a:pt x="8" y="17"/>
                </a:lnTo>
                <a:lnTo>
                  <a:pt x="5" y="12"/>
                </a:lnTo>
                <a:lnTo>
                  <a:pt x="8" y="12"/>
                </a:lnTo>
                <a:lnTo>
                  <a:pt x="0" y="5"/>
                </a:lnTo>
                <a:lnTo>
                  <a:pt x="5" y="0"/>
                </a:lnTo>
                <a:lnTo>
                  <a:pt x="21" y="5"/>
                </a:lnTo>
                <a:lnTo>
                  <a:pt x="23" y="8"/>
                </a:lnTo>
                <a:lnTo>
                  <a:pt x="21" y="5"/>
                </a:lnTo>
                <a:lnTo>
                  <a:pt x="3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8" name="Freeform 120"/>
          <p:cNvSpPr>
            <a:spLocks/>
          </p:cNvSpPr>
          <p:nvPr/>
        </p:nvSpPr>
        <p:spPr bwMode="auto">
          <a:xfrm>
            <a:off x="2632077" y="6107117"/>
            <a:ext cx="41275" cy="85725"/>
          </a:xfrm>
          <a:custGeom>
            <a:avLst/>
            <a:gdLst/>
            <a:ahLst/>
            <a:cxnLst>
              <a:cxn ang="0">
                <a:pos x="15" y="47"/>
              </a:cxn>
              <a:cxn ang="0">
                <a:pos x="13" y="45"/>
              </a:cxn>
              <a:cxn ang="0">
                <a:pos x="12" y="33"/>
              </a:cxn>
              <a:cxn ang="0">
                <a:pos x="12" y="42"/>
              </a:cxn>
              <a:cxn ang="0">
                <a:pos x="8" y="42"/>
              </a:cxn>
              <a:cxn ang="0">
                <a:pos x="12" y="43"/>
              </a:cxn>
              <a:cxn ang="0">
                <a:pos x="12" y="50"/>
              </a:cxn>
              <a:cxn ang="0">
                <a:pos x="8" y="47"/>
              </a:cxn>
              <a:cxn ang="0">
                <a:pos x="8" y="42"/>
              </a:cxn>
              <a:cxn ang="0">
                <a:pos x="7" y="37"/>
              </a:cxn>
              <a:cxn ang="0">
                <a:pos x="8" y="33"/>
              </a:cxn>
              <a:cxn ang="0">
                <a:pos x="5" y="35"/>
              </a:cxn>
              <a:cxn ang="0">
                <a:pos x="5" y="32"/>
              </a:cxn>
              <a:cxn ang="0">
                <a:pos x="8" y="27"/>
              </a:cxn>
              <a:cxn ang="0">
                <a:pos x="8" y="32"/>
              </a:cxn>
              <a:cxn ang="0">
                <a:pos x="10" y="28"/>
              </a:cxn>
              <a:cxn ang="0">
                <a:pos x="12" y="32"/>
              </a:cxn>
              <a:cxn ang="0">
                <a:pos x="13" y="25"/>
              </a:cxn>
              <a:cxn ang="0">
                <a:pos x="12" y="20"/>
              </a:cxn>
              <a:cxn ang="0">
                <a:pos x="10" y="25"/>
              </a:cxn>
              <a:cxn ang="0">
                <a:pos x="3" y="20"/>
              </a:cxn>
              <a:cxn ang="0">
                <a:pos x="10" y="17"/>
              </a:cxn>
              <a:cxn ang="0">
                <a:pos x="5" y="18"/>
              </a:cxn>
              <a:cxn ang="0">
                <a:pos x="7" y="13"/>
              </a:cxn>
              <a:cxn ang="0">
                <a:pos x="3" y="15"/>
              </a:cxn>
              <a:cxn ang="0">
                <a:pos x="0" y="12"/>
              </a:cxn>
              <a:cxn ang="0">
                <a:pos x="0" y="5"/>
              </a:cxn>
              <a:cxn ang="0">
                <a:pos x="5" y="7"/>
              </a:cxn>
              <a:cxn ang="0">
                <a:pos x="3" y="2"/>
              </a:cxn>
              <a:cxn ang="0">
                <a:pos x="10" y="5"/>
              </a:cxn>
              <a:cxn ang="0">
                <a:pos x="5" y="0"/>
              </a:cxn>
              <a:cxn ang="0">
                <a:pos x="13" y="3"/>
              </a:cxn>
              <a:cxn ang="0">
                <a:pos x="15" y="7"/>
              </a:cxn>
              <a:cxn ang="0">
                <a:pos x="15" y="12"/>
              </a:cxn>
              <a:cxn ang="0">
                <a:pos x="12" y="15"/>
              </a:cxn>
              <a:cxn ang="0">
                <a:pos x="17" y="12"/>
              </a:cxn>
              <a:cxn ang="0">
                <a:pos x="17" y="7"/>
              </a:cxn>
              <a:cxn ang="0">
                <a:pos x="22" y="8"/>
              </a:cxn>
              <a:cxn ang="0">
                <a:pos x="20" y="13"/>
              </a:cxn>
              <a:cxn ang="0">
                <a:pos x="23" y="17"/>
              </a:cxn>
              <a:cxn ang="0">
                <a:pos x="22" y="20"/>
              </a:cxn>
              <a:cxn ang="0">
                <a:pos x="15" y="17"/>
              </a:cxn>
              <a:cxn ang="0">
                <a:pos x="18" y="20"/>
              </a:cxn>
              <a:cxn ang="0">
                <a:pos x="17" y="23"/>
              </a:cxn>
              <a:cxn ang="0">
                <a:pos x="18" y="27"/>
              </a:cxn>
              <a:cxn ang="0">
                <a:pos x="17" y="27"/>
              </a:cxn>
              <a:cxn ang="0">
                <a:pos x="18" y="35"/>
              </a:cxn>
              <a:cxn ang="0">
                <a:pos x="15" y="32"/>
              </a:cxn>
              <a:cxn ang="0">
                <a:pos x="15" y="37"/>
              </a:cxn>
              <a:cxn ang="0">
                <a:pos x="17" y="38"/>
              </a:cxn>
              <a:cxn ang="0">
                <a:pos x="15" y="40"/>
              </a:cxn>
              <a:cxn ang="0">
                <a:pos x="15" y="47"/>
              </a:cxn>
            </a:cxnLst>
            <a:rect l="0" t="0" r="r" b="b"/>
            <a:pathLst>
              <a:path w="23" h="50">
                <a:moveTo>
                  <a:pt x="15" y="47"/>
                </a:moveTo>
                <a:lnTo>
                  <a:pt x="13" y="45"/>
                </a:lnTo>
                <a:lnTo>
                  <a:pt x="12" y="33"/>
                </a:lnTo>
                <a:lnTo>
                  <a:pt x="12" y="42"/>
                </a:lnTo>
                <a:lnTo>
                  <a:pt x="8" y="42"/>
                </a:lnTo>
                <a:lnTo>
                  <a:pt x="12" y="43"/>
                </a:lnTo>
                <a:lnTo>
                  <a:pt x="12" y="50"/>
                </a:lnTo>
                <a:lnTo>
                  <a:pt x="8" y="47"/>
                </a:lnTo>
                <a:lnTo>
                  <a:pt x="8" y="42"/>
                </a:lnTo>
                <a:lnTo>
                  <a:pt x="7" y="37"/>
                </a:lnTo>
                <a:lnTo>
                  <a:pt x="8" y="33"/>
                </a:lnTo>
                <a:lnTo>
                  <a:pt x="5" y="35"/>
                </a:lnTo>
                <a:lnTo>
                  <a:pt x="5" y="32"/>
                </a:lnTo>
                <a:lnTo>
                  <a:pt x="8" y="27"/>
                </a:lnTo>
                <a:lnTo>
                  <a:pt x="8" y="32"/>
                </a:lnTo>
                <a:lnTo>
                  <a:pt x="10" y="28"/>
                </a:lnTo>
                <a:lnTo>
                  <a:pt x="12" y="32"/>
                </a:lnTo>
                <a:lnTo>
                  <a:pt x="13" y="25"/>
                </a:lnTo>
                <a:lnTo>
                  <a:pt x="12" y="20"/>
                </a:lnTo>
                <a:lnTo>
                  <a:pt x="10" y="25"/>
                </a:lnTo>
                <a:lnTo>
                  <a:pt x="3" y="20"/>
                </a:lnTo>
                <a:lnTo>
                  <a:pt x="10" y="17"/>
                </a:lnTo>
                <a:lnTo>
                  <a:pt x="5" y="18"/>
                </a:lnTo>
                <a:lnTo>
                  <a:pt x="7" y="13"/>
                </a:lnTo>
                <a:lnTo>
                  <a:pt x="3" y="15"/>
                </a:lnTo>
                <a:lnTo>
                  <a:pt x="0" y="12"/>
                </a:lnTo>
                <a:lnTo>
                  <a:pt x="0" y="5"/>
                </a:lnTo>
                <a:lnTo>
                  <a:pt x="5" y="7"/>
                </a:lnTo>
                <a:lnTo>
                  <a:pt x="3" y="2"/>
                </a:lnTo>
                <a:lnTo>
                  <a:pt x="10" y="5"/>
                </a:lnTo>
                <a:lnTo>
                  <a:pt x="5" y="0"/>
                </a:lnTo>
                <a:lnTo>
                  <a:pt x="13" y="3"/>
                </a:lnTo>
                <a:lnTo>
                  <a:pt x="15" y="7"/>
                </a:lnTo>
                <a:lnTo>
                  <a:pt x="15" y="12"/>
                </a:lnTo>
                <a:lnTo>
                  <a:pt x="12" y="15"/>
                </a:lnTo>
                <a:lnTo>
                  <a:pt x="17" y="12"/>
                </a:lnTo>
                <a:lnTo>
                  <a:pt x="17" y="7"/>
                </a:lnTo>
                <a:lnTo>
                  <a:pt x="22" y="8"/>
                </a:lnTo>
                <a:lnTo>
                  <a:pt x="20" y="13"/>
                </a:lnTo>
                <a:lnTo>
                  <a:pt x="23" y="17"/>
                </a:lnTo>
                <a:lnTo>
                  <a:pt x="22" y="20"/>
                </a:lnTo>
                <a:lnTo>
                  <a:pt x="15" y="17"/>
                </a:lnTo>
                <a:lnTo>
                  <a:pt x="18" y="20"/>
                </a:lnTo>
                <a:lnTo>
                  <a:pt x="17" y="23"/>
                </a:lnTo>
                <a:lnTo>
                  <a:pt x="18" y="27"/>
                </a:lnTo>
                <a:lnTo>
                  <a:pt x="17" y="27"/>
                </a:lnTo>
                <a:lnTo>
                  <a:pt x="18" y="35"/>
                </a:lnTo>
                <a:lnTo>
                  <a:pt x="15" y="32"/>
                </a:lnTo>
                <a:lnTo>
                  <a:pt x="15" y="37"/>
                </a:lnTo>
                <a:lnTo>
                  <a:pt x="17" y="38"/>
                </a:lnTo>
                <a:lnTo>
                  <a:pt x="15" y="40"/>
                </a:lnTo>
                <a:lnTo>
                  <a:pt x="15" y="4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49" name="Freeform 121"/>
          <p:cNvSpPr>
            <a:spLocks/>
          </p:cNvSpPr>
          <p:nvPr/>
        </p:nvSpPr>
        <p:spPr bwMode="auto">
          <a:xfrm>
            <a:off x="2708277" y="6113463"/>
            <a:ext cx="30163" cy="31750"/>
          </a:xfrm>
          <a:custGeom>
            <a:avLst/>
            <a:gdLst/>
            <a:ahLst/>
            <a:cxnLst>
              <a:cxn ang="0">
                <a:pos x="5" y="2"/>
              </a:cxn>
              <a:cxn ang="0">
                <a:pos x="16" y="12"/>
              </a:cxn>
              <a:cxn ang="0">
                <a:pos x="9" y="13"/>
              </a:cxn>
              <a:cxn ang="0">
                <a:pos x="9" y="17"/>
              </a:cxn>
              <a:cxn ang="0">
                <a:pos x="7" y="17"/>
              </a:cxn>
              <a:cxn ang="0">
                <a:pos x="2" y="17"/>
              </a:cxn>
              <a:cxn ang="0">
                <a:pos x="2" y="12"/>
              </a:cxn>
              <a:cxn ang="0">
                <a:pos x="4" y="10"/>
              </a:cxn>
              <a:cxn ang="0">
                <a:pos x="0" y="0"/>
              </a:cxn>
              <a:cxn ang="0">
                <a:pos x="5" y="2"/>
              </a:cxn>
            </a:cxnLst>
            <a:rect l="0" t="0" r="r" b="b"/>
            <a:pathLst>
              <a:path w="16" h="17">
                <a:moveTo>
                  <a:pt x="5" y="2"/>
                </a:moveTo>
                <a:lnTo>
                  <a:pt x="16" y="12"/>
                </a:lnTo>
                <a:lnTo>
                  <a:pt x="9" y="13"/>
                </a:lnTo>
                <a:lnTo>
                  <a:pt x="9" y="17"/>
                </a:lnTo>
                <a:lnTo>
                  <a:pt x="7" y="17"/>
                </a:lnTo>
                <a:lnTo>
                  <a:pt x="2" y="17"/>
                </a:lnTo>
                <a:lnTo>
                  <a:pt x="2" y="12"/>
                </a:lnTo>
                <a:lnTo>
                  <a:pt x="4" y="10"/>
                </a:lnTo>
                <a:lnTo>
                  <a:pt x="0" y="0"/>
                </a:lnTo>
                <a:lnTo>
                  <a:pt x="5"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0" name="Freeform 122"/>
          <p:cNvSpPr>
            <a:spLocks/>
          </p:cNvSpPr>
          <p:nvPr/>
        </p:nvSpPr>
        <p:spPr bwMode="auto">
          <a:xfrm>
            <a:off x="2744788" y="6145217"/>
            <a:ext cx="28575" cy="34925"/>
          </a:xfrm>
          <a:custGeom>
            <a:avLst/>
            <a:gdLst/>
            <a:ahLst/>
            <a:cxnLst>
              <a:cxn ang="0">
                <a:pos x="0" y="0"/>
              </a:cxn>
              <a:cxn ang="0">
                <a:pos x="6" y="6"/>
              </a:cxn>
              <a:cxn ang="0">
                <a:pos x="11" y="8"/>
              </a:cxn>
              <a:cxn ang="0">
                <a:pos x="15" y="15"/>
              </a:cxn>
              <a:cxn ang="0">
                <a:pos x="10" y="20"/>
              </a:cxn>
              <a:cxn ang="0">
                <a:pos x="1" y="13"/>
              </a:cxn>
              <a:cxn ang="0">
                <a:pos x="1" y="11"/>
              </a:cxn>
              <a:cxn ang="0">
                <a:pos x="0" y="0"/>
              </a:cxn>
            </a:cxnLst>
            <a:rect l="0" t="0" r="r" b="b"/>
            <a:pathLst>
              <a:path w="15" h="20">
                <a:moveTo>
                  <a:pt x="0" y="0"/>
                </a:moveTo>
                <a:lnTo>
                  <a:pt x="6" y="6"/>
                </a:lnTo>
                <a:lnTo>
                  <a:pt x="11" y="8"/>
                </a:lnTo>
                <a:lnTo>
                  <a:pt x="15" y="15"/>
                </a:lnTo>
                <a:lnTo>
                  <a:pt x="10" y="20"/>
                </a:lnTo>
                <a:lnTo>
                  <a:pt x="1" y="13"/>
                </a:lnTo>
                <a:lnTo>
                  <a:pt x="1" y="11"/>
                </a:lnTo>
                <a:lnTo>
                  <a:pt x="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1" name="Freeform 123"/>
          <p:cNvSpPr>
            <a:spLocks/>
          </p:cNvSpPr>
          <p:nvPr/>
        </p:nvSpPr>
        <p:spPr bwMode="auto">
          <a:xfrm>
            <a:off x="2708275" y="6148392"/>
            <a:ext cx="20638" cy="22225"/>
          </a:xfrm>
          <a:custGeom>
            <a:avLst/>
            <a:gdLst/>
            <a:ahLst/>
            <a:cxnLst>
              <a:cxn ang="0">
                <a:pos x="11" y="0"/>
              </a:cxn>
              <a:cxn ang="0">
                <a:pos x="12" y="4"/>
              </a:cxn>
              <a:cxn ang="0">
                <a:pos x="12" y="12"/>
              </a:cxn>
              <a:cxn ang="0">
                <a:pos x="7" y="14"/>
              </a:cxn>
              <a:cxn ang="0">
                <a:pos x="0" y="9"/>
              </a:cxn>
              <a:cxn ang="0">
                <a:pos x="4" y="2"/>
              </a:cxn>
              <a:cxn ang="0">
                <a:pos x="11" y="0"/>
              </a:cxn>
            </a:cxnLst>
            <a:rect l="0" t="0" r="r" b="b"/>
            <a:pathLst>
              <a:path w="12" h="14">
                <a:moveTo>
                  <a:pt x="11" y="0"/>
                </a:moveTo>
                <a:lnTo>
                  <a:pt x="12" y="4"/>
                </a:lnTo>
                <a:lnTo>
                  <a:pt x="12" y="12"/>
                </a:lnTo>
                <a:lnTo>
                  <a:pt x="7" y="14"/>
                </a:lnTo>
                <a:lnTo>
                  <a:pt x="0" y="9"/>
                </a:lnTo>
                <a:lnTo>
                  <a:pt x="4" y="2"/>
                </a:lnTo>
                <a:lnTo>
                  <a:pt x="1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2" name="Freeform 124"/>
          <p:cNvSpPr>
            <a:spLocks/>
          </p:cNvSpPr>
          <p:nvPr/>
        </p:nvSpPr>
        <p:spPr bwMode="auto">
          <a:xfrm>
            <a:off x="2676525" y="6162675"/>
            <a:ext cx="101600" cy="153988"/>
          </a:xfrm>
          <a:custGeom>
            <a:avLst/>
            <a:gdLst/>
            <a:ahLst/>
            <a:cxnLst>
              <a:cxn ang="0">
                <a:pos x="45" y="46"/>
              </a:cxn>
              <a:cxn ang="0">
                <a:pos x="45" y="48"/>
              </a:cxn>
              <a:cxn ang="0">
                <a:pos x="50" y="57"/>
              </a:cxn>
              <a:cxn ang="0">
                <a:pos x="47" y="62"/>
              </a:cxn>
              <a:cxn ang="0">
                <a:pos x="54" y="57"/>
              </a:cxn>
              <a:cxn ang="0">
                <a:pos x="55" y="65"/>
              </a:cxn>
              <a:cxn ang="0">
                <a:pos x="52" y="68"/>
              </a:cxn>
              <a:cxn ang="0">
                <a:pos x="55" y="68"/>
              </a:cxn>
              <a:cxn ang="0">
                <a:pos x="55" y="77"/>
              </a:cxn>
              <a:cxn ang="0">
                <a:pos x="57" y="82"/>
              </a:cxn>
              <a:cxn ang="0">
                <a:pos x="55" y="87"/>
              </a:cxn>
              <a:cxn ang="0">
                <a:pos x="49" y="82"/>
              </a:cxn>
              <a:cxn ang="0">
                <a:pos x="47" y="80"/>
              </a:cxn>
              <a:cxn ang="0">
                <a:pos x="44" y="70"/>
              </a:cxn>
              <a:cxn ang="0">
                <a:pos x="40" y="73"/>
              </a:cxn>
              <a:cxn ang="0">
                <a:pos x="35" y="73"/>
              </a:cxn>
              <a:cxn ang="0">
                <a:pos x="37" y="70"/>
              </a:cxn>
              <a:cxn ang="0">
                <a:pos x="37" y="65"/>
              </a:cxn>
              <a:cxn ang="0">
                <a:pos x="37" y="62"/>
              </a:cxn>
              <a:cxn ang="0">
                <a:pos x="35" y="62"/>
              </a:cxn>
              <a:cxn ang="0">
                <a:pos x="30" y="62"/>
              </a:cxn>
              <a:cxn ang="0">
                <a:pos x="22" y="62"/>
              </a:cxn>
              <a:cxn ang="0">
                <a:pos x="15" y="57"/>
              </a:cxn>
              <a:cxn ang="0">
                <a:pos x="17" y="51"/>
              </a:cxn>
              <a:cxn ang="0">
                <a:pos x="22" y="51"/>
              </a:cxn>
              <a:cxn ang="0">
                <a:pos x="22" y="48"/>
              </a:cxn>
              <a:cxn ang="0">
                <a:pos x="20" y="40"/>
              </a:cxn>
              <a:cxn ang="0">
                <a:pos x="13" y="41"/>
              </a:cxn>
              <a:cxn ang="0">
                <a:pos x="10" y="33"/>
              </a:cxn>
              <a:cxn ang="0">
                <a:pos x="17" y="25"/>
              </a:cxn>
              <a:cxn ang="0">
                <a:pos x="12" y="10"/>
              </a:cxn>
              <a:cxn ang="0">
                <a:pos x="0" y="3"/>
              </a:cxn>
              <a:cxn ang="0">
                <a:pos x="0" y="0"/>
              </a:cxn>
              <a:cxn ang="0">
                <a:pos x="10" y="3"/>
              </a:cxn>
              <a:cxn ang="0">
                <a:pos x="17" y="5"/>
              </a:cxn>
              <a:cxn ang="0">
                <a:pos x="17" y="11"/>
              </a:cxn>
              <a:cxn ang="0">
                <a:pos x="29" y="18"/>
              </a:cxn>
              <a:cxn ang="0">
                <a:pos x="39" y="36"/>
              </a:cxn>
              <a:cxn ang="0">
                <a:pos x="44" y="41"/>
              </a:cxn>
              <a:cxn ang="0">
                <a:pos x="49" y="46"/>
              </a:cxn>
              <a:cxn ang="0">
                <a:pos x="35" y="40"/>
              </a:cxn>
              <a:cxn ang="0">
                <a:pos x="32" y="46"/>
              </a:cxn>
            </a:cxnLst>
            <a:rect l="0" t="0" r="r" b="b"/>
            <a:pathLst>
              <a:path w="57" h="87">
                <a:moveTo>
                  <a:pt x="39" y="45"/>
                </a:moveTo>
                <a:lnTo>
                  <a:pt x="45" y="46"/>
                </a:lnTo>
                <a:lnTo>
                  <a:pt x="39" y="50"/>
                </a:lnTo>
                <a:lnTo>
                  <a:pt x="45" y="48"/>
                </a:lnTo>
                <a:lnTo>
                  <a:pt x="49" y="51"/>
                </a:lnTo>
                <a:lnTo>
                  <a:pt x="50" y="57"/>
                </a:lnTo>
                <a:lnTo>
                  <a:pt x="47" y="57"/>
                </a:lnTo>
                <a:lnTo>
                  <a:pt x="47" y="62"/>
                </a:lnTo>
                <a:lnTo>
                  <a:pt x="52" y="60"/>
                </a:lnTo>
                <a:lnTo>
                  <a:pt x="54" y="57"/>
                </a:lnTo>
                <a:lnTo>
                  <a:pt x="55" y="58"/>
                </a:lnTo>
                <a:lnTo>
                  <a:pt x="55" y="65"/>
                </a:lnTo>
                <a:lnTo>
                  <a:pt x="50" y="65"/>
                </a:lnTo>
                <a:lnTo>
                  <a:pt x="52" y="68"/>
                </a:lnTo>
                <a:lnTo>
                  <a:pt x="49" y="72"/>
                </a:lnTo>
                <a:lnTo>
                  <a:pt x="55" y="68"/>
                </a:lnTo>
                <a:lnTo>
                  <a:pt x="55" y="73"/>
                </a:lnTo>
                <a:lnTo>
                  <a:pt x="55" y="77"/>
                </a:lnTo>
                <a:lnTo>
                  <a:pt x="54" y="77"/>
                </a:lnTo>
                <a:lnTo>
                  <a:pt x="57" y="82"/>
                </a:lnTo>
                <a:lnTo>
                  <a:pt x="55" y="83"/>
                </a:lnTo>
                <a:lnTo>
                  <a:pt x="55" y="87"/>
                </a:lnTo>
                <a:lnTo>
                  <a:pt x="47" y="87"/>
                </a:lnTo>
                <a:lnTo>
                  <a:pt x="49" y="82"/>
                </a:lnTo>
                <a:lnTo>
                  <a:pt x="44" y="82"/>
                </a:lnTo>
                <a:lnTo>
                  <a:pt x="47" y="80"/>
                </a:lnTo>
                <a:lnTo>
                  <a:pt x="42" y="75"/>
                </a:lnTo>
                <a:lnTo>
                  <a:pt x="44" y="70"/>
                </a:lnTo>
                <a:lnTo>
                  <a:pt x="40" y="77"/>
                </a:lnTo>
                <a:lnTo>
                  <a:pt x="40" y="73"/>
                </a:lnTo>
                <a:lnTo>
                  <a:pt x="39" y="75"/>
                </a:lnTo>
                <a:lnTo>
                  <a:pt x="35" y="73"/>
                </a:lnTo>
                <a:lnTo>
                  <a:pt x="39" y="72"/>
                </a:lnTo>
                <a:lnTo>
                  <a:pt x="37" y="70"/>
                </a:lnTo>
                <a:lnTo>
                  <a:pt x="40" y="70"/>
                </a:lnTo>
                <a:lnTo>
                  <a:pt x="37" y="65"/>
                </a:lnTo>
                <a:lnTo>
                  <a:pt x="35" y="68"/>
                </a:lnTo>
                <a:lnTo>
                  <a:pt x="37" y="62"/>
                </a:lnTo>
                <a:lnTo>
                  <a:pt x="34" y="58"/>
                </a:lnTo>
                <a:lnTo>
                  <a:pt x="35" y="62"/>
                </a:lnTo>
                <a:lnTo>
                  <a:pt x="34" y="63"/>
                </a:lnTo>
                <a:lnTo>
                  <a:pt x="30" y="62"/>
                </a:lnTo>
                <a:lnTo>
                  <a:pt x="29" y="58"/>
                </a:lnTo>
                <a:lnTo>
                  <a:pt x="22" y="62"/>
                </a:lnTo>
                <a:lnTo>
                  <a:pt x="25" y="57"/>
                </a:lnTo>
                <a:lnTo>
                  <a:pt x="15" y="57"/>
                </a:lnTo>
                <a:lnTo>
                  <a:pt x="13" y="55"/>
                </a:lnTo>
                <a:lnTo>
                  <a:pt x="17" y="51"/>
                </a:lnTo>
                <a:lnTo>
                  <a:pt x="27" y="53"/>
                </a:lnTo>
                <a:lnTo>
                  <a:pt x="22" y="51"/>
                </a:lnTo>
                <a:lnTo>
                  <a:pt x="20" y="48"/>
                </a:lnTo>
                <a:lnTo>
                  <a:pt x="22" y="48"/>
                </a:lnTo>
                <a:lnTo>
                  <a:pt x="18" y="46"/>
                </a:lnTo>
                <a:lnTo>
                  <a:pt x="20" y="40"/>
                </a:lnTo>
                <a:lnTo>
                  <a:pt x="25" y="38"/>
                </a:lnTo>
                <a:lnTo>
                  <a:pt x="13" y="41"/>
                </a:lnTo>
                <a:lnTo>
                  <a:pt x="10" y="40"/>
                </a:lnTo>
                <a:lnTo>
                  <a:pt x="10" y="33"/>
                </a:lnTo>
                <a:lnTo>
                  <a:pt x="13" y="31"/>
                </a:lnTo>
                <a:lnTo>
                  <a:pt x="17" y="25"/>
                </a:lnTo>
                <a:lnTo>
                  <a:pt x="13" y="23"/>
                </a:lnTo>
                <a:lnTo>
                  <a:pt x="12" y="10"/>
                </a:lnTo>
                <a:lnTo>
                  <a:pt x="0" y="6"/>
                </a:lnTo>
                <a:lnTo>
                  <a:pt x="0" y="3"/>
                </a:lnTo>
                <a:lnTo>
                  <a:pt x="2" y="1"/>
                </a:lnTo>
                <a:lnTo>
                  <a:pt x="0" y="0"/>
                </a:lnTo>
                <a:lnTo>
                  <a:pt x="10" y="0"/>
                </a:lnTo>
                <a:lnTo>
                  <a:pt x="10" y="3"/>
                </a:lnTo>
                <a:lnTo>
                  <a:pt x="13" y="0"/>
                </a:lnTo>
                <a:lnTo>
                  <a:pt x="17" y="5"/>
                </a:lnTo>
                <a:lnTo>
                  <a:pt x="18" y="8"/>
                </a:lnTo>
                <a:lnTo>
                  <a:pt x="17" y="11"/>
                </a:lnTo>
                <a:lnTo>
                  <a:pt x="18" y="15"/>
                </a:lnTo>
                <a:lnTo>
                  <a:pt x="29" y="18"/>
                </a:lnTo>
                <a:lnTo>
                  <a:pt x="37" y="26"/>
                </a:lnTo>
                <a:lnTo>
                  <a:pt x="39" y="36"/>
                </a:lnTo>
                <a:lnTo>
                  <a:pt x="40" y="35"/>
                </a:lnTo>
                <a:lnTo>
                  <a:pt x="44" y="41"/>
                </a:lnTo>
                <a:lnTo>
                  <a:pt x="49" y="45"/>
                </a:lnTo>
                <a:lnTo>
                  <a:pt x="49" y="46"/>
                </a:lnTo>
                <a:lnTo>
                  <a:pt x="35" y="38"/>
                </a:lnTo>
                <a:lnTo>
                  <a:pt x="35" y="40"/>
                </a:lnTo>
                <a:lnTo>
                  <a:pt x="37" y="41"/>
                </a:lnTo>
                <a:lnTo>
                  <a:pt x="32" y="46"/>
                </a:lnTo>
                <a:lnTo>
                  <a:pt x="39" y="4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3" name="Freeform 125"/>
          <p:cNvSpPr>
            <a:spLocks/>
          </p:cNvSpPr>
          <p:nvPr/>
        </p:nvSpPr>
        <p:spPr bwMode="auto">
          <a:xfrm>
            <a:off x="2727327" y="6157913"/>
            <a:ext cx="31751" cy="44450"/>
          </a:xfrm>
          <a:custGeom>
            <a:avLst/>
            <a:gdLst/>
            <a:ahLst/>
            <a:cxnLst>
              <a:cxn ang="0">
                <a:pos x="10" y="0"/>
              </a:cxn>
              <a:cxn ang="0">
                <a:pos x="10" y="7"/>
              </a:cxn>
              <a:cxn ang="0">
                <a:pos x="6" y="8"/>
              </a:cxn>
              <a:cxn ang="0">
                <a:pos x="11" y="7"/>
              </a:cxn>
              <a:cxn ang="0">
                <a:pos x="18" y="12"/>
              </a:cxn>
              <a:cxn ang="0">
                <a:pos x="16" y="13"/>
              </a:cxn>
              <a:cxn ang="0">
                <a:pos x="18" y="22"/>
              </a:cxn>
              <a:cxn ang="0">
                <a:pos x="16" y="20"/>
              </a:cxn>
              <a:cxn ang="0">
                <a:pos x="13" y="23"/>
              </a:cxn>
              <a:cxn ang="0">
                <a:pos x="10" y="20"/>
              </a:cxn>
              <a:cxn ang="0">
                <a:pos x="11" y="17"/>
              </a:cxn>
              <a:cxn ang="0">
                <a:pos x="3" y="17"/>
              </a:cxn>
              <a:cxn ang="0">
                <a:pos x="1" y="13"/>
              </a:cxn>
              <a:cxn ang="0">
                <a:pos x="0" y="7"/>
              </a:cxn>
              <a:cxn ang="0">
                <a:pos x="3" y="7"/>
              </a:cxn>
              <a:cxn ang="0">
                <a:pos x="6" y="0"/>
              </a:cxn>
              <a:cxn ang="0">
                <a:pos x="10" y="0"/>
              </a:cxn>
            </a:cxnLst>
            <a:rect l="0" t="0" r="r" b="b"/>
            <a:pathLst>
              <a:path w="18" h="23">
                <a:moveTo>
                  <a:pt x="10" y="0"/>
                </a:moveTo>
                <a:lnTo>
                  <a:pt x="10" y="7"/>
                </a:lnTo>
                <a:lnTo>
                  <a:pt x="6" y="8"/>
                </a:lnTo>
                <a:lnTo>
                  <a:pt x="11" y="7"/>
                </a:lnTo>
                <a:lnTo>
                  <a:pt x="18" y="12"/>
                </a:lnTo>
                <a:lnTo>
                  <a:pt x="16" y="13"/>
                </a:lnTo>
                <a:lnTo>
                  <a:pt x="18" y="22"/>
                </a:lnTo>
                <a:lnTo>
                  <a:pt x="16" y="20"/>
                </a:lnTo>
                <a:lnTo>
                  <a:pt x="13" y="23"/>
                </a:lnTo>
                <a:lnTo>
                  <a:pt x="10" y="20"/>
                </a:lnTo>
                <a:lnTo>
                  <a:pt x="11" y="17"/>
                </a:lnTo>
                <a:lnTo>
                  <a:pt x="3" y="17"/>
                </a:lnTo>
                <a:lnTo>
                  <a:pt x="1" y="13"/>
                </a:lnTo>
                <a:lnTo>
                  <a:pt x="0" y="7"/>
                </a:lnTo>
                <a:lnTo>
                  <a:pt x="3" y="7"/>
                </a:lnTo>
                <a:lnTo>
                  <a:pt x="6" y="0"/>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4" name="Freeform 126"/>
          <p:cNvSpPr>
            <a:spLocks/>
          </p:cNvSpPr>
          <p:nvPr/>
        </p:nvSpPr>
        <p:spPr bwMode="auto">
          <a:xfrm>
            <a:off x="2671763" y="6181729"/>
            <a:ext cx="25400" cy="22225"/>
          </a:xfrm>
          <a:custGeom>
            <a:avLst/>
            <a:gdLst/>
            <a:ahLst/>
            <a:cxnLst>
              <a:cxn ang="0">
                <a:pos x="15" y="0"/>
              </a:cxn>
              <a:cxn ang="0">
                <a:pos x="13" y="7"/>
              </a:cxn>
              <a:cxn ang="0">
                <a:pos x="8" y="5"/>
              </a:cxn>
              <a:cxn ang="0">
                <a:pos x="5" y="12"/>
              </a:cxn>
              <a:cxn ang="0">
                <a:pos x="0" y="12"/>
              </a:cxn>
              <a:cxn ang="0">
                <a:pos x="1" y="4"/>
              </a:cxn>
              <a:cxn ang="0">
                <a:pos x="8" y="2"/>
              </a:cxn>
              <a:cxn ang="0">
                <a:pos x="3" y="0"/>
              </a:cxn>
              <a:cxn ang="0">
                <a:pos x="15" y="0"/>
              </a:cxn>
            </a:cxnLst>
            <a:rect l="0" t="0" r="r" b="b"/>
            <a:pathLst>
              <a:path w="15" h="12">
                <a:moveTo>
                  <a:pt x="15" y="0"/>
                </a:moveTo>
                <a:lnTo>
                  <a:pt x="13" y="7"/>
                </a:lnTo>
                <a:lnTo>
                  <a:pt x="8" y="5"/>
                </a:lnTo>
                <a:lnTo>
                  <a:pt x="5" y="12"/>
                </a:lnTo>
                <a:lnTo>
                  <a:pt x="0" y="12"/>
                </a:lnTo>
                <a:lnTo>
                  <a:pt x="1" y="4"/>
                </a:lnTo>
                <a:lnTo>
                  <a:pt x="8" y="2"/>
                </a:lnTo>
                <a:lnTo>
                  <a:pt x="3" y="0"/>
                </a:lnTo>
                <a:lnTo>
                  <a:pt x="1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5" name="Freeform 127"/>
          <p:cNvSpPr>
            <a:spLocks/>
          </p:cNvSpPr>
          <p:nvPr/>
        </p:nvSpPr>
        <p:spPr bwMode="auto">
          <a:xfrm>
            <a:off x="2779712" y="6189663"/>
            <a:ext cx="44451" cy="76200"/>
          </a:xfrm>
          <a:custGeom>
            <a:avLst/>
            <a:gdLst/>
            <a:ahLst/>
            <a:cxnLst>
              <a:cxn ang="0">
                <a:pos x="6" y="35"/>
              </a:cxn>
              <a:cxn ang="0">
                <a:pos x="0" y="29"/>
              </a:cxn>
              <a:cxn ang="0">
                <a:pos x="5" y="24"/>
              </a:cxn>
              <a:cxn ang="0">
                <a:pos x="6" y="20"/>
              </a:cxn>
              <a:cxn ang="0">
                <a:pos x="3" y="20"/>
              </a:cxn>
              <a:cxn ang="0">
                <a:pos x="3" y="17"/>
              </a:cxn>
              <a:cxn ang="0">
                <a:pos x="8" y="14"/>
              </a:cxn>
              <a:cxn ang="0">
                <a:pos x="1" y="14"/>
              </a:cxn>
              <a:cxn ang="0">
                <a:pos x="10" y="10"/>
              </a:cxn>
              <a:cxn ang="0">
                <a:pos x="3" y="9"/>
              </a:cxn>
              <a:cxn ang="0">
                <a:pos x="10" y="7"/>
              </a:cxn>
              <a:cxn ang="0">
                <a:pos x="6" y="4"/>
              </a:cxn>
              <a:cxn ang="0">
                <a:pos x="16" y="0"/>
              </a:cxn>
              <a:cxn ang="0">
                <a:pos x="26" y="17"/>
              </a:cxn>
              <a:cxn ang="0">
                <a:pos x="26" y="30"/>
              </a:cxn>
              <a:cxn ang="0">
                <a:pos x="25" y="30"/>
              </a:cxn>
              <a:cxn ang="0">
                <a:pos x="25" y="37"/>
              </a:cxn>
              <a:cxn ang="0">
                <a:pos x="21" y="42"/>
              </a:cxn>
              <a:cxn ang="0">
                <a:pos x="16" y="41"/>
              </a:cxn>
              <a:cxn ang="0">
                <a:pos x="20" y="35"/>
              </a:cxn>
              <a:cxn ang="0">
                <a:pos x="18" y="30"/>
              </a:cxn>
              <a:cxn ang="0">
                <a:pos x="16" y="39"/>
              </a:cxn>
              <a:cxn ang="0">
                <a:pos x="11" y="39"/>
              </a:cxn>
              <a:cxn ang="0">
                <a:pos x="16" y="29"/>
              </a:cxn>
              <a:cxn ang="0">
                <a:pos x="13" y="17"/>
              </a:cxn>
              <a:cxn ang="0">
                <a:pos x="15" y="30"/>
              </a:cxn>
              <a:cxn ang="0">
                <a:pos x="11" y="35"/>
              </a:cxn>
              <a:cxn ang="0">
                <a:pos x="11" y="25"/>
              </a:cxn>
              <a:cxn ang="0">
                <a:pos x="10" y="27"/>
              </a:cxn>
              <a:cxn ang="0">
                <a:pos x="11" y="34"/>
              </a:cxn>
              <a:cxn ang="0">
                <a:pos x="10" y="37"/>
              </a:cxn>
              <a:cxn ang="0">
                <a:pos x="6" y="35"/>
              </a:cxn>
            </a:cxnLst>
            <a:rect l="0" t="0" r="r" b="b"/>
            <a:pathLst>
              <a:path w="26" h="42">
                <a:moveTo>
                  <a:pt x="6" y="35"/>
                </a:moveTo>
                <a:lnTo>
                  <a:pt x="0" y="29"/>
                </a:lnTo>
                <a:lnTo>
                  <a:pt x="5" y="24"/>
                </a:lnTo>
                <a:lnTo>
                  <a:pt x="6" y="20"/>
                </a:lnTo>
                <a:lnTo>
                  <a:pt x="3" y="20"/>
                </a:lnTo>
                <a:lnTo>
                  <a:pt x="3" y="17"/>
                </a:lnTo>
                <a:lnTo>
                  <a:pt x="8" y="14"/>
                </a:lnTo>
                <a:lnTo>
                  <a:pt x="1" y="14"/>
                </a:lnTo>
                <a:lnTo>
                  <a:pt x="10" y="10"/>
                </a:lnTo>
                <a:lnTo>
                  <a:pt x="3" y="9"/>
                </a:lnTo>
                <a:lnTo>
                  <a:pt x="10" y="7"/>
                </a:lnTo>
                <a:lnTo>
                  <a:pt x="6" y="4"/>
                </a:lnTo>
                <a:lnTo>
                  <a:pt x="16" y="0"/>
                </a:lnTo>
                <a:lnTo>
                  <a:pt x="26" y="17"/>
                </a:lnTo>
                <a:lnTo>
                  <a:pt x="26" y="30"/>
                </a:lnTo>
                <a:lnTo>
                  <a:pt x="25" y="30"/>
                </a:lnTo>
                <a:lnTo>
                  <a:pt x="25" y="37"/>
                </a:lnTo>
                <a:lnTo>
                  <a:pt x="21" y="42"/>
                </a:lnTo>
                <a:lnTo>
                  <a:pt x="16" y="41"/>
                </a:lnTo>
                <a:lnTo>
                  <a:pt x="20" y="35"/>
                </a:lnTo>
                <a:lnTo>
                  <a:pt x="18" y="30"/>
                </a:lnTo>
                <a:lnTo>
                  <a:pt x="16" y="39"/>
                </a:lnTo>
                <a:lnTo>
                  <a:pt x="11" y="39"/>
                </a:lnTo>
                <a:lnTo>
                  <a:pt x="16" y="29"/>
                </a:lnTo>
                <a:lnTo>
                  <a:pt x="13" y="17"/>
                </a:lnTo>
                <a:lnTo>
                  <a:pt x="15" y="30"/>
                </a:lnTo>
                <a:lnTo>
                  <a:pt x="11" y="35"/>
                </a:lnTo>
                <a:lnTo>
                  <a:pt x="11" y="25"/>
                </a:lnTo>
                <a:lnTo>
                  <a:pt x="10" y="27"/>
                </a:lnTo>
                <a:lnTo>
                  <a:pt x="11" y="34"/>
                </a:lnTo>
                <a:lnTo>
                  <a:pt x="10" y="37"/>
                </a:lnTo>
                <a:lnTo>
                  <a:pt x="6" y="3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6" name="Freeform 128"/>
          <p:cNvSpPr>
            <a:spLocks/>
          </p:cNvSpPr>
          <p:nvPr/>
        </p:nvSpPr>
        <p:spPr bwMode="auto">
          <a:xfrm>
            <a:off x="2778127" y="6246817"/>
            <a:ext cx="12700" cy="26987"/>
          </a:xfrm>
          <a:custGeom>
            <a:avLst/>
            <a:gdLst/>
            <a:ahLst/>
            <a:cxnLst>
              <a:cxn ang="0">
                <a:pos x="2" y="0"/>
              </a:cxn>
              <a:cxn ang="0">
                <a:pos x="8" y="7"/>
              </a:cxn>
              <a:cxn ang="0">
                <a:pos x="5" y="9"/>
              </a:cxn>
              <a:cxn ang="0">
                <a:pos x="5" y="15"/>
              </a:cxn>
              <a:cxn ang="0">
                <a:pos x="2" y="10"/>
              </a:cxn>
              <a:cxn ang="0">
                <a:pos x="0" y="2"/>
              </a:cxn>
              <a:cxn ang="0">
                <a:pos x="2" y="0"/>
              </a:cxn>
            </a:cxnLst>
            <a:rect l="0" t="0" r="r" b="b"/>
            <a:pathLst>
              <a:path w="8" h="15">
                <a:moveTo>
                  <a:pt x="2" y="0"/>
                </a:moveTo>
                <a:lnTo>
                  <a:pt x="8" y="7"/>
                </a:lnTo>
                <a:lnTo>
                  <a:pt x="5" y="9"/>
                </a:lnTo>
                <a:lnTo>
                  <a:pt x="5" y="15"/>
                </a:lnTo>
                <a:lnTo>
                  <a:pt x="2" y="10"/>
                </a:lnTo>
                <a:lnTo>
                  <a:pt x="0" y="2"/>
                </a:lnTo>
                <a:lnTo>
                  <a:pt x="2"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7" name="Freeform 129"/>
          <p:cNvSpPr>
            <a:spLocks/>
          </p:cNvSpPr>
          <p:nvPr/>
        </p:nvSpPr>
        <p:spPr bwMode="auto">
          <a:xfrm>
            <a:off x="2794002" y="6262688"/>
            <a:ext cx="12700" cy="25400"/>
          </a:xfrm>
          <a:custGeom>
            <a:avLst/>
            <a:gdLst/>
            <a:ahLst/>
            <a:cxnLst>
              <a:cxn ang="0">
                <a:pos x="3" y="0"/>
              </a:cxn>
              <a:cxn ang="0">
                <a:pos x="7" y="1"/>
              </a:cxn>
              <a:cxn ang="0">
                <a:pos x="7" y="10"/>
              </a:cxn>
              <a:cxn ang="0">
                <a:pos x="5" y="13"/>
              </a:cxn>
              <a:cxn ang="0">
                <a:pos x="2" y="8"/>
              </a:cxn>
              <a:cxn ang="0">
                <a:pos x="3" y="11"/>
              </a:cxn>
              <a:cxn ang="0">
                <a:pos x="0" y="13"/>
              </a:cxn>
              <a:cxn ang="0">
                <a:pos x="0" y="6"/>
              </a:cxn>
              <a:cxn ang="0">
                <a:pos x="2" y="6"/>
              </a:cxn>
              <a:cxn ang="0">
                <a:pos x="0" y="0"/>
              </a:cxn>
              <a:cxn ang="0">
                <a:pos x="3" y="0"/>
              </a:cxn>
            </a:cxnLst>
            <a:rect l="0" t="0" r="r" b="b"/>
            <a:pathLst>
              <a:path w="7" h="13">
                <a:moveTo>
                  <a:pt x="3" y="0"/>
                </a:moveTo>
                <a:lnTo>
                  <a:pt x="7" y="1"/>
                </a:lnTo>
                <a:lnTo>
                  <a:pt x="7" y="10"/>
                </a:lnTo>
                <a:lnTo>
                  <a:pt x="5" y="13"/>
                </a:lnTo>
                <a:lnTo>
                  <a:pt x="2" y="8"/>
                </a:lnTo>
                <a:lnTo>
                  <a:pt x="3" y="11"/>
                </a:lnTo>
                <a:lnTo>
                  <a:pt x="0" y="13"/>
                </a:lnTo>
                <a:lnTo>
                  <a:pt x="0" y="6"/>
                </a:lnTo>
                <a:lnTo>
                  <a:pt x="2" y="6"/>
                </a:lnTo>
                <a:lnTo>
                  <a:pt x="0" y="0"/>
                </a:lnTo>
                <a:lnTo>
                  <a:pt x="3"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8" name="Freeform 130"/>
          <p:cNvSpPr>
            <a:spLocks/>
          </p:cNvSpPr>
          <p:nvPr/>
        </p:nvSpPr>
        <p:spPr bwMode="auto">
          <a:xfrm>
            <a:off x="2706688" y="6265863"/>
            <a:ext cx="33337" cy="57150"/>
          </a:xfrm>
          <a:custGeom>
            <a:avLst/>
            <a:gdLst/>
            <a:ahLst/>
            <a:cxnLst>
              <a:cxn ang="0">
                <a:pos x="1" y="0"/>
              </a:cxn>
              <a:cxn ang="0">
                <a:pos x="8" y="10"/>
              </a:cxn>
              <a:cxn ang="0">
                <a:pos x="3" y="10"/>
              </a:cxn>
              <a:cxn ang="0">
                <a:pos x="15" y="24"/>
              </a:cxn>
              <a:cxn ang="0">
                <a:pos x="17" y="27"/>
              </a:cxn>
              <a:cxn ang="0">
                <a:pos x="15" y="29"/>
              </a:cxn>
              <a:cxn ang="0">
                <a:pos x="18" y="32"/>
              </a:cxn>
              <a:cxn ang="0">
                <a:pos x="12" y="30"/>
              </a:cxn>
              <a:cxn ang="0">
                <a:pos x="8" y="25"/>
              </a:cxn>
              <a:cxn ang="0">
                <a:pos x="10" y="24"/>
              </a:cxn>
              <a:cxn ang="0">
                <a:pos x="1" y="17"/>
              </a:cxn>
              <a:cxn ang="0">
                <a:pos x="0" y="10"/>
              </a:cxn>
              <a:cxn ang="0">
                <a:pos x="1" y="9"/>
              </a:cxn>
              <a:cxn ang="0">
                <a:pos x="0" y="5"/>
              </a:cxn>
              <a:cxn ang="0">
                <a:pos x="1" y="0"/>
              </a:cxn>
            </a:cxnLst>
            <a:rect l="0" t="0" r="r" b="b"/>
            <a:pathLst>
              <a:path w="18" h="32">
                <a:moveTo>
                  <a:pt x="1" y="0"/>
                </a:moveTo>
                <a:lnTo>
                  <a:pt x="8" y="10"/>
                </a:lnTo>
                <a:lnTo>
                  <a:pt x="3" y="10"/>
                </a:lnTo>
                <a:lnTo>
                  <a:pt x="15" y="24"/>
                </a:lnTo>
                <a:lnTo>
                  <a:pt x="17" y="27"/>
                </a:lnTo>
                <a:lnTo>
                  <a:pt x="15" y="29"/>
                </a:lnTo>
                <a:lnTo>
                  <a:pt x="18" y="32"/>
                </a:lnTo>
                <a:lnTo>
                  <a:pt x="12" y="30"/>
                </a:lnTo>
                <a:lnTo>
                  <a:pt x="8" y="25"/>
                </a:lnTo>
                <a:lnTo>
                  <a:pt x="10" y="24"/>
                </a:lnTo>
                <a:lnTo>
                  <a:pt x="1" y="17"/>
                </a:lnTo>
                <a:lnTo>
                  <a:pt x="0" y="10"/>
                </a:lnTo>
                <a:lnTo>
                  <a:pt x="1" y="9"/>
                </a:lnTo>
                <a:lnTo>
                  <a:pt x="0" y="5"/>
                </a:lnTo>
                <a:lnTo>
                  <a:pt x="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59" name="Freeform 131"/>
          <p:cNvSpPr>
            <a:spLocks/>
          </p:cNvSpPr>
          <p:nvPr/>
        </p:nvSpPr>
        <p:spPr bwMode="auto">
          <a:xfrm>
            <a:off x="1039813" y="5746754"/>
            <a:ext cx="622300" cy="352425"/>
          </a:xfrm>
          <a:custGeom>
            <a:avLst/>
            <a:gdLst/>
            <a:ahLst/>
            <a:cxnLst>
              <a:cxn ang="0">
                <a:pos x="331" y="28"/>
              </a:cxn>
              <a:cxn ang="0">
                <a:pos x="331" y="40"/>
              </a:cxn>
              <a:cxn ang="0">
                <a:pos x="351" y="57"/>
              </a:cxn>
              <a:cxn ang="0">
                <a:pos x="331" y="67"/>
              </a:cxn>
              <a:cxn ang="0">
                <a:pos x="315" y="82"/>
              </a:cxn>
              <a:cxn ang="0">
                <a:pos x="315" y="88"/>
              </a:cxn>
              <a:cxn ang="0">
                <a:pos x="309" y="92"/>
              </a:cxn>
              <a:cxn ang="0">
                <a:pos x="299" y="95"/>
              </a:cxn>
              <a:cxn ang="0">
                <a:pos x="281" y="107"/>
              </a:cxn>
              <a:cxn ang="0">
                <a:pos x="266" y="113"/>
              </a:cxn>
              <a:cxn ang="0">
                <a:pos x="251" y="115"/>
              </a:cxn>
              <a:cxn ang="0">
                <a:pos x="243" y="129"/>
              </a:cxn>
              <a:cxn ang="0">
                <a:pos x="234" y="135"/>
              </a:cxn>
              <a:cxn ang="0">
                <a:pos x="223" y="140"/>
              </a:cxn>
              <a:cxn ang="0">
                <a:pos x="207" y="140"/>
              </a:cxn>
              <a:cxn ang="0">
                <a:pos x="197" y="152"/>
              </a:cxn>
              <a:cxn ang="0">
                <a:pos x="189" y="157"/>
              </a:cxn>
              <a:cxn ang="0">
                <a:pos x="167" y="165"/>
              </a:cxn>
              <a:cxn ang="0">
                <a:pos x="172" y="170"/>
              </a:cxn>
              <a:cxn ang="0">
                <a:pos x="166" y="174"/>
              </a:cxn>
              <a:cxn ang="0">
                <a:pos x="164" y="172"/>
              </a:cxn>
              <a:cxn ang="0">
                <a:pos x="161" y="169"/>
              </a:cxn>
              <a:cxn ang="0">
                <a:pos x="154" y="175"/>
              </a:cxn>
              <a:cxn ang="0">
                <a:pos x="132" y="177"/>
              </a:cxn>
              <a:cxn ang="0">
                <a:pos x="125" y="189"/>
              </a:cxn>
              <a:cxn ang="0">
                <a:pos x="122" y="175"/>
              </a:cxn>
              <a:cxn ang="0">
                <a:pos x="110" y="184"/>
              </a:cxn>
              <a:cxn ang="0">
                <a:pos x="90" y="185"/>
              </a:cxn>
              <a:cxn ang="0">
                <a:pos x="74" y="192"/>
              </a:cxn>
              <a:cxn ang="0">
                <a:pos x="69" y="174"/>
              </a:cxn>
              <a:cxn ang="0">
                <a:pos x="47" y="199"/>
              </a:cxn>
              <a:cxn ang="0">
                <a:pos x="38" y="200"/>
              </a:cxn>
              <a:cxn ang="0">
                <a:pos x="32" y="182"/>
              </a:cxn>
              <a:cxn ang="0">
                <a:pos x="27" y="200"/>
              </a:cxn>
              <a:cxn ang="0">
                <a:pos x="18" y="194"/>
              </a:cxn>
              <a:cxn ang="0">
                <a:pos x="2" y="200"/>
              </a:cxn>
              <a:cxn ang="0">
                <a:pos x="7" y="194"/>
              </a:cxn>
              <a:cxn ang="0">
                <a:pos x="23" y="184"/>
              </a:cxn>
              <a:cxn ang="0">
                <a:pos x="65" y="159"/>
              </a:cxn>
              <a:cxn ang="0">
                <a:pos x="94" y="164"/>
              </a:cxn>
              <a:cxn ang="0">
                <a:pos x="97" y="175"/>
              </a:cxn>
              <a:cxn ang="0">
                <a:pos x="109" y="177"/>
              </a:cxn>
              <a:cxn ang="0">
                <a:pos x="132" y="139"/>
              </a:cxn>
              <a:cxn ang="0">
                <a:pos x="159" y="132"/>
              </a:cxn>
              <a:cxn ang="0">
                <a:pos x="174" y="120"/>
              </a:cxn>
              <a:cxn ang="0">
                <a:pos x="209" y="105"/>
              </a:cxn>
              <a:cxn ang="0">
                <a:pos x="211" y="105"/>
              </a:cxn>
              <a:cxn ang="0">
                <a:pos x="233" y="72"/>
              </a:cxn>
              <a:cxn ang="0">
                <a:pos x="234" y="47"/>
              </a:cxn>
              <a:cxn ang="0">
                <a:pos x="251" y="28"/>
              </a:cxn>
              <a:cxn ang="0">
                <a:pos x="241" y="33"/>
              </a:cxn>
              <a:cxn ang="0">
                <a:pos x="204" y="20"/>
              </a:cxn>
              <a:cxn ang="0">
                <a:pos x="217" y="25"/>
              </a:cxn>
              <a:cxn ang="0">
                <a:pos x="197" y="21"/>
              </a:cxn>
              <a:cxn ang="0">
                <a:pos x="194" y="26"/>
              </a:cxn>
              <a:cxn ang="0">
                <a:pos x="192" y="43"/>
              </a:cxn>
              <a:cxn ang="0">
                <a:pos x="172" y="11"/>
              </a:cxn>
              <a:cxn ang="0">
                <a:pos x="154" y="10"/>
              </a:cxn>
              <a:cxn ang="0">
                <a:pos x="136" y="5"/>
              </a:cxn>
            </a:cxnLst>
            <a:rect l="0" t="0" r="r" b="b"/>
            <a:pathLst>
              <a:path w="351" h="200">
                <a:moveTo>
                  <a:pt x="345" y="16"/>
                </a:moveTo>
                <a:lnTo>
                  <a:pt x="343" y="21"/>
                </a:lnTo>
                <a:lnTo>
                  <a:pt x="331" y="23"/>
                </a:lnTo>
                <a:lnTo>
                  <a:pt x="338" y="25"/>
                </a:lnTo>
                <a:lnTo>
                  <a:pt x="331" y="28"/>
                </a:lnTo>
                <a:lnTo>
                  <a:pt x="330" y="33"/>
                </a:lnTo>
                <a:lnTo>
                  <a:pt x="326" y="35"/>
                </a:lnTo>
                <a:lnTo>
                  <a:pt x="328" y="37"/>
                </a:lnTo>
                <a:lnTo>
                  <a:pt x="328" y="42"/>
                </a:lnTo>
                <a:lnTo>
                  <a:pt x="331" y="40"/>
                </a:lnTo>
                <a:lnTo>
                  <a:pt x="341" y="42"/>
                </a:lnTo>
                <a:lnTo>
                  <a:pt x="348" y="48"/>
                </a:lnTo>
                <a:lnTo>
                  <a:pt x="351" y="55"/>
                </a:lnTo>
                <a:lnTo>
                  <a:pt x="350" y="55"/>
                </a:lnTo>
                <a:lnTo>
                  <a:pt x="351" y="57"/>
                </a:lnTo>
                <a:lnTo>
                  <a:pt x="351" y="57"/>
                </a:lnTo>
                <a:lnTo>
                  <a:pt x="348" y="57"/>
                </a:lnTo>
                <a:lnTo>
                  <a:pt x="345" y="63"/>
                </a:lnTo>
                <a:lnTo>
                  <a:pt x="340" y="67"/>
                </a:lnTo>
                <a:lnTo>
                  <a:pt x="331" y="67"/>
                </a:lnTo>
                <a:lnTo>
                  <a:pt x="328" y="70"/>
                </a:lnTo>
                <a:lnTo>
                  <a:pt x="330" y="72"/>
                </a:lnTo>
                <a:lnTo>
                  <a:pt x="323" y="72"/>
                </a:lnTo>
                <a:lnTo>
                  <a:pt x="325" y="78"/>
                </a:lnTo>
                <a:lnTo>
                  <a:pt x="315" y="82"/>
                </a:lnTo>
                <a:lnTo>
                  <a:pt x="321" y="83"/>
                </a:lnTo>
                <a:lnTo>
                  <a:pt x="318" y="83"/>
                </a:lnTo>
                <a:lnTo>
                  <a:pt x="320" y="87"/>
                </a:lnTo>
                <a:lnTo>
                  <a:pt x="318" y="88"/>
                </a:lnTo>
                <a:lnTo>
                  <a:pt x="315" y="88"/>
                </a:lnTo>
                <a:lnTo>
                  <a:pt x="316" y="90"/>
                </a:lnTo>
                <a:lnTo>
                  <a:pt x="313" y="88"/>
                </a:lnTo>
                <a:lnTo>
                  <a:pt x="313" y="93"/>
                </a:lnTo>
                <a:lnTo>
                  <a:pt x="309" y="87"/>
                </a:lnTo>
                <a:lnTo>
                  <a:pt x="309" y="92"/>
                </a:lnTo>
                <a:lnTo>
                  <a:pt x="306" y="90"/>
                </a:lnTo>
                <a:lnTo>
                  <a:pt x="306" y="93"/>
                </a:lnTo>
                <a:lnTo>
                  <a:pt x="304" y="95"/>
                </a:lnTo>
                <a:lnTo>
                  <a:pt x="303" y="92"/>
                </a:lnTo>
                <a:lnTo>
                  <a:pt x="299" y="95"/>
                </a:lnTo>
                <a:lnTo>
                  <a:pt x="291" y="92"/>
                </a:lnTo>
                <a:lnTo>
                  <a:pt x="288" y="97"/>
                </a:lnTo>
                <a:lnTo>
                  <a:pt x="289" y="100"/>
                </a:lnTo>
                <a:lnTo>
                  <a:pt x="281" y="100"/>
                </a:lnTo>
                <a:lnTo>
                  <a:pt x="281" y="107"/>
                </a:lnTo>
                <a:lnTo>
                  <a:pt x="273" y="102"/>
                </a:lnTo>
                <a:lnTo>
                  <a:pt x="271" y="105"/>
                </a:lnTo>
                <a:lnTo>
                  <a:pt x="271" y="108"/>
                </a:lnTo>
                <a:lnTo>
                  <a:pt x="266" y="108"/>
                </a:lnTo>
                <a:lnTo>
                  <a:pt x="266" y="113"/>
                </a:lnTo>
                <a:lnTo>
                  <a:pt x="258" y="110"/>
                </a:lnTo>
                <a:lnTo>
                  <a:pt x="258" y="113"/>
                </a:lnTo>
                <a:lnTo>
                  <a:pt x="254" y="112"/>
                </a:lnTo>
                <a:lnTo>
                  <a:pt x="256" y="119"/>
                </a:lnTo>
                <a:lnTo>
                  <a:pt x="251" y="115"/>
                </a:lnTo>
                <a:lnTo>
                  <a:pt x="239" y="122"/>
                </a:lnTo>
                <a:lnTo>
                  <a:pt x="239" y="124"/>
                </a:lnTo>
                <a:lnTo>
                  <a:pt x="246" y="125"/>
                </a:lnTo>
                <a:lnTo>
                  <a:pt x="241" y="127"/>
                </a:lnTo>
                <a:lnTo>
                  <a:pt x="243" y="129"/>
                </a:lnTo>
                <a:lnTo>
                  <a:pt x="244" y="130"/>
                </a:lnTo>
                <a:lnTo>
                  <a:pt x="243" y="132"/>
                </a:lnTo>
                <a:lnTo>
                  <a:pt x="239" y="132"/>
                </a:lnTo>
                <a:lnTo>
                  <a:pt x="238" y="135"/>
                </a:lnTo>
                <a:lnTo>
                  <a:pt x="234" y="135"/>
                </a:lnTo>
                <a:lnTo>
                  <a:pt x="234" y="139"/>
                </a:lnTo>
                <a:lnTo>
                  <a:pt x="229" y="134"/>
                </a:lnTo>
                <a:lnTo>
                  <a:pt x="226" y="142"/>
                </a:lnTo>
                <a:lnTo>
                  <a:pt x="224" y="137"/>
                </a:lnTo>
                <a:lnTo>
                  <a:pt x="223" y="140"/>
                </a:lnTo>
                <a:lnTo>
                  <a:pt x="217" y="144"/>
                </a:lnTo>
                <a:lnTo>
                  <a:pt x="214" y="142"/>
                </a:lnTo>
                <a:lnTo>
                  <a:pt x="216" y="144"/>
                </a:lnTo>
                <a:lnTo>
                  <a:pt x="212" y="147"/>
                </a:lnTo>
                <a:lnTo>
                  <a:pt x="207" y="140"/>
                </a:lnTo>
                <a:lnTo>
                  <a:pt x="207" y="145"/>
                </a:lnTo>
                <a:lnTo>
                  <a:pt x="201" y="147"/>
                </a:lnTo>
                <a:lnTo>
                  <a:pt x="204" y="150"/>
                </a:lnTo>
                <a:lnTo>
                  <a:pt x="204" y="152"/>
                </a:lnTo>
                <a:lnTo>
                  <a:pt x="197" y="152"/>
                </a:lnTo>
                <a:lnTo>
                  <a:pt x="194" y="147"/>
                </a:lnTo>
                <a:lnTo>
                  <a:pt x="184" y="150"/>
                </a:lnTo>
                <a:lnTo>
                  <a:pt x="182" y="154"/>
                </a:lnTo>
                <a:lnTo>
                  <a:pt x="191" y="154"/>
                </a:lnTo>
                <a:lnTo>
                  <a:pt x="189" y="157"/>
                </a:lnTo>
                <a:lnTo>
                  <a:pt x="182" y="154"/>
                </a:lnTo>
                <a:lnTo>
                  <a:pt x="182" y="157"/>
                </a:lnTo>
                <a:lnTo>
                  <a:pt x="172" y="155"/>
                </a:lnTo>
                <a:lnTo>
                  <a:pt x="164" y="162"/>
                </a:lnTo>
                <a:lnTo>
                  <a:pt x="167" y="165"/>
                </a:lnTo>
                <a:lnTo>
                  <a:pt x="167" y="162"/>
                </a:lnTo>
                <a:lnTo>
                  <a:pt x="171" y="160"/>
                </a:lnTo>
                <a:lnTo>
                  <a:pt x="177" y="165"/>
                </a:lnTo>
                <a:lnTo>
                  <a:pt x="171" y="167"/>
                </a:lnTo>
                <a:lnTo>
                  <a:pt x="172" y="170"/>
                </a:lnTo>
                <a:lnTo>
                  <a:pt x="179" y="169"/>
                </a:lnTo>
                <a:lnTo>
                  <a:pt x="171" y="174"/>
                </a:lnTo>
                <a:lnTo>
                  <a:pt x="169" y="170"/>
                </a:lnTo>
                <a:lnTo>
                  <a:pt x="169" y="175"/>
                </a:lnTo>
                <a:lnTo>
                  <a:pt x="166" y="174"/>
                </a:lnTo>
                <a:lnTo>
                  <a:pt x="167" y="179"/>
                </a:lnTo>
                <a:lnTo>
                  <a:pt x="164" y="177"/>
                </a:lnTo>
                <a:lnTo>
                  <a:pt x="166" y="175"/>
                </a:lnTo>
                <a:lnTo>
                  <a:pt x="162" y="175"/>
                </a:lnTo>
                <a:lnTo>
                  <a:pt x="164" y="172"/>
                </a:lnTo>
                <a:lnTo>
                  <a:pt x="169" y="169"/>
                </a:lnTo>
                <a:lnTo>
                  <a:pt x="164" y="167"/>
                </a:lnTo>
                <a:lnTo>
                  <a:pt x="166" y="169"/>
                </a:lnTo>
                <a:lnTo>
                  <a:pt x="162" y="170"/>
                </a:lnTo>
                <a:lnTo>
                  <a:pt x="161" y="169"/>
                </a:lnTo>
                <a:lnTo>
                  <a:pt x="161" y="174"/>
                </a:lnTo>
                <a:lnTo>
                  <a:pt x="159" y="174"/>
                </a:lnTo>
                <a:lnTo>
                  <a:pt x="161" y="175"/>
                </a:lnTo>
                <a:lnTo>
                  <a:pt x="159" y="180"/>
                </a:lnTo>
                <a:lnTo>
                  <a:pt x="154" y="175"/>
                </a:lnTo>
                <a:lnTo>
                  <a:pt x="151" y="180"/>
                </a:lnTo>
                <a:lnTo>
                  <a:pt x="137" y="179"/>
                </a:lnTo>
                <a:lnTo>
                  <a:pt x="134" y="184"/>
                </a:lnTo>
                <a:lnTo>
                  <a:pt x="134" y="177"/>
                </a:lnTo>
                <a:lnTo>
                  <a:pt x="132" y="177"/>
                </a:lnTo>
                <a:lnTo>
                  <a:pt x="132" y="184"/>
                </a:lnTo>
                <a:lnTo>
                  <a:pt x="129" y="189"/>
                </a:lnTo>
                <a:lnTo>
                  <a:pt x="125" y="192"/>
                </a:lnTo>
                <a:lnTo>
                  <a:pt x="122" y="190"/>
                </a:lnTo>
                <a:lnTo>
                  <a:pt x="125" y="189"/>
                </a:lnTo>
                <a:lnTo>
                  <a:pt x="124" y="187"/>
                </a:lnTo>
                <a:lnTo>
                  <a:pt x="127" y="185"/>
                </a:lnTo>
                <a:lnTo>
                  <a:pt x="125" y="184"/>
                </a:lnTo>
                <a:lnTo>
                  <a:pt x="129" y="180"/>
                </a:lnTo>
                <a:lnTo>
                  <a:pt x="122" y="175"/>
                </a:lnTo>
                <a:lnTo>
                  <a:pt x="122" y="180"/>
                </a:lnTo>
                <a:lnTo>
                  <a:pt x="115" y="179"/>
                </a:lnTo>
                <a:lnTo>
                  <a:pt x="114" y="182"/>
                </a:lnTo>
                <a:lnTo>
                  <a:pt x="112" y="180"/>
                </a:lnTo>
                <a:lnTo>
                  <a:pt x="110" y="184"/>
                </a:lnTo>
                <a:lnTo>
                  <a:pt x="102" y="182"/>
                </a:lnTo>
                <a:lnTo>
                  <a:pt x="104" y="185"/>
                </a:lnTo>
                <a:lnTo>
                  <a:pt x="97" y="190"/>
                </a:lnTo>
                <a:lnTo>
                  <a:pt x="97" y="182"/>
                </a:lnTo>
                <a:lnTo>
                  <a:pt x="90" y="185"/>
                </a:lnTo>
                <a:lnTo>
                  <a:pt x="94" y="189"/>
                </a:lnTo>
                <a:lnTo>
                  <a:pt x="92" y="190"/>
                </a:lnTo>
                <a:lnTo>
                  <a:pt x="89" y="189"/>
                </a:lnTo>
                <a:lnTo>
                  <a:pt x="85" y="185"/>
                </a:lnTo>
                <a:lnTo>
                  <a:pt x="74" y="192"/>
                </a:lnTo>
                <a:lnTo>
                  <a:pt x="65" y="189"/>
                </a:lnTo>
                <a:lnTo>
                  <a:pt x="69" y="182"/>
                </a:lnTo>
                <a:lnTo>
                  <a:pt x="74" y="179"/>
                </a:lnTo>
                <a:lnTo>
                  <a:pt x="79" y="182"/>
                </a:lnTo>
                <a:lnTo>
                  <a:pt x="69" y="174"/>
                </a:lnTo>
                <a:lnTo>
                  <a:pt x="62" y="179"/>
                </a:lnTo>
                <a:lnTo>
                  <a:pt x="60" y="184"/>
                </a:lnTo>
                <a:lnTo>
                  <a:pt x="52" y="194"/>
                </a:lnTo>
                <a:lnTo>
                  <a:pt x="47" y="190"/>
                </a:lnTo>
                <a:lnTo>
                  <a:pt x="47" y="199"/>
                </a:lnTo>
                <a:lnTo>
                  <a:pt x="44" y="199"/>
                </a:lnTo>
                <a:lnTo>
                  <a:pt x="44" y="195"/>
                </a:lnTo>
                <a:lnTo>
                  <a:pt x="45" y="194"/>
                </a:lnTo>
                <a:lnTo>
                  <a:pt x="40" y="195"/>
                </a:lnTo>
                <a:lnTo>
                  <a:pt x="38" y="200"/>
                </a:lnTo>
                <a:lnTo>
                  <a:pt x="32" y="197"/>
                </a:lnTo>
                <a:lnTo>
                  <a:pt x="32" y="192"/>
                </a:lnTo>
                <a:lnTo>
                  <a:pt x="35" y="195"/>
                </a:lnTo>
                <a:lnTo>
                  <a:pt x="32" y="184"/>
                </a:lnTo>
                <a:lnTo>
                  <a:pt x="32" y="182"/>
                </a:lnTo>
                <a:lnTo>
                  <a:pt x="30" y="182"/>
                </a:lnTo>
                <a:lnTo>
                  <a:pt x="27" y="185"/>
                </a:lnTo>
                <a:lnTo>
                  <a:pt x="30" y="189"/>
                </a:lnTo>
                <a:lnTo>
                  <a:pt x="27" y="194"/>
                </a:lnTo>
                <a:lnTo>
                  <a:pt x="27" y="200"/>
                </a:lnTo>
                <a:lnTo>
                  <a:pt x="27" y="194"/>
                </a:lnTo>
                <a:lnTo>
                  <a:pt x="22" y="199"/>
                </a:lnTo>
                <a:lnTo>
                  <a:pt x="18" y="199"/>
                </a:lnTo>
                <a:lnTo>
                  <a:pt x="15" y="195"/>
                </a:lnTo>
                <a:lnTo>
                  <a:pt x="18" y="194"/>
                </a:lnTo>
                <a:lnTo>
                  <a:pt x="12" y="185"/>
                </a:lnTo>
                <a:lnTo>
                  <a:pt x="10" y="187"/>
                </a:lnTo>
                <a:lnTo>
                  <a:pt x="8" y="192"/>
                </a:lnTo>
                <a:lnTo>
                  <a:pt x="13" y="197"/>
                </a:lnTo>
                <a:lnTo>
                  <a:pt x="2" y="200"/>
                </a:lnTo>
                <a:lnTo>
                  <a:pt x="0" y="199"/>
                </a:lnTo>
                <a:lnTo>
                  <a:pt x="5" y="197"/>
                </a:lnTo>
                <a:lnTo>
                  <a:pt x="3" y="195"/>
                </a:lnTo>
                <a:lnTo>
                  <a:pt x="5" y="194"/>
                </a:lnTo>
                <a:lnTo>
                  <a:pt x="7" y="194"/>
                </a:lnTo>
                <a:lnTo>
                  <a:pt x="7" y="185"/>
                </a:lnTo>
                <a:lnTo>
                  <a:pt x="18" y="182"/>
                </a:lnTo>
                <a:lnTo>
                  <a:pt x="15" y="184"/>
                </a:lnTo>
                <a:lnTo>
                  <a:pt x="22" y="185"/>
                </a:lnTo>
                <a:lnTo>
                  <a:pt x="23" y="184"/>
                </a:lnTo>
                <a:lnTo>
                  <a:pt x="22" y="182"/>
                </a:lnTo>
                <a:lnTo>
                  <a:pt x="37" y="179"/>
                </a:lnTo>
                <a:lnTo>
                  <a:pt x="37" y="175"/>
                </a:lnTo>
                <a:lnTo>
                  <a:pt x="33" y="175"/>
                </a:lnTo>
                <a:lnTo>
                  <a:pt x="65" y="159"/>
                </a:lnTo>
                <a:lnTo>
                  <a:pt x="84" y="157"/>
                </a:lnTo>
                <a:lnTo>
                  <a:pt x="79" y="159"/>
                </a:lnTo>
                <a:lnTo>
                  <a:pt x="82" y="160"/>
                </a:lnTo>
                <a:lnTo>
                  <a:pt x="94" y="160"/>
                </a:lnTo>
                <a:lnTo>
                  <a:pt x="94" y="164"/>
                </a:lnTo>
                <a:lnTo>
                  <a:pt x="89" y="164"/>
                </a:lnTo>
                <a:lnTo>
                  <a:pt x="90" y="165"/>
                </a:lnTo>
                <a:lnTo>
                  <a:pt x="89" y="169"/>
                </a:lnTo>
                <a:lnTo>
                  <a:pt x="92" y="175"/>
                </a:lnTo>
                <a:lnTo>
                  <a:pt x="97" y="175"/>
                </a:lnTo>
                <a:lnTo>
                  <a:pt x="94" y="172"/>
                </a:lnTo>
                <a:lnTo>
                  <a:pt x="95" y="167"/>
                </a:lnTo>
                <a:lnTo>
                  <a:pt x="104" y="170"/>
                </a:lnTo>
                <a:lnTo>
                  <a:pt x="104" y="174"/>
                </a:lnTo>
                <a:lnTo>
                  <a:pt x="109" y="177"/>
                </a:lnTo>
                <a:lnTo>
                  <a:pt x="109" y="174"/>
                </a:lnTo>
                <a:lnTo>
                  <a:pt x="110" y="174"/>
                </a:lnTo>
                <a:lnTo>
                  <a:pt x="102" y="167"/>
                </a:lnTo>
                <a:lnTo>
                  <a:pt x="112" y="149"/>
                </a:lnTo>
                <a:lnTo>
                  <a:pt x="132" y="139"/>
                </a:lnTo>
                <a:lnTo>
                  <a:pt x="152" y="135"/>
                </a:lnTo>
                <a:lnTo>
                  <a:pt x="151" y="135"/>
                </a:lnTo>
                <a:lnTo>
                  <a:pt x="152" y="134"/>
                </a:lnTo>
                <a:lnTo>
                  <a:pt x="166" y="129"/>
                </a:lnTo>
                <a:lnTo>
                  <a:pt x="159" y="132"/>
                </a:lnTo>
                <a:lnTo>
                  <a:pt x="162" y="130"/>
                </a:lnTo>
                <a:lnTo>
                  <a:pt x="167" y="134"/>
                </a:lnTo>
                <a:lnTo>
                  <a:pt x="171" y="137"/>
                </a:lnTo>
                <a:lnTo>
                  <a:pt x="172" y="125"/>
                </a:lnTo>
                <a:lnTo>
                  <a:pt x="174" y="120"/>
                </a:lnTo>
                <a:lnTo>
                  <a:pt x="189" y="108"/>
                </a:lnTo>
                <a:lnTo>
                  <a:pt x="196" y="108"/>
                </a:lnTo>
                <a:lnTo>
                  <a:pt x="201" y="103"/>
                </a:lnTo>
                <a:lnTo>
                  <a:pt x="209" y="100"/>
                </a:lnTo>
                <a:lnTo>
                  <a:pt x="209" y="105"/>
                </a:lnTo>
                <a:lnTo>
                  <a:pt x="217" y="105"/>
                </a:lnTo>
                <a:lnTo>
                  <a:pt x="217" y="102"/>
                </a:lnTo>
                <a:lnTo>
                  <a:pt x="216" y="103"/>
                </a:lnTo>
                <a:lnTo>
                  <a:pt x="216" y="105"/>
                </a:lnTo>
                <a:lnTo>
                  <a:pt x="211" y="105"/>
                </a:lnTo>
                <a:lnTo>
                  <a:pt x="212" y="97"/>
                </a:lnTo>
                <a:lnTo>
                  <a:pt x="209" y="97"/>
                </a:lnTo>
                <a:lnTo>
                  <a:pt x="219" y="72"/>
                </a:lnTo>
                <a:lnTo>
                  <a:pt x="226" y="67"/>
                </a:lnTo>
                <a:lnTo>
                  <a:pt x="233" y="72"/>
                </a:lnTo>
                <a:lnTo>
                  <a:pt x="228" y="65"/>
                </a:lnTo>
                <a:lnTo>
                  <a:pt x="224" y="67"/>
                </a:lnTo>
                <a:lnTo>
                  <a:pt x="223" y="60"/>
                </a:lnTo>
                <a:lnTo>
                  <a:pt x="224" y="57"/>
                </a:lnTo>
                <a:lnTo>
                  <a:pt x="234" y="47"/>
                </a:lnTo>
                <a:lnTo>
                  <a:pt x="236" y="45"/>
                </a:lnTo>
                <a:lnTo>
                  <a:pt x="246" y="42"/>
                </a:lnTo>
                <a:lnTo>
                  <a:pt x="243" y="38"/>
                </a:lnTo>
                <a:lnTo>
                  <a:pt x="248" y="33"/>
                </a:lnTo>
                <a:lnTo>
                  <a:pt x="251" y="28"/>
                </a:lnTo>
                <a:lnTo>
                  <a:pt x="256" y="20"/>
                </a:lnTo>
                <a:lnTo>
                  <a:pt x="253" y="21"/>
                </a:lnTo>
                <a:lnTo>
                  <a:pt x="251" y="26"/>
                </a:lnTo>
                <a:lnTo>
                  <a:pt x="243" y="33"/>
                </a:lnTo>
                <a:lnTo>
                  <a:pt x="241" y="33"/>
                </a:lnTo>
                <a:lnTo>
                  <a:pt x="207" y="40"/>
                </a:lnTo>
                <a:lnTo>
                  <a:pt x="206" y="37"/>
                </a:lnTo>
                <a:lnTo>
                  <a:pt x="206" y="31"/>
                </a:lnTo>
                <a:lnTo>
                  <a:pt x="201" y="26"/>
                </a:lnTo>
                <a:lnTo>
                  <a:pt x="204" y="20"/>
                </a:lnTo>
                <a:lnTo>
                  <a:pt x="207" y="18"/>
                </a:lnTo>
                <a:lnTo>
                  <a:pt x="206" y="16"/>
                </a:lnTo>
                <a:lnTo>
                  <a:pt x="214" y="18"/>
                </a:lnTo>
                <a:lnTo>
                  <a:pt x="217" y="26"/>
                </a:lnTo>
                <a:lnTo>
                  <a:pt x="217" y="25"/>
                </a:lnTo>
                <a:lnTo>
                  <a:pt x="216" y="18"/>
                </a:lnTo>
                <a:lnTo>
                  <a:pt x="207" y="13"/>
                </a:lnTo>
                <a:lnTo>
                  <a:pt x="206" y="6"/>
                </a:lnTo>
                <a:lnTo>
                  <a:pt x="207" y="15"/>
                </a:lnTo>
                <a:lnTo>
                  <a:pt x="197" y="21"/>
                </a:lnTo>
                <a:lnTo>
                  <a:pt x="196" y="16"/>
                </a:lnTo>
                <a:lnTo>
                  <a:pt x="197" y="15"/>
                </a:lnTo>
                <a:lnTo>
                  <a:pt x="196" y="16"/>
                </a:lnTo>
                <a:lnTo>
                  <a:pt x="196" y="20"/>
                </a:lnTo>
                <a:lnTo>
                  <a:pt x="194" y="26"/>
                </a:lnTo>
                <a:lnTo>
                  <a:pt x="191" y="28"/>
                </a:lnTo>
                <a:lnTo>
                  <a:pt x="192" y="26"/>
                </a:lnTo>
                <a:lnTo>
                  <a:pt x="192" y="25"/>
                </a:lnTo>
                <a:lnTo>
                  <a:pt x="191" y="26"/>
                </a:lnTo>
                <a:lnTo>
                  <a:pt x="192" y="43"/>
                </a:lnTo>
                <a:lnTo>
                  <a:pt x="187" y="47"/>
                </a:lnTo>
                <a:lnTo>
                  <a:pt x="182" y="43"/>
                </a:lnTo>
                <a:lnTo>
                  <a:pt x="176" y="21"/>
                </a:lnTo>
                <a:lnTo>
                  <a:pt x="171" y="18"/>
                </a:lnTo>
                <a:lnTo>
                  <a:pt x="172" y="11"/>
                </a:lnTo>
                <a:lnTo>
                  <a:pt x="169" y="11"/>
                </a:lnTo>
                <a:lnTo>
                  <a:pt x="167" y="15"/>
                </a:lnTo>
                <a:lnTo>
                  <a:pt x="162" y="18"/>
                </a:lnTo>
                <a:lnTo>
                  <a:pt x="161" y="11"/>
                </a:lnTo>
                <a:lnTo>
                  <a:pt x="154" y="10"/>
                </a:lnTo>
                <a:lnTo>
                  <a:pt x="152" y="6"/>
                </a:lnTo>
                <a:lnTo>
                  <a:pt x="156" y="5"/>
                </a:lnTo>
                <a:lnTo>
                  <a:pt x="154" y="0"/>
                </a:lnTo>
                <a:lnTo>
                  <a:pt x="137" y="8"/>
                </a:lnTo>
                <a:lnTo>
                  <a:pt x="136" y="5"/>
                </a:lnTo>
                <a:lnTo>
                  <a:pt x="124" y="6"/>
                </a:lnTo>
                <a:lnTo>
                  <a:pt x="124" y="8"/>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2" name="Freeform 134"/>
          <p:cNvSpPr>
            <a:spLocks/>
          </p:cNvSpPr>
          <p:nvPr/>
        </p:nvSpPr>
        <p:spPr bwMode="auto">
          <a:xfrm>
            <a:off x="949325" y="6070604"/>
            <a:ext cx="104775" cy="47625"/>
          </a:xfrm>
          <a:custGeom>
            <a:avLst/>
            <a:gdLst/>
            <a:ahLst/>
            <a:cxnLst>
              <a:cxn ang="0">
                <a:pos x="23" y="20"/>
              </a:cxn>
              <a:cxn ang="0">
                <a:pos x="13" y="27"/>
              </a:cxn>
              <a:cxn ang="0">
                <a:pos x="5" y="27"/>
              </a:cxn>
              <a:cxn ang="0">
                <a:pos x="0" y="23"/>
              </a:cxn>
              <a:cxn ang="0">
                <a:pos x="0" y="13"/>
              </a:cxn>
              <a:cxn ang="0">
                <a:pos x="8" y="11"/>
              </a:cxn>
              <a:cxn ang="0">
                <a:pos x="18" y="1"/>
              </a:cxn>
              <a:cxn ang="0">
                <a:pos x="27" y="5"/>
              </a:cxn>
              <a:cxn ang="0">
                <a:pos x="30" y="1"/>
              </a:cxn>
              <a:cxn ang="0">
                <a:pos x="43" y="0"/>
              </a:cxn>
              <a:cxn ang="0">
                <a:pos x="50" y="3"/>
              </a:cxn>
              <a:cxn ang="0">
                <a:pos x="52" y="18"/>
              </a:cxn>
              <a:cxn ang="0">
                <a:pos x="57" y="22"/>
              </a:cxn>
              <a:cxn ang="0">
                <a:pos x="58" y="27"/>
              </a:cxn>
              <a:cxn ang="0">
                <a:pos x="50" y="20"/>
              </a:cxn>
              <a:cxn ang="0">
                <a:pos x="47" y="25"/>
              </a:cxn>
              <a:cxn ang="0">
                <a:pos x="40" y="25"/>
              </a:cxn>
              <a:cxn ang="0">
                <a:pos x="23" y="20"/>
              </a:cxn>
            </a:cxnLst>
            <a:rect l="0" t="0" r="r" b="b"/>
            <a:pathLst>
              <a:path w="58" h="27">
                <a:moveTo>
                  <a:pt x="23" y="20"/>
                </a:moveTo>
                <a:lnTo>
                  <a:pt x="13" y="27"/>
                </a:lnTo>
                <a:lnTo>
                  <a:pt x="5" y="27"/>
                </a:lnTo>
                <a:lnTo>
                  <a:pt x="0" y="23"/>
                </a:lnTo>
                <a:lnTo>
                  <a:pt x="0" y="13"/>
                </a:lnTo>
                <a:lnTo>
                  <a:pt x="8" y="11"/>
                </a:lnTo>
                <a:lnTo>
                  <a:pt x="18" y="1"/>
                </a:lnTo>
                <a:lnTo>
                  <a:pt x="27" y="5"/>
                </a:lnTo>
                <a:lnTo>
                  <a:pt x="30" y="1"/>
                </a:lnTo>
                <a:lnTo>
                  <a:pt x="43" y="0"/>
                </a:lnTo>
                <a:lnTo>
                  <a:pt x="50" y="3"/>
                </a:lnTo>
                <a:lnTo>
                  <a:pt x="52" y="18"/>
                </a:lnTo>
                <a:lnTo>
                  <a:pt x="57" y="22"/>
                </a:lnTo>
                <a:lnTo>
                  <a:pt x="58" y="27"/>
                </a:lnTo>
                <a:lnTo>
                  <a:pt x="50" y="20"/>
                </a:lnTo>
                <a:lnTo>
                  <a:pt x="47" y="25"/>
                </a:lnTo>
                <a:lnTo>
                  <a:pt x="40" y="25"/>
                </a:lnTo>
                <a:lnTo>
                  <a:pt x="23" y="20"/>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3" name="Freeform 135"/>
          <p:cNvSpPr>
            <a:spLocks/>
          </p:cNvSpPr>
          <p:nvPr/>
        </p:nvSpPr>
        <p:spPr bwMode="auto">
          <a:xfrm>
            <a:off x="754063" y="6113463"/>
            <a:ext cx="109537" cy="55562"/>
          </a:xfrm>
          <a:custGeom>
            <a:avLst/>
            <a:gdLst/>
            <a:ahLst/>
            <a:cxnLst>
              <a:cxn ang="0">
                <a:pos x="41" y="25"/>
              </a:cxn>
              <a:cxn ang="0">
                <a:pos x="39" y="25"/>
              </a:cxn>
              <a:cxn ang="0">
                <a:pos x="39" y="28"/>
              </a:cxn>
              <a:cxn ang="0">
                <a:pos x="37" y="23"/>
              </a:cxn>
              <a:cxn ang="0">
                <a:pos x="36" y="28"/>
              </a:cxn>
              <a:cxn ang="0">
                <a:pos x="32" y="25"/>
              </a:cxn>
              <a:cxn ang="0">
                <a:pos x="24" y="27"/>
              </a:cxn>
              <a:cxn ang="0">
                <a:pos x="9" y="30"/>
              </a:cxn>
              <a:cxn ang="0">
                <a:pos x="4" y="30"/>
              </a:cxn>
              <a:cxn ang="0">
                <a:pos x="0" y="23"/>
              </a:cxn>
              <a:cxn ang="0">
                <a:pos x="5" y="22"/>
              </a:cxn>
              <a:cxn ang="0">
                <a:pos x="12" y="25"/>
              </a:cxn>
              <a:cxn ang="0">
                <a:pos x="14" y="22"/>
              </a:cxn>
              <a:cxn ang="0">
                <a:pos x="17" y="25"/>
              </a:cxn>
              <a:cxn ang="0">
                <a:pos x="19" y="22"/>
              </a:cxn>
              <a:cxn ang="0">
                <a:pos x="24" y="23"/>
              </a:cxn>
              <a:cxn ang="0">
                <a:pos x="24" y="20"/>
              </a:cxn>
              <a:cxn ang="0">
                <a:pos x="31" y="23"/>
              </a:cxn>
              <a:cxn ang="0">
                <a:pos x="26" y="17"/>
              </a:cxn>
              <a:cxn ang="0">
                <a:pos x="31" y="18"/>
              </a:cxn>
              <a:cxn ang="0">
                <a:pos x="31" y="15"/>
              </a:cxn>
              <a:cxn ang="0">
                <a:pos x="32" y="13"/>
              </a:cxn>
              <a:cxn ang="0">
                <a:pos x="36" y="13"/>
              </a:cxn>
              <a:cxn ang="0">
                <a:pos x="37" y="18"/>
              </a:cxn>
              <a:cxn ang="0">
                <a:pos x="37" y="15"/>
              </a:cxn>
              <a:cxn ang="0">
                <a:pos x="42" y="15"/>
              </a:cxn>
              <a:cxn ang="0">
                <a:pos x="32" y="10"/>
              </a:cxn>
              <a:cxn ang="0">
                <a:pos x="31" y="3"/>
              </a:cxn>
              <a:cxn ang="0">
                <a:pos x="46" y="0"/>
              </a:cxn>
              <a:cxn ang="0">
                <a:pos x="51" y="3"/>
              </a:cxn>
              <a:cxn ang="0">
                <a:pos x="47" y="5"/>
              </a:cxn>
              <a:cxn ang="0">
                <a:pos x="47" y="10"/>
              </a:cxn>
              <a:cxn ang="0">
                <a:pos x="52" y="10"/>
              </a:cxn>
              <a:cxn ang="0">
                <a:pos x="57" y="3"/>
              </a:cxn>
              <a:cxn ang="0">
                <a:pos x="56" y="7"/>
              </a:cxn>
              <a:cxn ang="0">
                <a:pos x="61" y="7"/>
              </a:cxn>
              <a:cxn ang="0">
                <a:pos x="59" y="10"/>
              </a:cxn>
              <a:cxn ang="0">
                <a:pos x="61" y="10"/>
              </a:cxn>
              <a:cxn ang="0">
                <a:pos x="47" y="13"/>
              </a:cxn>
              <a:cxn ang="0">
                <a:pos x="49" y="15"/>
              </a:cxn>
              <a:cxn ang="0">
                <a:pos x="46" y="17"/>
              </a:cxn>
              <a:cxn ang="0">
                <a:pos x="49" y="18"/>
              </a:cxn>
              <a:cxn ang="0">
                <a:pos x="52" y="17"/>
              </a:cxn>
              <a:cxn ang="0">
                <a:pos x="52" y="18"/>
              </a:cxn>
              <a:cxn ang="0">
                <a:pos x="54" y="17"/>
              </a:cxn>
              <a:cxn ang="0">
                <a:pos x="54" y="22"/>
              </a:cxn>
              <a:cxn ang="0">
                <a:pos x="46" y="22"/>
              </a:cxn>
              <a:cxn ang="0">
                <a:pos x="42" y="27"/>
              </a:cxn>
              <a:cxn ang="0">
                <a:pos x="41" y="23"/>
              </a:cxn>
              <a:cxn ang="0">
                <a:pos x="41" y="25"/>
              </a:cxn>
            </a:cxnLst>
            <a:rect l="0" t="0" r="r" b="b"/>
            <a:pathLst>
              <a:path w="61" h="30">
                <a:moveTo>
                  <a:pt x="41" y="25"/>
                </a:moveTo>
                <a:lnTo>
                  <a:pt x="39" y="25"/>
                </a:lnTo>
                <a:lnTo>
                  <a:pt x="39" y="28"/>
                </a:lnTo>
                <a:lnTo>
                  <a:pt x="37" y="23"/>
                </a:lnTo>
                <a:lnTo>
                  <a:pt x="36" y="28"/>
                </a:lnTo>
                <a:lnTo>
                  <a:pt x="32" y="25"/>
                </a:lnTo>
                <a:lnTo>
                  <a:pt x="24" y="27"/>
                </a:lnTo>
                <a:lnTo>
                  <a:pt x="9" y="30"/>
                </a:lnTo>
                <a:lnTo>
                  <a:pt x="4" y="30"/>
                </a:lnTo>
                <a:lnTo>
                  <a:pt x="0" y="23"/>
                </a:lnTo>
                <a:lnTo>
                  <a:pt x="5" y="22"/>
                </a:lnTo>
                <a:lnTo>
                  <a:pt x="12" y="25"/>
                </a:lnTo>
                <a:lnTo>
                  <a:pt x="14" y="22"/>
                </a:lnTo>
                <a:lnTo>
                  <a:pt x="17" y="25"/>
                </a:lnTo>
                <a:lnTo>
                  <a:pt x="19" y="22"/>
                </a:lnTo>
                <a:lnTo>
                  <a:pt x="24" y="23"/>
                </a:lnTo>
                <a:lnTo>
                  <a:pt x="24" y="20"/>
                </a:lnTo>
                <a:lnTo>
                  <a:pt x="31" y="23"/>
                </a:lnTo>
                <a:lnTo>
                  <a:pt x="26" y="17"/>
                </a:lnTo>
                <a:lnTo>
                  <a:pt x="31" y="18"/>
                </a:lnTo>
                <a:lnTo>
                  <a:pt x="31" y="15"/>
                </a:lnTo>
                <a:lnTo>
                  <a:pt x="32" y="13"/>
                </a:lnTo>
                <a:lnTo>
                  <a:pt x="36" y="13"/>
                </a:lnTo>
                <a:lnTo>
                  <a:pt x="37" y="18"/>
                </a:lnTo>
                <a:lnTo>
                  <a:pt x="37" y="15"/>
                </a:lnTo>
                <a:lnTo>
                  <a:pt x="42" y="15"/>
                </a:lnTo>
                <a:lnTo>
                  <a:pt x="32" y="10"/>
                </a:lnTo>
                <a:lnTo>
                  <a:pt x="31" y="3"/>
                </a:lnTo>
                <a:lnTo>
                  <a:pt x="46" y="0"/>
                </a:lnTo>
                <a:lnTo>
                  <a:pt x="51" y="3"/>
                </a:lnTo>
                <a:lnTo>
                  <a:pt x="47" y="5"/>
                </a:lnTo>
                <a:lnTo>
                  <a:pt x="47" y="10"/>
                </a:lnTo>
                <a:lnTo>
                  <a:pt x="52" y="10"/>
                </a:lnTo>
                <a:lnTo>
                  <a:pt x="57" y="3"/>
                </a:lnTo>
                <a:lnTo>
                  <a:pt x="56" y="7"/>
                </a:lnTo>
                <a:lnTo>
                  <a:pt x="61" y="7"/>
                </a:lnTo>
                <a:lnTo>
                  <a:pt x="59" y="10"/>
                </a:lnTo>
                <a:lnTo>
                  <a:pt x="61" y="10"/>
                </a:lnTo>
                <a:lnTo>
                  <a:pt x="47" y="13"/>
                </a:lnTo>
                <a:lnTo>
                  <a:pt x="49" y="15"/>
                </a:lnTo>
                <a:lnTo>
                  <a:pt x="46" y="17"/>
                </a:lnTo>
                <a:lnTo>
                  <a:pt x="49" y="18"/>
                </a:lnTo>
                <a:lnTo>
                  <a:pt x="52" y="17"/>
                </a:lnTo>
                <a:lnTo>
                  <a:pt x="52" y="18"/>
                </a:lnTo>
                <a:lnTo>
                  <a:pt x="54" y="17"/>
                </a:lnTo>
                <a:lnTo>
                  <a:pt x="54" y="22"/>
                </a:lnTo>
                <a:lnTo>
                  <a:pt x="46" y="22"/>
                </a:lnTo>
                <a:lnTo>
                  <a:pt x="42" y="27"/>
                </a:lnTo>
                <a:lnTo>
                  <a:pt x="41" y="23"/>
                </a:lnTo>
                <a:lnTo>
                  <a:pt x="41" y="2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4" name="Freeform 136"/>
          <p:cNvSpPr>
            <a:spLocks/>
          </p:cNvSpPr>
          <p:nvPr/>
        </p:nvSpPr>
        <p:spPr bwMode="auto">
          <a:xfrm>
            <a:off x="852488" y="6140450"/>
            <a:ext cx="11112" cy="14288"/>
          </a:xfrm>
          <a:custGeom>
            <a:avLst/>
            <a:gdLst/>
            <a:ahLst/>
            <a:cxnLst>
              <a:cxn ang="0">
                <a:pos x="1" y="7"/>
              </a:cxn>
              <a:cxn ang="0">
                <a:pos x="0" y="0"/>
              </a:cxn>
              <a:cxn ang="0">
                <a:pos x="6" y="0"/>
              </a:cxn>
              <a:cxn ang="0">
                <a:pos x="1" y="7"/>
              </a:cxn>
            </a:cxnLst>
            <a:rect l="0" t="0" r="r" b="b"/>
            <a:pathLst>
              <a:path w="6" h="7">
                <a:moveTo>
                  <a:pt x="1" y="7"/>
                </a:moveTo>
                <a:lnTo>
                  <a:pt x="0" y="0"/>
                </a:lnTo>
                <a:lnTo>
                  <a:pt x="6" y="0"/>
                </a:lnTo>
                <a:lnTo>
                  <a:pt x="1" y="7"/>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5" name="Freeform 137"/>
          <p:cNvSpPr>
            <a:spLocks/>
          </p:cNvSpPr>
          <p:nvPr/>
        </p:nvSpPr>
        <p:spPr bwMode="auto">
          <a:xfrm>
            <a:off x="668339" y="6132513"/>
            <a:ext cx="95251" cy="44450"/>
          </a:xfrm>
          <a:custGeom>
            <a:avLst/>
            <a:gdLst/>
            <a:ahLst/>
            <a:cxnLst>
              <a:cxn ang="0">
                <a:pos x="53" y="5"/>
              </a:cxn>
              <a:cxn ang="0">
                <a:pos x="48" y="10"/>
              </a:cxn>
              <a:cxn ang="0">
                <a:pos x="33" y="13"/>
              </a:cxn>
              <a:cxn ang="0">
                <a:pos x="23" y="20"/>
              </a:cxn>
              <a:cxn ang="0">
                <a:pos x="0" y="25"/>
              </a:cxn>
              <a:cxn ang="0">
                <a:pos x="8" y="22"/>
              </a:cxn>
              <a:cxn ang="0">
                <a:pos x="15" y="17"/>
              </a:cxn>
              <a:cxn ang="0">
                <a:pos x="15" y="12"/>
              </a:cxn>
              <a:cxn ang="0">
                <a:pos x="23" y="7"/>
              </a:cxn>
              <a:cxn ang="0">
                <a:pos x="32" y="10"/>
              </a:cxn>
              <a:cxn ang="0">
                <a:pos x="30" y="7"/>
              </a:cxn>
              <a:cxn ang="0">
                <a:pos x="35" y="0"/>
              </a:cxn>
              <a:cxn ang="0">
                <a:pos x="47" y="0"/>
              </a:cxn>
              <a:cxn ang="0">
                <a:pos x="53" y="5"/>
              </a:cxn>
            </a:cxnLst>
            <a:rect l="0" t="0" r="r" b="b"/>
            <a:pathLst>
              <a:path w="53" h="25">
                <a:moveTo>
                  <a:pt x="53" y="5"/>
                </a:moveTo>
                <a:lnTo>
                  <a:pt x="48" y="10"/>
                </a:lnTo>
                <a:lnTo>
                  <a:pt x="33" y="13"/>
                </a:lnTo>
                <a:lnTo>
                  <a:pt x="23" y="20"/>
                </a:lnTo>
                <a:lnTo>
                  <a:pt x="0" y="25"/>
                </a:lnTo>
                <a:lnTo>
                  <a:pt x="8" y="22"/>
                </a:lnTo>
                <a:lnTo>
                  <a:pt x="15" y="17"/>
                </a:lnTo>
                <a:lnTo>
                  <a:pt x="15" y="12"/>
                </a:lnTo>
                <a:lnTo>
                  <a:pt x="23" y="7"/>
                </a:lnTo>
                <a:lnTo>
                  <a:pt x="32" y="10"/>
                </a:lnTo>
                <a:lnTo>
                  <a:pt x="30" y="7"/>
                </a:lnTo>
                <a:lnTo>
                  <a:pt x="35" y="0"/>
                </a:lnTo>
                <a:lnTo>
                  <a:pt x="47" y="0"/>
                </a:lnTo>
                <a:lnTo>
                  <a:pt x="53" y="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7" name="Freeform 139"/>
          <p:cNvSpPr>
            <a:spLocks/>
          </p:cNvSpPr>
          <p:nvPr/>
        </p:nvSpPr>
        <p:spPr bwMode="auto">
          <a:xfrm>
            <a:off x="2011363" y="5732467"/>
            <a:ext cx="28575" cy="20637"/>
          </a:xfrm>
          <a:custGeom>
            <a:avLst/>
            <a:gdLst/>
            <a:ahLst/>
            <a:cxnLst>
              <a:cxn ang="0">
                <a:pos x="16" y="7"/>
              </a:cxn>
              <a:cxn ang="0">
                <a:pos x="1" y="13"/>
              </a:cxn>
              <a:cxn ang="0">
                <a:pos x="0" y="10"/>
              </a:cxn>
              <a:cxn ang="0">
                <a:pos x="6" y="7"/>
              </a:cxn>
              <a:cxn ang="0">
                <a:pos x="0" y="5"/>
              </a:cxn>
              <a:cxn ang="0">
                <a:pos x="5" y="0"/>
              </a:cxn>
              <a:cxn ang="0">
                <a:pos x="16" y="7"/>
              </a:cxn>
            </a:cxnLst>
            <a:rect l="0" t="0" r="r" b="b"/>
            <a:pathLst>
              <a:path w="16" h="13">
                <a:moveTo>
                  <a:pt x="16" y="7"/>
                </a:moveTo>
                <a:lnTo>
                  <a:pt x="1" y="13"/>
                </a:lnTo>
                <a:lnTo>
                  <a:pt x="0" y="10"/>
                </a:lnTo>
                <a:lnTo>
                  <a:pt x="6" y="7"/>
                </a:lnTo>
                <a:lnTo>
                  <a:pt x="0" y="5"/>
                </a:lnTo>
                <a:lnTo>
                  <a:pt x="5" y="0"/>
                </a:lnTo>
                <a:lnTo>
                  <a:pt x="16" y="7"/>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8" name="Freeform 140"/>
          <p:cNvSpPr>
            <a:spLocks/>
          </p:cNvSpPr>
          <p:nvPr/>
        </p:nvSpPr>
        <p:spPr bwMode="auto">
          <a:xfrm>
            <a:off x="1944688" y="5743575"/>
            <a:ext cx="50800" cy="52388"/>
          </a:xfrm>
          <a:custGeom>
            <a:avLst/>
            <a:gdLst/>
            <a:ahLst/>
            <a:cxnLst>
              <a:cxn ang="0">
                <a:pos x="30" y="5"/>
              </a:cxn>
              <a:cxn ang="0">
                <a:pos x="22" y="13"/>
              </a:cxn>
              <a:cxn ang="0">
                <a:pos x="17" y="18"/>
              </a:cxn>
              <a:cxn ang="0">
                <a:pos x="17" y="20"/>
              </a:cxn>
              <a:cxn ang="0">
                <a:pos x="13" y="22"/>
              </a:cxn>
              <a:cxn ang="0">
                <a:pos x="12" y="27"/>
              </a:cxn>
              <a:cxn ang="0">
                <a:pos x="0" y="30"/>
              </a:cxn>
              <a:cxn ang="0">
                <a:pos x="5" y="25"/>
              </a:cxn>
              <a:cxn ang="0">
                <a:pos x="3" y="22"/>
              </a:cxn>
              <a:cxn ang="0">
                <a:pos x="8" y="20"/>
              </a:cxn>
              <a:cxn ang="0">
                <a:pos x="7" y="18"/>
              </a:cxn>
              <a:cxn ang="0">
                <a:pos x="23" y="7"/>
              </a:cxn>
              <a:cxn ang="0">
                <a:pos x="23" y="0"/>
              </a:cxn>
              <a:cxn ang="0">
                <a:pos x="28" y="2"/>
              </a:cxn>
              <a:cxn ang="0">
                <a:pos x="25" y="5"/>
              </a:cxn>
              <a:cxn ang="0">
                <a:pos x="30" y="5"/>
              </a:cxn>
            </a:cxnLst>
            <a:rect l="0" t="0" r="r" b="b"/>
            <a:pathLst>
              <a:path w="30" h="30">
                <a:moveTo>
                  <a:pt x="30" y="5"/>
                </a:moveTo>
                <a:lnTo>
                  <a:pt x="22" y="13"/>
                </a:lnTo>
                <a:lnTo>
                  <a:pt x="17" y="18"/>
                </a:lnTo>
                <a:lnTo>
                  <a:pt x="17" y="20"/>
                </a:lnTo>
                <a:lnTo>
                  <a:pt x="13" y="22"/>
                </a:lnTo>
                <a:lnTo>
                  <a:pt x="12" y="27"/>
                </a:lnTo>
                <a:lnTo>
                  <a:pt x="0" y="30"/>
                </a:lnTo>
                <a:lnTo>
                  <a:pt x="5" y="25"/>
                </a:lnTo>
                <a:lnTo>
                  <a:pt x="3" y="22"/>
                </a:lnTo>
                <a:lnTo>
                  <a:pt x="8" y="20"/>
                </a:lnTo>
                <a:lnTo>
                  <a:pt x="7" y="18"/>
                </a:lnTo>
                <a:lnTo>
                  <a:pt x="23" y="7"/>
                </a:lnTo>
                <a:lnTo>
                  <a:pt x="23" y="0"/>
                </a:lnTo>
                <a:lnTo>
                  <a:pt x="28" y="2"/>
                </a:lnTo>
                <a:lnTo>
                  <a:pt x="25" y="5"/>
                </a:lnTo>
                <a:lnTo>
                  <a:pt x="30" y="5"/>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69" name="Freeform 141"/>
          <p:cNvSpPr>
            <a:spLocks/>
          </p:cNvSpPr>
          <p:nvPr/>
        </p:nvSpPr>
        <p:spPr bwMode="auto">
          <a:xfrm>
            <a:off x="1651000" y="5888042"/>
            <a:ext cx="65088" cy="46037"/>
          </a:xfrm>
          <a:custGeom>
            <a:avLst/>
            <a:gdLst/>
            <a:ahLst/>
            <a:cxnLst>
              <a:cxn ang="0">
                <a:pos x="36" y="10"/>
              </a:cxn>
              <a:cxn ang="0">
                <a:pos x="33" y="17"/>
              </a:cxn>
              <a:cxn ang="0">
                <a:pos x="38" y="10"/>
              </a:cxn>
              <a:cxn ang="0">
                <a:pos x="38" y="15"/>
              </a:cxn>
              <a:cxn ang="0">
                <a:pos x="35" y="20"/>
              </a:cxn>
              <a:cxn ang="0">
                <a:pos x="30" y="20"/>
              </a:cxn>
              <a:cxn ang="0">
                <a:pos x="30" y="13"/>
              </a:cxn>
              <a:cxn ang="0">
                <a:pos x="28" y="15"/>
              </a:cxn>
              <a:cxn ang="0">
                <a:pos x="28" y="18"/>
              </a:cxn>
              <a:cxn ang="0">
                <a:pos x="26" y="18"/>
              </a:cxn>
              <a:cxn ang="0">
                <a:pos x="28" y="22"/>
              </a:cxn>
              <a:cxn ang="0">
                <a:pos x="20" y="22"/>
              </a:cxn>
              <a:cxn ang="0">
                <a:pos x="20" y="15"/>
              </a:cxn>
              <a:cxn ang="0">
                <a:pos x="16" y="23"/>
              </a:cxn>
              <a:cxn ang="0">
                <a:pos x="13" y="22"/>
              </a:cxn>
              <a:cxn ang="0">
                <a:pos x="11" y="27"/>
              </a:cxn>
              <a:cxn ang="0">
                <a:pos x="0" y="13"/>
              </a:cxn>
              <a:cxn ang="0">
                <a:pos x="3" y="12"/>
              </a:cxn>
              <a:cxn ang="0">
                <a:pos x="10" y="17"/>
              </a:cxn>
              <a:cxn ang="0">
                <a:pos x="5" y="10"/>
              </a:cxn>
              <a:cxn ang="0">
                <a:pos x="8" y="8"/>
              </a:cxn>
              <a:cxn ang="0">
                <a:pos x="15" y="12"/>
              </a:cxn>
              <a:cxn ang="0">
                <a:pos x="16" y="7"/>
              </a:cxn>
              <a:cxn ang="0">
                <a:pos x="13" y="3"/>
              </a:cxn>
              <a:cxn ang="0">
                <a:pos x="18" y="3"/>
              </a:cxn>
              <a:cxn ang="0">
                <a:pos x="20" y="0"/>
              </a:cxn>
              <a:cxn ang="0">
                <a:pos x="25" y="2"/>
              </a:cxn>
              <a:cxn ang="0">
                <a:pos x="23" y="5"/>
              </a:cxn>
              <a:cxn ang="0">
                <a:pos x="26" y="10"/>
              </a:cxn>
              <a:cxn ang="0">
                <a:pos x="30" y="5"/>
              </a:cxn>
              <a:cxn ang="0">
                <a:pos x="36" y="10"/>
              </a:cxn>
            </a:cxnLst>
            <a:rect l="0" t="0" r="r" b="b"/>
            <a:pathLst>
              <a:path w="38" h="27">
                <a:moveTo>
                  <a:pt x="36" y="10"/>
                </a:moveTo>
                <a:lnTo>
                  <a:pt x="33" y="17"/>
                </a:lnTo>
                <a:lnTo>
                  <a:pt x="38" y="10"/>
                </a:lnTo>
                <a:lnTo>
                  <a:pt x="38" y="15"/>
                </a:lnTo>
                <a:lnTo>
                  <a:pt x="35" y="20"/>
                </a:lnTo>
                <a:lnTo>
                  <a:pt x="30" y="20"/>
                </a:lnTo>
                <a:lnTo>
                  <a:pt x="30" y="13"/>
                </a:lnTo>
                <a:lnTo>
                  <a:pt x="28" y="15"/>
                </a:lnTo>
                <a:lnTo>
                  <a:pt x="28" y="18"/>
                </a:lnTo>
                <a:lnTo>
                  <a:pt x="26" y="18"/>
                </a:lnTo>
                <a:lnTo>
                  <a:pt x="28" y="22"/>
                </a:lnTo>
                <a:lnTo>
                  <a:pt x="20" y="22"/>
                </a:lnTo>
                <a:lnTo>
                  <a:pt x="20" y="15"/>
                </a:lnTo>
                <a:lnTo>
                  <a:pt x="16" y="23"/>
                </a:lnTo>
                <a:lnTo>
                  <a:pt x="13" y="22"/>
                </a:lnTo>
                <a:lnTo>
                  <a:pt x="11" y="27"/>
                </a:lnTo>
                <a:lnTo>
                  <a:pt x="0" y="13"/>
                </a:lnTo>
                <a:lnTo>
                  <a:pt x="3" y="12"/>
                </a:lnTo>
                <a:lnTo>
                  <a:pt x="10" y="17"/>
                </a:lnTo>
                <a:lnTo>
                  <a:pt x="5" y="10"/>
                </a:lnTo>
                <a:lnTo>
                  <a:pt x="8" y="8"/>
                </a:lnTo>
                <a:lnTo>
                  <a:pt x="15" y="12"/>
                </a:lnTo>
                <a:lnTo>
                  <a:pt x="16" y="7"/>
                </a:lnTo>
                <a:lnTo>
                  <a:pt x="13" y="3"/>
                </a:lnTo>
                <a:lnTo>
                  <a:pt x="18" y="3"/>
                </a:lnTo>
                <a:lnTo>
                  <a:pt x="20" y="0"/>
                </a:lnTo>
                <a:lnTo>
                  <a:pt x="25" y="2"/>
                </a:lnTo>
                <a:lnTo>
                  <a:pt x="23" y="5"/>
                </a:lnTo>
                <a:lnTo>
                  <a:pt x="26" y="10"/>
                </a:lnTo>
                <a:lnTo>
                  <a:pt x="30" y="5"/>
                </a:lnTo>
                <a:lnTo>
                  <a:pt x="36" y="1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0" name="Freeform 142"/>
          <p:cNvSpPr>
            <a:spLocks/>
          </p:cNvSpPr>
          <p:nvPr/>
        </p:nvSpPr>
        <p:spPr bwMode="auto">
          <a:xfrm>
            <a:off x="1554165" y="5927729"/>
            <a:ext cx="142875" cy="117475"/>
          </a:xfrm>
          <a:custGeom>
            <a:avLst/>
            <a:gdLst/>
            <a:ahLst/>
            <a:cxnLst>
              <a:cxn ang="0">
                <a:pos x="37" y="47"/>
              </a:cxn>
              <a:cxn ang="0">
                <a:pos x="35" y="51"/>
              </a:cxn>
              <a:cxn ang="0">
                <a:pos x="32" y="51"/>
              </a:cxn>
              <a:cxn ang="0">
                <a:pos x="34" y="56"/>
              </a:cxn>
              <a:cxn ang="0">
                <a:pos x="29" y="54"/>
              </a:cxn>
              <a:cxn ang="0">
                <a:pos x="27" y="61"/>
              </a:cxn>
              <a:cxn ang="0">
                <a:pos x="13" y="64"/>
              </a:cxn>
              <a:cxn ang="0">
                <a:pos x="22" y="52"/>
              </a:cxn>
              <a:cxn ang="0">
                <a:pos x="27" y="44"/>
              </a:cxn>
              <a:cxn ang="0">
                <a:pos x="17" y="47"/>
              </a:cxn>
              <a:cxn ang="0">
                <a:pos x="7" y="41"/>
              </a:cxn>
              <a:cxn ang="0">
                <a:pos x="8" y="46"/>
              </a:cxn>
              <a:cxn ang="0">
                <a:pos x="18" y="44"/>
              </a:cxn>
              <a:cxn ang="0">
                <a:pos x="10" y="54"/>
              </a:cxn>
              <a:cxn ang="0">
                <a:pos x="12" y="56"/>
              </a:cxn>
              <a:cxn ang="0">
                <a:pos x="10" y="54"/>
              </a:cxn>
              <a:cxn ang="0">
                <a:pos x="5" y="41"/>
              </a:cxn>
              <a:cxn ang="0">
                <a:pos x="0" y="31"/>
              </a:cxn>
              <a:cxn ang="0">
                <a:pos x="0" y="27"/>
              </a:cxn>
              <a:cxn ang="0">
                <a:pos x="3" y="24"/>
              </a:cxn>
              <a:cxn ang="0">
                <a:pos x="10" y="21"/>
              </a:cxn>
              <a:cxn ang="0">
                <a:pos x="13" y="19"/>
              </a:cxn>
              <a:cxn ang="0">
                <a:pos x="17" y="14"/>
              </a:cxn>
              <a:cxn ang="0">
                <a:pos x="27" y="16"/>
              </a:cxn>
              <a:cxn ang="0">
                <a:pos x="24" y="21"/>
              </a:cxn>
              <a:cxn ang="0">
                <a:pos x="29" y="29"/>
              </a:cxn>
              <a:cxn ang="0">
                <a:pos x="30" y="31"/>
              </a:cxn>
              <a:cxn ang="0">
                <a:pos x="35" y="22"/>
              </a:cxn>
              <a:cxn ang="0">
                <a:pos x="39" y="21"/>
              </a:cxn>
              <a:cxn ang="0">
                <a:pos x="30" y="7"/>
              </a:cxn>
              <a:cxn ang="0">
                <a:pos x="40" y="21"/>
              </a:cxn>
              <a:cxn ang="0">
                <a:pos x="44" y="16"/>
              </a:cxn>
              <a:cxn ang="0">
                <a:pos x="49" y="16"/>
              </a:cxn>
              <a:cxn ang="0">
                <a:pos x="52" y="12"/>
              </a:cxn>
              <a:cxn ang="0">
                <a:pos x="52" y="7"/>
              </a:cxn>
              <a:cxn ang="0">
                <a:pos x="52" y="0"/>
              </a:cxn>
              <a:cxn ang="0">
                <a:pos x="60" y="12"/>
              </a:cxn>
              <a:cxn ang="0">
                <a:pos x="62" y="12"/>
              </a:cxn>
              <a:cxn ang="0">
                <a:pos x="70" y="7"/>
              </a:cxn>
              <a:cxn ang="0">
                <a:pos x="70" y="21"/>
              </a:cxn>
              <a:cxn ang="0">
                <a:pos x="70" y="24"/>
              </a:cxn>
              <a:cxn ang="0">
                <a:pos x="72" y="27"/>
              </a:cxn>
              <a:cxn ang="0">
                <a:pos x="74" y="37"/>
              </a:cxn>
              <a:cxn ang="0">
                <a:pos x="57" y="31"/>
              </a:cxn>
              <a:cxn ang="0">
                <a:pos x="60" y="32"/>
              </a:cxn>
              <a:cxn ang="0">
                <a:pos x="64" y="41"/>
              </a:cxn>
              <a:cxn ang="0">
                <a:pos x="57" y="39"/>
              </a:cxn>
              <a:cxn ang="0">
                <a:pos x="47" y="39"/>
              </a:cxn>
              <a:cxn ang="0">
                <a:pos x="40" y="44"/>
              </a:cxn>
            </a:cxnLst>
            <a:rect l="0" t="0" r="r" b="b"/>
            <a:pathLst>
              <a:path w="80" h="66">
                <a:moveTo>
                  <a:pt x="40" y="46"/>
                </a:moveTo>
                <a:lnTo>
                  <a:pt x="37" y="47"/>
                </a:lnTo>
                <a:lnTo>
                  <a:pt x="35" y="44"/>
                </a:lnTo>
                <a:lnTo>
                  <a:pt x="35" y="51"/>
                </a:lnTo>
                <a:lnTo>
                  <a:pt x="27" y="49"/>
                </a:lnTo>
                <a:lnTo>
                  <a:pt x="32" y="51"/>
                </a:lnTo>
                <a:lnTo>
                  <a:pt x="30" y="52"/>
                </a:lnTo>
                <a:lnTo>
                  <a:pt x="34" y="56"/>
                </a:lnTo>
                <a:lnTo>
                  <a:pt x="30" y="57"/>
                </a:lnTo>
                <a:lnTo>
                  <a:pt x="29" y="54"/>
                </a:lnTo>
                <a:lnTo>
                  <a:pt x="25" y="57"/>
                </a:lnTo>
                <a:lnTo>
                  <a:pt x="27" y="61"/>
                </a:lnTo>
                <a:lnTo>
                  <a:pt x="18" y="66"/>
                </a:lnTo>
                <a:lnTo>
                  <a:pt x="13" y="64"/>
                </a:lnTo>
                <a:lnTo>
                  <a:pt x="27" y="52"/>
                </a:lnTo>
                <a:lnTo>
                  <a:pt x="22" y="52"/>
                </a:lnTo>
                <a:lnTo>
                  <a:pt x="29" y="46"/>
                </a:lnTo>
                <a:lnTo>
                  <a:pt x="27" y="44"/>
                </a:lnTo>
                <a:lnTo>
                  <a:pt x="17" y="52"/>
                </a:lnTo>
                <a:lnTo>
                  <a:pt x="17" y="47"/>
                </a:lnTo>
                <a:lnTo>
                  <a:pt x="22" y="44"/>
                </a:lnTo>
                <a:lnTo>
                  <a:pt x="7" y="41"/>
                </a:lnTo>
                <a:lnTo>
                  <a:pt x="7" y="44"/>
                </a:lnTo>
                <a:lnTo>
                  <a:pt x="8" y="46"/>
                </a:lnTo>
                <a:lnTo>
                  <a:pt x="13" y="44"/>
                </a:lnTo>
                <a:lnTo>
                  <a:pt x="18" y="44"/>
                </a:lnTo>
                <a:lnTo>
                  <a:pt x="15" y="52"/>
                </a:lnTo>
                <a:lnTo>
                  <a:pt x="10" y="54"/>
                </a:lnTo>
                <a:lnTo>
                  <a:pt x="10" y="57"/>
                </a:lnTo>
                <a:lnTo>
                  <a:pt x="12" y="56"/>
                </a:lnTo>
                <a:lnTo>
                  <a:pt x="10" y="57"/>
                </a:lnTo>
                <a:lnTo>
                  <a:pt x="10" y="54"/>
                </a:lnTo>
                <a:lnTo>
                  <a:pt x="5" y="49"/>
                </a:lnTo>
                <a:lnTo>
                  <a:pt x="5" y="41"/>
                </a:lnTo>
                <a:lnTo>
                  <a:pt x="5" y="34"/>
                </a:lnTo>
                <a:lnTo>
                  <a:pt x="0" y="31"/>
                </a:lnTo>
                <a:lnTo>
                  <a:pt x="0" y="31"/>
                </a:lnTo>
                <a:lnTo>
                  <a:pt x="0" y="27"/>
                </a:lnTo>
                <a:lnTo>
                  <a:pt x="3" y="29"/>
                </a:lnTo>
                <a:lnTo>
                  <a:pt x="3" y="24"/>
                </a:lnTo>
                <a:lnTo>
                  <a:pt x="10" y="19"/>
                </a:lnTo>
                <a:lnTo>
                  <a:pt x="10" y="21"/>
                </a:lnTo>
                <a:lnTo>
                  <a:pt x="10" y="17"/>
                </a:lnTo>
                <a:lnTo>
                  <a:pt x="13" y="19"/>
                </a:lnTo>
                <a:lnTo>
                  <a:pt x="13" y="17"/>
                </a:lnTo>
                <a:lnTo>
                  <a:pt x="17" y="14"/>
                </a:lnTo>
                <a:lnTo>
                  <a:pt x="20" y="14"/>
                </a:lnTo>
                <a:lnTo>
                  <a:pt x="27" y="16"/>
                </a:lnTo>
                <a:lnTo>
                  <a:pt x="27" y="21"/>
                </a:lnTo>
                <a:lnTo>
                  <a:pt x="24" y="21"/>
                </a:lnTo>
                <a:lnTo>
                  <a:pt x="27" y="22"/>
                </a:lnTo>
                <a:lnTo>
                  <a:pt x="29" y="29"/>
                </a:lnTo>
                <a:lnTo>
                  <a:pt x="34" y="39"/>
                </a:lnTo>
                <a:lnTo>
                  <a:pt x="30" y="31"/>
                </a:lnTo>
                <a:lnTo>
                  <a:pt x="30" y="21"/>
                </a:lnTo>
                <a:lnTo>
                  <a:pt x="35" y="22"/>
                </a:lnTo>
                <a:lnTo>
                  <a:pt x="30" y="17"/>
                </a:lnTo>
                <a:lnTo>
                  <a:pt x="39" y="21"/>
                </a:lnTo>
                <a:lnTo>
                  <a:pt x="30" y="12"/>
                </a:lnTo>
                <a:lnTo>
                  <a:pt x="30" y="7"/>
                </a:lnTo>
                <a:lnTo>
                  <a:pt x="40" y="4"/>
                </a:lnTo>
                <a:lnTo>
                  <a:pt x="40" y="21"/>
                </a:lnTo>
                <a:lnTo>
                  <a:pt x="40" y="14"/>
                </a:lnTo>
                <a:lnTo>
                  <a:pt x="44" y="16"/>
                </a:lnTo>
                <a:lnTo>
                  <a:pt x="42" y="12"/>
                </a:lnTo>
                <a:lnTo>
                  <a:pt x="49" y="16"/>
                </a:lnTo>
                <a:lnTo>
                  <a:pt x="44" y="7"/>
                </a:lnTo>
                <a:lnTo>
                  <a:pt x="52" y="12"/>
                </a:lnTo>
                <a:lnTo>
                  <a:pt x="52" y="17"/>
                </a:lnTo>
                <a:lnTo>
                  <a:pt x="52" y="7"/>
                </a:lnTo>
                <a:lnTo>
                  <a:pt x="57" y="10"/>
                </a:lnTo>
                <a:lnTo>
                  <a:pt x="52" y="0"/>
                </a:lnTo>
                <a:lnTo>
                  <a:pt x="64" y="7"/>
                </a:lnTo>
                <a:lnTo>
                  <a:pt x="60" y="12"/>
                </a:lnTo>
                <a:lnTo>
                  <a:pt x="60" y="17"/>
                </a:lnTo>
                <a:lnTo>
                  <a:pt x="62" y="12"/>
                </a:lnTo>
                <a:lnTo>
                  <a:pt x="69" y="12"/>
                </a:lnTo>
                <a:lnTo>
                  <a:pt x="70" y="7"/>
                </a:lnTo>
                <a:lnTo>
                  <a:pt x="77" y="16"/>
                </a:lnTo>
                <a:lnTo>
                  <a:pt x="70" y="21"/>
                </a:lnTo>
                <a:lnTo>
                  <a:pt x="72" y="21"/>
                </a:lnTo>
                <a:lnTo>
                  <a:pt x="70" y="24"/>
                </a:lnTo>
                <a:lnTo>
                  <a:pt x="74" y="22"/>
                </a:lnTo>
                <a:lnTo>
                  <a:pt x="72" y="27"/>
                </a:lnTo>
                <a:lnTo>
                  <a:pt x="80" y="29"/>
                </a:lnTo>
                <a:lnTo>
                  <a:pt x="74" y="37"/>
                </a:lnTo>
                <a:lnTo>
                  <a:pt x="57" y="29"/>
                </a:lnTo>
                <a:lnTo>
                  <a:pt x="57" y="31"/>
                </a:lnTo>
                <a:lnTo>
                  <a:pt x="52" y="32"/>
                </a:lnTo>
                <a:lnTo>
                  <a:pt x="60" y="32"/>
                </a:lnTo>
                <a:lnTo>
                  <a:pt x="65" y="37"/>
                </a:lnTo>
                <a:lnTo>
                  <a:pt x="64" y="41"/>
                </a:lnTo>
                <a:lnTo>
                  <a:pt x="57" y="42"/>
                </a:lnTo>
                <a:lnTo>
                  <a:pt x="57" y="39"/>
                </a:lnTo>
                <a:lnTo>
                  <a:pt x="49" y="37"/>
                </a:lnTo>
                <a:lnTo>
                  <a:pt x="47" y="39"/>
                </a:lnTo>
                <a:lnTo>
                  <a:pt x="54" y="42"/>
                </a:lnTo>
                <a:lnTo>
                  <a:pt x="40" y="44"/>
                </a:lnTo>
                <a:lnTo>
                  <a:pt x="40" y="46"/>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1" name="Freeform 143"/>
          <p:cNvSpPr>
            <a:spLocks/>
          </p:cNvSpPr>
          <p:nvPr/>
        </p:nvSpPr>
        <p:spPr bwMode="auto">
          <a:xfrm>
            <a:off x="5894390" y="3617917"/>
            <a:ext cx="14287" cy="14287"/>
          </a:xfrm>
          <a:custGeom>
            <a:avLst/>
            <a:gdLst/>
            <a:ahLst/>
            <a:cxnLst>
              <a:cxn ang="0">
                <a:pos x="3" y="7"/>
              </a:cxn>
              <a:cxn ang="0">
                <a:pos x="0" y="5"/>
              </a:cxn>
              <a:cxn ang="0">
                <a:pos x="0" y="4"/>
              </a:cxn>
              <a:cxn ang="0">
                <a:pos x="0" y="0"/>
              </a:cxn>
              <a:cxn ang="0">
                <a:pos x="3" y="0"/>
              </a:cxn>
              <a:cxn ang="0">
                <a:pos x="5" y="0"/>
              </a:cxn>
              <a:cxn ang="0">
                <a:pos x="7" y="2"/>
              </a:cxn>
              <a:cxn ang="0">
                <a:pos x="8" y="4"/>
              </a:cxn>
              <a:cxn ang="0">
                <a:pos x="7" y="5"/>
              </a:cxn>
              <a:cxn ang="0">
                <a:pos x="8" y="7"/>
              </a:cxn>
              <a:cxn ang="0">
                <a:pos x="3" y="7"/>
              </a:cxn>
            </a:cxnLst>
            <a:rect l="0" t="0" r="r" b="b"/>
            <a:pathLst>
              <a:path w="8" h="7">
                <a:moveTo>
                  <a:pt x="3" y="7"/>
                </a:moveTo>
                <a:lnTo>
                  <a:pt x="0" y="5"/>
                </a:lnTo>
                <a:lnTo>
                  <a:pt x="0" y="4"/>
                </a:lnTo>
                <a:lnTo>
                  <a:pt x="0" y="0"/>
                </a:lnTo>
                <a:lnTo>
                  <a:pt x="3" y="0"/>
                </a:lnTo>
                <a:lnTo>
                  <a:pt x="5" y="0"/>
                </a:lnTo>
                <a:lnTo>
                  <a:pt x="7" y="2"/>
                </a:lnTo>
                <a:lnTo>
                  <a:pt x="8" y="4"/>
                </a:lnTo>
                <a:lnTo>
                  <a:pt x="7" y="5"/>
                </a:lnTo>
                <a:lnTo>
                  <a:pt x="8" y="7"/>
                </a:lnTo>
                <a:lnTo>
                  <a:pt x="3" y="7"/>
                </a:lnTo>
              </a:path>
            </a:pathLst>
          </a:custGeom>
          <a:solidFill>
            <a:srgbClr val="F5DB6B"/>
          </a:solidFill>
          <a:ln w="6350" cap="flat" cmpd="sng">
            <a:solidFill>
              <a:srgbClr val="777777"/>
            </a:solidFill>
            <a:prstDash val="solid"/>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2" name="Freeform 144"/>
          <p:cNvSpPr>
            <a:spLocks/>
          </p:cNvSpPr>
          <p:nvPr/>
        </p:nvSpPr>
        <p:spPr bwMode="auto">
          <a:xfrm>
            <a:off x="1238250" y="654054"/>
            <a:ext cx="20638" cy="42863"/>
          </a:xfrm>
          <a:custGeom>
            <a:avLst/>
            <a:gdLst/>
            <a:ahLst/>
            <a:cxnLst>
              <a:cxn ang="0">
                <a:pos x="12" y="24"/>
              </a:cxn>
              <a:cxn ang="0">
                <a:pos x="2" y="19"/>
              </a:cxn>
              <a:cxn ang="0">
                <a:pos x="0" y="11"/>
              </a:cxn>
              <a:cxn ang="0">
                <a:pos x="2" y="7"/>
              </a:cxn>
              <a:cxn ang="0">
                <a:pos x="5" y="0"/>
              </a:cxn>
              <a:cxn ang="0">
                <a:pos x="7" y="4"/>
              </a:cxn>
              <a:cxn ang="0">
                <a:pos x="12" y="11"/>
              </a:cxn>
              <a:cxn ang="0">
                <a:pos x="12" y="14"/>
              </a:cxn>
              <a:cxn ang="0">
                <a:pos x="13" y="16"/>
              </a:cxn>
              <a:cxn ang="0">
                <a:pos x="10" y="16"/>
              </a:cxn>
              <a:cxn ang="0">
                <a:pos x="8" y="19"/>
              </a:cxn>
              <a:cxn ang="0">
                <a:pos x="12" y="24"/>
              </a:cxn>
            </a:cxnLst>
            <a:rect l="0" t="0" r="r" b="b"/>
            <a:pathLst>
              <a:path w="13" h="24">
                <a:moveTo>
                  <a:pt x="12" y="24"/>
                </a:moveTo>
                <a:lnTo>
                  <a:pt x="2" y="19"/>
                </a:lnTo>
                <a:lnTo>
                  <a:pt x="0" y="11"/>
                </a:lnTo>
                <a:lnTo>
                  <a:pt x="2" y="7"/>
                </a:lnTo>
                <a:lnTo>
                  <a:pt x="5" y="0"/>
                </a:lnTo>
                <a:lnTo>
                  <a:pt x="7" y="4"/>
                </a:lnTo>
                <a:lnTo>
                  <a:pt x="12" y="11"/>
                </a:lnTo>
                <a:lnTo>
                  <a:pt x="12" y="14"/>
                </a:lnTo>
                <a:lnTo>
                  <a:pt x="13" y="16"/>
                </a:lnTo>
                <a:lnTo>
                  <a:pt x="10" y="16"/>
                </a:lnTo>
                <a:lnTo>
                  <a:pt x="8" y="19"/>
                </a:lnTo>
                <a:lnTo>
                  <a:pt x="12" y="24"/>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itchFamily="34" charset="0"/>
            </a:endParaRPr>
          </a:p>
        </p:txBody>
      </p:sp>
      <p:sp>
        <p:nvSpPr>
          <p:cNvPr id="2685073" name="Freeform 145"/>
          <p:cNvSpPr>
            <a:spLocks/>
          </p:cNvSpPr>
          <p:nvPr/>
        </p:nvSpPr>
        <p:spPr bwMode="auto">
          <a:xfrm>
            <a:off x="1266827" y="720729"/>
            <a:ext cx="41275" cy="106363"/>
          </a:xfrm>
          <a:custGeom>
            <a:avLst/>
            <a:gdLst/>
            <a:ahLst/>
            <a:cxnLst>
              <a:cxn ang="0">
                <a:pos x="7" y="12"/>
              </a:cxn>
              <a:cxn ang="0">
                <a:pos x="15" y="0"/>
              </a:cxn>
              <a:cxn ang="0">
                <a:pos x="18" y="0"/>
              </a:cxn>
              <a:cxn ang="0">
                <a:pos x="22" y="12"/>
              </a:cxn>
              <a:cxn ang="0">
                <a:pos x="20" y="15"/>
              </a:cxn>
              <a:cxn ang="0">
                <a:pos x="15" y="12"/>
              </a:cxn>
              <a:cxn ang="0">
                <a:pos x="5" y="17"/>
              </a:cxn>
              <a:cxn ang="0">
                <a:pos x="12" y="22"/>
              </a:cxn>
              <a:cxn ang="0">
                <a:pos x="12" y="37"/>
              </a:cxn>
              <a:cxn ang="0">
                <a:pos x="17" y="37"/>
              </a:cxn>
              <a:cxn ang="0">
                <a:pos x="23" y="47"/>
              </a:cxn>
              <a:cxn ang="0">
                <a:pos x="22" y="56"/>
              </a:cxn>
              <a:cxn ang="0">
                <a:pos x="17" y="61"/>
              </a:cxn>
              <a:cxn ang="0">
                <a:pos x="15" y="59"/>
              </a:cxn>
              <a:cxn ang="0">
                <a:pos x="15" y="49"/>
              </a:cxn>
              <a:cxn ang="0">
                <a:pos x="8" y="49"/>
              </a:cxn>
              <a:cxn ang="0">
                <a:pos x="7" y="40"/>
              </a:cxn>
              <a:cxn ang="0">
                <a:pos x="5" y="24"/>
              </a:cxn>
              <a:cxn ang="0">
                <a:pos x="0" y="17"/>
              </a:cxn>
              <a:cxn ang="0">
                <a:pos x="7" y="12"/>
              </a:cxn>
            </a:cxnLst>
            <a:rect l="0" t="0" r="r" b="b"/>
            <a:pathLst>
              <a:path w="23" h="61">
                <a:moveTo>
                  <a:pt x="7" y="12"/>
                </a:moveTo>
                <a:lnTo>
                  <a:pt x="15" y="0"/>
                </a:lnTo>
                <a:lnTo>
                  <a:pt x="18" y="0"/>
                </a:lnTo>
                <a:lnTo>
                  <a:pt x="22" y="12"/>
                </a:lnTo>
                <a:lnTo>
                  <a:pt x="20" y="15"/>
                </a:lnTo>
                <a:lnTo>
                  <a:pt x="15" y="12"/>
                </a:lnTo>
                <a:lnTo>
                  <a:pt x="5" y="17"/>
                </a:lnTo>
                <a:lnTo>
                  <a:pt x="12" y="22"/>
                </a:lnTo>
                <a:lnTo>
                  <a:pt x="12" y="37"/>
                </a:lnTo>
                <a:lnTo>
                  <a:pt x="17" y="37"/>
                </a:lnTo>
                <a:lnTo>
                  <a:pt x="23" y="47"/>
                </a:lnTo>
                <a:lnTo>
                  <a:pt x="22" y="56"/>
                </a:lnTo>
                <a:lnTo>
                  <a:pt x="17" y="61"/>
                </a:lnTo>
                <a:lnTo>
                  <a:pt x="15" y="59"/>
                </a:lnTo>
                <a:lnTo>
                  <a:pt x="15" y="49"/>
                </a:lnTo>
                <a:lnTo>
                  <a:pt x="8" y="49"/>
                </a:lnTo>
                <a:lnTo>
                  <a:pt x="7" y="40"/>
                </a:lnTo>
                <a:lnTo>
                  <a:pt x="5" y="24"/>
                </a:lnTo>
                <a:lnTo>
                  <a:pt x="0" y="17"/>
                </a:lnTo>
                <a:lnTo>
                  <a:pt x="7" y="12"/>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4" name="Freeform 146"/>
          <p:cNvSpPr>
            <a:spLocks/>
          </p:cNvSpPr>
          <p:nvPr/>
        </p:nvSpPr>
        <p:spPr bwMode="auto">
          <a:xfrm>
            <a:off x="5562601"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5" name="Freeform 147"/>
          <p:cNvSpPr>
            <a:spLocks/>
          </p:cNvSpPr>
          <p:nvPr/>
        </p:nvSpPr>
        <p:spPr bwMode="auto">
          <a:xfrm>
            <a:off x="5686425" y="5094288"/>
            <a:ext cx="39688"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6" name="Freeform 148"/>
          <p:cNvSpPr>
            <a:spLocks/>
          </p:cNvSpPr>
          <p:nvPr/>
        </p:nvSpPr>
        <p:spPr bwMode="auto">
          <a:xfrm>
            <a:off x="5726114"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7" name="Freeform 149"/>
          <p:cNvSpPr>
            <a:spLocks/>
          </p:cNvSpPr>
          <p:nvPr/>
        </p:nvSpPr>
        <p:spPr bwMode="auto">
          <a:xfrm>
            <a:off x="5561014"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8" name="Freeform 150"/>
          <p:cNvSpPr>
            <a:spLocks/>
          </p:cNvSpPr>
          <p:nvPr/>
        </p:nvSpPr>
        <p:spPr bwMode="auto">
          <a:xfrm>
            <a:off x="5684840" y="5094288"/>
            <a:ext cx="39687"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79" name="Freeform 151"/>
          <p:cNvSpPr>
            <a:spLocks/>
          </p:cNvSpPr>
          <p:nvPr/>
        </p:nvSpPr>
        <p:spPr bwMode="auto">
          <a:xfrm>
            <a:off x="5724527"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a:tailEnd/>
          </a:ln>
        </p:spPr>
        <p:txBody>
          <a:bodyP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80" name="Freeform 152"/>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81" name="Freeform 153"/>
          <p:cNvSpPr>
            <a:spLocks/>
          </p:cNvSpPr>
          <p:nvPr/>
        </p:nvSpPr>
        <p:spPr bwMode="auto">
          <a:xfrm>
            <a:off x="8156576" y="2413000"/>
            <a:ext cx="19051" cy="33338"/>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82" name="Freeform 154"/>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83" name="Freeform 155"/>
          <p:cNvSpPr>
            <a:spLocks/>
          </p:cNvSpPr>
          <p:nvPr/>
        </p:nvSpPr>
        <p:spPr bwMode="auto">
          <a:xfrm>
            <a:off x="8154990" y="2413000"/>
            <a:ext cx="22225" cy="31750"/>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84" name="Freeform 156"/>
          <p:cNvSpPr>
            <a:spLocks/>
          </p:cNvSpPr>
          <p:nvPr/>
        </p:nvSpPr>
        <p:spPr bwMode="auto">
          <a:xfrm>
            <a:off x="976315" y="595317"/>
            <a:ext cx="1081087" cy="808037"/>
          </a:xfrm>
          <a:custGeom>
            <a:avLst/>
            <a:gdLst/>
            <a:ahLst/>
            <a:cxnLst>
              <a:cxn ang="0">
                <a:pos x="191" y="114"/>
              </a:cxn>
              <a:cxn ang="0">
                <a:pos x="194" y="92"/>
              </a:cxn>
              <a:cxn ang="0">
                <a:pos x="183" y="59"/>
              </a:cxn>
              <a:cxn ang="0">
                <a:pos x="198" y="55"/>
              </a:cxn>
              <a:cxn ang="0">
                <a:pos x="204" y="33"/>
              </a:cxn>
              <a:cxn ang="0">
                <a:pos x="194" y="7"/>
              </a:cxn>
              <a:cxn ang="0">
                <a:pos x="480" y="85"/>
              </a:cxn>
              <a:cxn ang="0">
                <a:pos x="607" y="137"/>
              </a:cxn>
              <a:cxn ang="0">
                <a:pos x="564" y="313"/>
              </a:cxn>
              <a:cxn ang="0">
                <a:pos x="539" y="410"/>
              </a:cxn>
              <a:cxn ang="0">
                <a:pos x="542" y="427"/>
              </a:cxn>
              <a:cxn ang="0">
                <a:pos x="536" y="445"/>
              </a:cxn>
              <a:cxn ang="0">
                <a:pos x="485" y="442"/>
              </a:cxn>
              <a:cxn ang="0">
                <a:pos x="375" y="417"/>
              </a:cxn>
              <a:cxn ang="0">
                <a:pos x="346" y="415"/>
              </a:cxn>
              <a:cxn ang="0">
                <a:pos x="328" y="412"/>
              </a:cxn>
              <a:cxn ang="0">
                <a:pos x="296" y="415"/>
              </a:cxn>
              <a:cxn ang="0">
                <a:pos x="270" y="417"/>
              </a:cxn>
              <a:cxn ang="0">
                <a:pos x="246" y="407"/>
              </a:cxn>
              <a:cxn ang="0">
                <a:pos x="219" y="413"/>
              </a:cxn>
              <a:cxn ang="0">
                <a:pos x="208" y="408"/>
              </a:cxn>
              <a:cxn ang="0">
                <a:pos x="198" y="405"/>
              </a:cxn>
              <a:cxn ang="0">
                <a:pos x="186" y="395"/>
              </a:cxn>
              <a:cxn ang="0">
                <a:pos x="161" y="388"/>
              </a:cxn>
              <a:cxn ang="0">
                <a:pos x="141" y="388"/>
              </a:cxn>
              <a:cxn ang="0">
                <a:pos x="114" y="392"/>
              </a:cxn>
              <a:cxn ang="0">
                <a:pos x="91" y="378"/>
              </a:cxn>
              <a:cxn ang="0">
                <a:pos x="81" y="360"/>
              </a:cxn>
              <a:cxn ang="0">
                <a:pos x="84" y="343"/>
              </a:cxn>
              <a:cxn ang="0">
                <a:pos x="82" y="318"/>
              </a:cxn>
              <a:cxn ang="0">
                <a:pos x="65" y="300"/>
              </a:cxn>
              <a:cxn ang="0">
                <a:pos x="45" y="283"/>
              </a:cxn>
              <a:cxn ang="0">
                <a:pos x="9" y="266"/>
              </a:cxn>
              <a:cxn ang="0">
                <a:pos x="10" y="256"/>
              </a:cxn>
              <a:cxn ang="0">
                <a:pos x="22" y="234"/>
              </a:cxn>
              <a:cxn ang="0">
                <a:pos x="19" y="221"/>
              </a:cxn>
              <a:cxn ang="0">
                <a:pos x="22" y="197"/>
              </a:cxn>
              <a:cxn ang="0">
                <a:pos x="45" y="199"/>
              </a:cxn>
              <a:cxn ang="0">
                <a:pos x="19" y="194"/>
              </a:cxn>
              <a:cxn ang="0">
                <a:pos x="25" y="126"/>
              </a:cxn>
              <a:cxn ang="0">
                <a:pos x="22" y="47"/>
              </a:cxn>
              <a:cxn ang="0">
                <a:pos x="75" y="64"/>
              </a:cxn>
              <a:cxn ang="0">
                <a:pos x="151" y="100"/>
              </a:cxn>
              <a:cxn ang="0">
                <a:pos x="164" y="122"/>
              </a:cxn>
              <a:cxn ang="0">
                <a:pos x="151" y="126"/>
              </a:cxn>
              <a:cxn ang="0">
                <a:pos x="116" y="162"/>
              </a:cxn>
              <a:cxn ang="0">
                <a:pos x="117" y="176"/>
              </a:cxn>
              <a:cxn ang="0">
                <a:pos x="149" y="149"/>
              </a:cxn>
              <a:cxn ang="0">
                <a:pos x="173" y="127"/>
              </a:cxn>
              <a:cxn ang="0">
                <a:pos x="161" y="161"/>
              </a:cxn>
              <a:cxn ang="0">
                <a:pos x="154" y="184"/>
              </a:cxn>
              <a:cxn ang="0">
                <a:pos x="146" y="192"/>
              </a:cxn>
              <a:cxn ang="0">
                <a:pos x="139" y="182"/>
              </a:cxn>
              <a:cxn ang="0">
                <a:pos x="129" y="192"/>
              </a:cxn>
              <a:cxn ang="0">
                <a:pos x="106" y="189"/>
              </a:cxn>
              <a:cxn ang="0">
                <a:pos x="127" y="206"/>
              </a:cxn>
              <a:cxn ang="0">
                <a:pos x="151" y="194"/>
              </a:cxn>
              <a:cxn ang="0">
                <a:pos x="159" y="194"/>
              </a:cxn>
              <a:cxn ang="0">
                <a:pos x="171" y="172"/>
              </a:cxn>
              <a:cxn ang="0">
                <a:pos x="193" y="127"/>
              </a:cxn>
              <a:cxn ang="0">
                <a:pos x="194" y="95"/>
              </a:cxn>
            </a:cxnLst>
            <a:rect l="0" t="0" r="r" b="b"/>
            <a:pathLst>
              <a:path w="612" h="457">
                <a:moveTo>
                  <a:pt x="194" y="95"/>
                </a:moveTo>
                <a:lnTo>
                  <a:pt x="189" y="94"/>
                </a:lnTo>
                <a:lnTo>
                  <a:pt x="186" y="104"/>
                </a:lnTo>
                <a:lnTo>
                  <a:pt x="191" y="114"/>
                </a:lnTo>
                <a:lnTo>
                  <a:pt x="183" y="102"/>
                </a:lnTo>
                <a:lnTo>
                  <a:pt x="183" y="94"/>
                </a:lnTo>
                <a:lnTo>
                  <a:pt x="186" y="89"/>
                </a:lnTo>
                <a:lnTo>
                  <a:pt x="194" y="92"/>
                </a:lnTo>
                <a:lnTo>
                  <a:pt x="198" y="87"/>
                </a:lnTo>
                <a:lnTo>
                  <a:pt x="189" y="70"/>
                </a:lnTo>
                <a:lnTo>
                  <a:pt x="181" y="69"/>
                </a:lnTo>
                <a:lnTo>
                  <a:pt x="183" y="59"/>
                </a:lnTo>
                <a:lnTo>
                  <a:pt x="189" y="57"/>
                </a:lnTo>
                <a:lnTo>
                  <a:pt x="194" y="65"/>
                </a:lnTo>
                <a:lnTo>
                  <a:pt x="196" y="67"/>
                </a:lnTo>
                <a:lnTo>
                  <a:pt x="198" y="55"/>
                </a:lnTo>
                <a:lnTo>
                  <a:pt x="204" y="54"/>
                </a:lnTo>
                <a:lnTo>
                  <a:pt x="203" y="47"/>
                </a:lnTo>
                <a:lnTo>
                  <a:pt x="203" y="39"/>
                </a:lnTo>
                <a:lnTo>
                  <a:pt x="204" y="33"/>
                </a:lnTo>
                <a:lnTo>
                  <a:pt x="193" y="23"/>
                </a:lnTo>
                <a:lnTo>
                  <a:pt x="193" y="12"/>
                </a:lnTo>
                <a:lnTo>
                  <a:pt x="188" y="5"/>
                </a:lnTo>
                <a:lnTo>
                  <a:pt x="194" y="7"/>
                </a:lnTo>
                <a:lnTo>
                  <a:pt x="194" y="0"/>
                </a:lnTo>
                <a:lnTo>
                  <a:pt x="331" y="44"/>
                </a:lnTo>
                <a:lnTo>
                  <a:pt x="407" y="64"/>
                </a:lnTo>
                <a:lnTo>
                  <a:pt x="480" y="85"/>
                </a:lnTo>
                <a:lnTo>
                  <a:pt x="525" y="97"/>
                </a:lnTo>
                <a:lnTo>
                  <a:pt x="582" y="112"/>
                </a:lnTo>
                <a:lnTo>
                  <a:pt x="612" y="119"/>
                </a:lnTo>
                <a:lnTo>
                  <a:pt x="607" y="137"/>
                </a:lnTo>
                <a:lnTo>
                  <a:pt x="586" y="224"/>
                </a:lnTo>
                <a:lnTo>
                  <a:pt x="584" y="234"/>
                </a:lnTo>
                <a:lnTo>
                  <a:pt x="566" y="301"/>
                </a:lnTo>
                <a:lnTo>
                  <a:pt x="564" y="313"/>
                </a:lnTo>
                <a:lnTo>
                  <a:pt x="559" y="330"/>
                </a:lnTo>
                <a:lnTo>
                  <a:pt x="544" y="393"/>
                </a:lnTo>
                <a:lnTo>
                  <a:pt x="542" y="405"/>
                </a:lnTo>
                <a:lnTo>
                  <a:pt x="539" y="410"/>
                </a:lnTo>
                <a:lnTo>
                  <a:pt x="537" y="415"/>
                </a:lnTo>
                <a:lnTo>
                  <a:pt x="539" y="415"/>
                </a:lnTo>
                <a:lnTo>
                  <a:pt x="541" y="420"/>
                </a:lnTo>
                <a:lnTo>
                  <a:pt x="542" y="427"/>
                </a:lnTo>
                <a:lnTo>
                  <a:pt x="541" y="433"/>
                </a:lnTo>
                <a:lnTo>
                  <a:pt x="542" y="437"/>
                </a:lnTo>
                <a:lnTo>
                  <a:pt x="537" y="443"/>
                </a:lnTo>
                <a:lnTo>
                  <a:pt x="536" y="445"/>
                </a:lnTo>
                <a:lnTo>
                  <a:pt x="537" y="447"/>
                </a:lnTo>
                <a:lnTo>
                  <a:pt x="539" y="457"/>
                </a:lnTo>
                <a:lnTo>
                  <a:pt x="495" y="445"/>
                </a:lnTo>
                <a:lnTo>
                  <a:pt x="485" y="442"/>
                </a:lnTo>
                <a:lnTo>
                  <a:pt x="457" y="435"/>
                </a:lnTo>
                <a:lnTo>
                  <a:pt x="455" y="435"/>
                </a:lnTo>
                <a:lnTo>
                  <a:pt x="380" y="415"/>
                </a:lnTo>
                <a:lnTo>
                  <a:pt x="375" y="417"/>
                </a:lnTo>
                <a:lnTo>
                  <a:pt x="365" y="418"/>
                </a:lnTo>
                <a:lnTo>
                  <a:pt x="363" y="418"/>
                </a:lnTo>
                <a:lnTo>
                  <a:pt x="353" y="415"/>
                </a:lnTo>
                <a:lnTo>
                  <a:pt x="346" y="415"/>
                </a:lnTo>
                <a:lnTo>
                  <a:pt x="343" y="415"/>
                </a:lnTo>
                <a:lnTo>
                  <a:pt x="335" y="415"/>
                </a:lnTo>
                <a:lnTo>
                  <a:pt x="331" y="412"/>
                </a:lnTo>
                <a:lnTo>
                  <a:pt x="328" y="412"/>
                </a:lnTo>
                <a:lnTo>
                  <a:pt x="321" y="415"/>
                </a:lnTo>
                <a:lnTo>
                  <a:pt x="310" y="415"/>
                </a:lnTo>
                <a:lnTo>
                  <a:pt x="306" y="415"/>
                </a:lnTo>
                <a:lnTo>
                  <a:pt x="296" y="415"/>
                </a:lnTo>
                <a:lnTo>
                  <a:pt x="290" y="415"/>
                </a:lnTo>
                <a:lnTo>
                  <a:pt x="281" y="415"/>
                </a:lnTo>
                <a:lnTo>
                  <a:pt x="276" y="418"/>
                </a:lnTo>
                <a:lnTo>
                  <a:pt x="270" y="417"/>
                </a:lnTo>
                <a:lnTo>
                  <a:pt x="258" y="417"/>
                </a:lnTo>
                <a:lnTo>
                  <a:pt x="253" y="415"/>
                </a:lnTo>
                <a:lnTo>
                  <a:pt x="249" y="408"/>
                </a:lnTo>
                <a:lnTo>
                  <a:pt x="246" y="407"/>
                </a:lnTo>
                <a:lnTo>
                  <a:pt x="243" y="407"/>
                </a:lnTo>
                <a:lnTo>
                  <a:pt x="238" y="410"/>
                </a:lnTo>
                <a:lnTo>
                  <a:pt x="224" y="410"/>
                </a:lnTo>
                <a:lnTo>
                  <a:pt x="219" y="413"/>
                </a:lnTo>
                <a:lnTo>
                  <a:pt x="218" y="410"/>
                </a:lnTo>
                <a:lnTo>
                  <a:pt x="214" y="410"/>
                </a:lnTo>
                <a:lnTo>
                  <a:pt x="211" y="408"/>
                </a:lnTo>
                <a:lnTo>
                  <a:pt x="208" y="408"/>
                </a:lnTo>
                <a:lnTo>
                  <a:pt x="203" y="412"/>
                </a:lnTo>
                <a:lnTo>
                  <a:pt x="198" y="410"/>
                </a:lnTo>
                <a:lnTo>
                  <a:pt x="198" y="408"/>
                </a:lnTo>
                <a:lnTo>
                  <a:pt x="198" y="405"/>
                </a:lnTo>
                <a:lnTo>
                  <a:pt x="198" y="403"/>
                </a:lnTo>
                <a:lnTo>
                  <a:pt x="194" y="400"/>
                </a:lnTo>
                <a:lnTo>
                  <a:pt x="191" y="397"/>
                </a:lnTo>
                <a:lnTo>
                  <a:pt x="186" y="395"/>
                </a:lnTo>
                <a:lnTo>
                  <a:pt x="183" y="395"/>
                </a:lnTo>
                <a:lnTo>
                  <a:pt x="181" y="393"/>
                </a:lnTo>
                <a:lnTo>
                  <a:pt x="174" y="390"/>
                </a:lnTo>
                <a:lnTo>
                  <a:pt x="161" y="388"/>
                </a:lnTo>
                <a:lnTo>
                  <a:pt x="156" y="387"/>
                </a:lnTo>
                <a:lnTo>
                  <a:pt x="152" y="385"/>
                </a:lnTo>
                <a:lnTo>
                  <a:pt x="146" y="385"/>
                </a:lnTo>
                <a:lnTo>
                  <a:pt x="141" y="388"/>
                </a:lnTo>
                <a:lnTo>
                  <a:pt x="139" y="388"/>
                </a:lnTo>
                <a:lnTo>
                  <a:pt x="136" y="390"/>
                </a:lnTo>
                <a:lnTo>
                  <a:pt x="129" y="392"/>
                </a:lnTo>
                <a:lnTo>
                  <a:pt x="114" y="392"/>
                </a:lnTo>
                <a:lnTo>
                  <a:pt x="109" y="392"/>
                </a:lnTo>
                <a:lnTo>
                  <a:pt x="107" y="387"/>
                </a:lnTo>
                <a:lnTo>
                  <a:pt x="99" y="385"/>
                </a:lnTo>
                <a:lnTo>
                  <a:pt x="91" y="378"/>
                </a:lnTo>
                <a:lnTo>
                  <a:pt x="86" y="375"/>
                </a:lnTo>
                <a:lnTo>
                  <a:pt x="82" y="371"/>
                </a:lnTo>
                <a:lnTo>
                  <a:pt x="77" y="368"/>
                </a:lnTo>
                <a:lnTo>
                  <a:pt x="81" y="360"/>
                </a:lnTo>
                <a:lnTo>
                  <a:pt x="82" y="355"/>
                </a:lnTo>
                <a:lnTo>
                  <a:pt x="82" y="351"/>
                </a:lnTo>
                <a:lnTo>
                  <a:pt x="84" y="345"/>
                </a:lnTo>
                <a:lnTo>
                  <a:pt x="84" y="343"/>
                </a:lnTo>
                <a:lnTo>
                  <a:pt x="84" y="340"/>
                </a:lnTo>
                <a:lnTo>
                  <a:pt x="86" y="335"/>
                </a:lnTo>
                <a:lnTo>
                  <a:pt x="82" y="325"/>
                </a:lnTo>
                <a:lnTo>
                  <a:pt x="82" y="318"/>
                </a:lnTo>
                <a:lnTo>
                  <a:pt x="77" y="313"/>
                </a:lnTo>
                <a:lnTo>
                  <a:pt x="74" y="306"/>
                </a:lnTo>
                <a:lnTo>
                  <a:pt x="69" y="301"/>
                </a:lnTo>
                <a:lnTo>
                  <a:pt x="65" y="300"/>
                </a:lnTo>
                <a:lnTo>
                  <a:pt x="62" y="300"/>
                </a:lnTo>
                <a:lnTo>
                  <a:pt x="59" y="301"/>
                </a:lnTo>
                <a:lnTo>
                  <a:pt x="55" y="300"/>
                </a:lnTo>
                <a:lnTo>
                  <a:pt x="45" y="283"/>
                </a:lnTo>
                <a:lnTo>
                  <a:pt x="34" y="279"/>
                </a:lnTo>
                <a:lnTo>
                  <a:pt x="27" y="276"/>
                </a:lnTo>
                <a:lnTo>
                  <a:pt x="14" y="276"/>
                </a:lnTo>
                <a:lnTo>
                  <a:pt x="9" y="266"/>
                </a:lnTo>
                <a:lnTo>
                  <a:pt x="0" y="268"/>
                </a:lnTo>
                <a:lnTo>
                  <a:pt x="14" y="228"/>
                </a:lnTo>
                <a:lnTo>
                  <a:pt x="15" y="234"/>
                </a:lnTo>
                <a:lnTo>
                  <a:pt x="10" y="256"/>
                </a:lnTo>
                <a:lnTo>
                  <a:pt x="24" y="259"/>
                </a:lnTo>
                <a:lnTo>
                  <a:pt x="19" y="248"/>
                </a:lnTo>
                <a:lnTo>
                  <a:pt x="24" y="246"/>
                </a:lnTo>
                <a:lnTo>
                  <a:pt x="22" y="234"/>
                </a:lnTo>
                <a:lnTo>
                  <a:pt x="25" y="228"/>
                </a:lnTo>
                <a:lnTo>
                  <a:pt x="34" y="224"/>
                </a:lnTo>
                <a:lnTo>
                  <a:pt x="32" y="221"/>
                </a:lnTo>
                <a:lnTo>
                  <a:pt x="19" y="221"/>
                </a:lnTo>
                <a:lnTo>
                  <a:pt x="15" y="218"/>
                </a:lnTo>
                <a:lnTo>
                  <a:pt x="17" y="211"/>
                </a:lnTo>
                <a:lnTo>
                  <a:pt x="19" y="197"/>
                </a:lnTo>
                <a:lnTo>
                  <a:pt x="22" y="197"/>
                </a:lnTo>
                <a:lnTo>
                  <a:pt x="20" y="202"/>
                </a:lnTo>
                <a:lnTo>
                  <a:pt x="24" y="209"/>
                </a:lnTo>
                <a:lnTo>
                  <a:pt x="25" y="202"/>
                </a:lnTo>
                <a:lnTo>
                  <a:pt x="45" y="199"/>
                </a:lnTo>
                <a:lnTo>
                  <a:pt x="32" y="192"/>
                </a:lnTo>
                <a:lnTo>
                  <a:pt x="32" y="186"/>
                </a:lnTo>
                <a:lnTo>
                  <a:pt x="25" y="182"/>
                </a:lnTo>
                <a:lnTo>
                  <a:pt x="19" y="194"/>
                </a:lnTo>
                <a:lnTo>
                  <a:pt x="24" y="167"/>
                </a:lnTo>
                <a:lnTo>
                  <a:pt x="25" y="156"/>
                </a:lnTo>
                <a:lnTo>
                  <a:pt x="22" y="144"/>
                </a:lnTo>
                <a:lnTo>
                  <a:pt x="25" y="126"/>
                </a:lnTo>
                <a:lnTo>
                  <a:pt x="29" y="112"/>
                </a:lnTo>
                <a:lnTo>
                  <a:pt x="25" y="90"/>
                </a:lnTo>
                <a:lnTo>
                  <a:pt x="20" y="80"/>
                </a:lnTo>
                <a:lnTo>
                  <a:pt x="22" y="47"/>
                </a:lnTo>
                <a:lnTo>
                  <a:pt x="25" y="39"/>
                </a:lnTo>
                <a:lnTo>
                  <a:pt x="30" y="22"/>
                </a:lnTo>
                <a:lnTo>
                  <a:pt x="40" y="28"/>
                </a:lnTo>
                <a:lnTo>
                  <a:pt x="75" y="64"/>
                </a:lnTo>
                <a:lnTo>
                  <a:pt x="117" y="85"/>
                </a:lnTo>
                <a:lnTo>
                  <a:pt x="139" y="85"/>
                </a:lnTo>
                <a:lnTo>
                  <a:pt x="151" y="97"/>
                </a:lnTo>
                <a:lnTo>
                  <a:pt x="151" y="100"/>
                </a:lnTo>
                <a:lnTo>
                  <a:pt x="159" y="95"/>
                </a:lnTo>
                <a:lnTo>
                  <a:pt x="164" y="95"/>
                </a:lnTo>
                <a:lnTo>
                  <a:pt x="161" y="100"/>
                </a:lnTo>
                <a:lnTo>
                  <a:pt x="164" y="122"/>
                </a:lnTo>
                <a:lnTo>
                  <a:pt x="162" y="129"/>
                </a:lnTo>
                <a:lnTo>
                  <a:pt x="154" y="132"/>
                </a:lnTo>
                <a:lnTo>
                  <a:pt x="151" y="132"/>
                </a:lnTo>
                <a:lnTo>
                  <a:pt x="151" y="126"/>
                </a:lnTo>
                <a:lnTo>
                  <a:pt x="147" y="129"/>
                </a:lnTo>
                <a:lnTo>
                  <a:pt x="139" y="144"/>
                </a:lnTo>
                <a:lnTo>
                  <a:pt x="129" y="149"/>
                </a:lnTo>
                <a:lnTo>
                  <a:pt x="116" y="162"/>
                </a:lnTo>
                <a:lnTo>
                  <a:pt x="109" y="172"/>
                </a:lnTo>
                <a:lnTo>
                  <a:pt x="119" y="176"/>
                </a:lnTo>
                <a:lnTo>
                  <a:pt x="134" y="171"/>
                </a:lnTo>
                <a:lnTo>
                  <a:pt x="117" y="176"/>
                </a:lnTo>
                <a:lnTo>
                  <a:pt x="112" y="171"/>
                </a:lnTo>
                <a:lnTo>
                  <a:pt x="122" y="159"/>
                </a:lnTo>
                <a:lnTo>
                  <a:pt x="134" y="149"/>
                </a:lnTo>
                <a:lnTo>
                  <a:pt x="149" y="149"/>
                </a:lnTo>
                <a:lnTo>
                  <a:pt x="154" y="139"/>
                </a:lnTo>
                <a:lnTo>
                  <a:pt x="166" y="131"/>
                </a:lnTo>
                <a:lnTo>
                  <a:pt x="169" y="122"/>
                </a:lnTo>
                <a:lnTo>
                  <a:pt x="173" y="127"/>
                </a:lnTo>
                <a:lnTo>
                  <a:pt x="173" y="146"/>
                </a:lnTo>
                <a:lnTo>
                  <a:pt x="159" y="149"/>
                </a:lnTo>
                <a:lnTo>
                  <a:pt x="157" y="162"/>
                </a:lnTo>
                <a:lnTo>
                  <a:pt x="161" y="161"/>
                </a:lnTo>
                <a:lnTo>
                  <a:pt x="159" y="169"/>
                </a:lnTo>
                <a:lnTo>
                  <a:pt x="162" y="171"/>
                </a:lnTo>
                <a:lnTo>
                  <a:pt x="154" y="181"/>
                </a:lnTo>
                <a:lnTo>
                  <a:pt x="154" y="184"/>
                </a:lnTo>
                <a:lnTo>
                  <a:pt x="151" y="189"/>
                </a:lnTo>
                <a:lnTo>
                  <a:pt x="151" y="194"/>
                </a:lnTo>
                <a:lnTo>
                  <a:pt x="147" y="197"/>
                </a:lnTo>
                <a:lnTo>
                  <a:pt x="146" y="192"/>
                </a:lnTo>
                <a:lnTo>
                  <a:pt x="146" y="194"/>
                </a:lnTo>
                <a:lnTo>
                  <a:pt x="141" y="191"/>
                </a:lnTo>
                <a:lnTo>
                  <a:pt x="149" y="181"/>
                </a:lnTo>
                <a:lnTo>
                  <a:pt x="139" y="182"/>
                </a:lnTo>
                <a:lnTo>
                  <a:pt x="134" y="192"/>
                </a:lnTo>
                <a:lnTo>
                  <a:pt x="136" y="197"/>
                </a:lnTo>
                <a:lnTo>
                  <a:pt x="131" y="202"/>
                </a:lnTo>
                <a:lnTo>
                  <a:pt x="129" y="192"/>
                </a:lnTo>
                <a:lnTo>
                  <a:pt x="136" y="182"/>
                </a:lnTo>
                <a:lnTo>
                  <a:pt x="134" y="181"/>
                </a:lnTo>
                <a:lnTo>
                  <a:pt x="127" y="184"/>
                </a:lnTo>
                <a:lnTo>
                  <a:pt x="106" y="189"/>
                </a:lnTo>
                <a:lnTo>
                  <a:pt x="104" y="202"/>
                </a:lnTo>
                <a:lnTo>
                  <a:pt x="109" y="202"/>
                </a:lnTo>
                <a:lnTo>
                  <a:pt x="114" y="213"/>
                </a:lnTo>
                <a:lnTo>
                  <a:pt x="127" y="206"/>
                </a:lnTo>
                <a:lnTo>
                  <a:pt x="129" y="213"/>
                </a:lnTo>
                <a:lnTo>
                  <a:pt x="132" y="213"/>
                </a:lnTo>
                <a:lnTo>
                  <a:pt x="144" y="204"/>
                </a:lnTo>
                <a:lnTo>
                  <a:pt x="151" y="194"/>
                </a:lnTo>
                <a:lnTo>
                  <a:pt x="151" y="192"/>
                </a:lnTo>
                <a:lnTo>
                  <a:pt x="159" y="201"/>
                </a:lnTo>
                <a:lnTo>
                  <a:pt x="162" y="199"/>
                </a:lnTo>
                <a:lnTo>
                  <a:pt x="159" y="194"/>
                </a:lnTo>
                <a:lnTo>
                  <a:pt x="162" y="192"/>
                </a:lnTo>
                <a:lnTo>
                  <a:pt x="169" y="192"/>
                </a:lnTo>
                <a:lnTo>
                  <a:pt x="173" y="189"/>
                </a:lnTo>
                <a:lnTo>
                  <a:pt x="171" y="172"/>
                </a:lnTo>
                <a:lnTo>
                  <a:pt x="173" y="164"/>
                </a:lnTo>
                <a:lnTo>
                  <a:pt x="173" y="156"/>
                </a:lnTo>
                <a:lnTo>
                  <a:pt x="179" y="144"/>
                </a:lnTo>
                <a:lnTo>
                  <a:pt x="193" y="127"/>
                </a:lnTo>
                <a:lnTo>
                  <a:pt x="198" y="127"/>
                </a:lnTo>
                <a:lnTo>
                  <a:pt x="199" y="122"/>
                </a:lnTo>
                <a:lnTo>
                  <a:pt x="194" y="107"/>
                </a:lnTo>
                <a:lnTo>
                  <a:pt x="194" y="95"/>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ct val="20000"/>
              </a:spcBef>
              <a:buSzPct val="100000"/>
            </a:pPr>
            <a:endParaRPr lang="en-US" sz="2600" dirty="0">
              <a:solidFill>
                <a:srgbClr val="FFFFFF"/>
              </a:solidFill>
              <a:latin typeface="Arial" pitchFamily="34" charset="0"/>
            </a:endParaRPr>
          </a:p>
        </p:txBody>
      </p:sp>
      <p:sp>
        <p:nvSpPr>
          <p:cNvPr id="2685085" name="Freeform 157"/>
          <p:cNvSpPr>
            <a:spLocks/>
          </p:cNvSpPr>
          <p:nvPr/>
        </p:nvSpPr>
        <p:spPr bwMode="auto">
          <a:xfrm>
            <a:off x="6108700" y="2498729"/>
            <a:ext cx="500063" cy="854075"/>
          </a:xfrm>
          <a:custGeom>
            <a:avLst/>
            <a:gdLst/>
            <a:ahLst/>
            <a:cxnLst>
              <a:cxn ang="0">
                <a:pos x="154" y="423"/>
              </a:cxn>
              <a:cxn ang="0">
                <a:pos x="144" y="428"/>
              </a:cxn>
              <a:cxn ang="0">
                <a:pos x="141" y="438"/>
              </a:cxn>
              <a:cxn ang="0">
                <a:pos x="141" y="452"/>
              </a:cxn>
              <a:cxn ang="0">
                <a:pos x="131" y="463"/>
              </a:cxn>
              <a:cxn ang="0">
                <a:pos x="128" y="455"/>
              </a:cxn>
              <a:cxn ang="0">
                <a:pos x="109" y="448"/>
              </a:cxn>
              <a:cxn ang="0">
                <a:pos x="96" y="458"/>
              </a:cxn>
              <a:cxn ang="0">
                <a:pos x="84" y="468"/>
              </a:cxn>
              <a:cxn ang="0">
                <a:pos x="57" y="460"/>
              </a:cxn>
              <a:cxn ang="0">
                <a:pos x="46" y="468"/>
              </a:cxn>
              <a:cxn ang="0">
                <a:pos x="34" y="467"/>
              </a:cxn>
              <a:cxn ang="0">
                <a:pos x="17" y="465"/>
              </a:cxn>
              <a:cxn ang="0">
                <a:pos x="17" y="477"/>
              </a:cxn>
              <a:cxn ang="0">
                <a:pos x="2" y="478"/>
              </a:cxn>
              <a:cxn ang="0">
                <a:pos x="0" y="470"/>
              </a:cxn>
              <a:cxn ang="0">
                <a:pos x="2" y="467"/>
              </a:cxn>
              <a:cxn ang="0">
                <a:pos x="5" y="460"/>
              </a:cxn>
              <a:cxn ang="0">
                <a:pos x="11" y="448"/>
              </a:cxn>
              <a:cxn ang="0">
                <a:pos x="12" y="442"/>
              </a:cxn>
              <a:cxn ang="0">
                <a:pos x="12" y="423"/>
              </a:cxn>
              <a:cxn ang="0">
                <a:pos x="16" y="420"/>
              </a:cxn>
              <a:cxn ang="0">
                <a:pos x="26" y="408"/>
              </a:cxn>
              <a:cxn ang="0">
                <a:pos x="32" y="398"/>
              </a:cxn>
              <a:cxn ang="0">
                <a:pos x="34" y="386"/>
              </a:cxn>
              <a:cxn ang="0">
                <a:pos x="42" y="375"/>
              </a:cxn>
              <a:cxn ang="0">
                <a:pos x="39" y="356"/>
              </a:cxn>
              <a:cxn ang="0">
                <a:pos x="37" y="343"/>
              </a:cxn>
              <a:cxn ang="0">
                <a:pos x="29" y="330"/>
              </a:cxn>
              <a:cxn ang="0">
                <a:pos x="27" y="321"/>
              </a:cxn>
              <a:cxn ang="0">
                <a:pos x="29" y="311"/>
              </a:cxn>
              <a:cxn ang="0">
                <a:pos x="34" y="299"/>
              </a:cxn>
              <a:cxn ang="0">
                <a:pos x="22" y="172"/>
              </a:cxn>
              <a:cxn ang="0">
                <a:pos x="12" y="79"/>
              </a:cxn>
              <a:cxn ang="0">
                <a:pos x="17" y="38"/>
              </a:cxn>
              <a:cxn ang="0">
                <a:pos x="94" y="18"/>
              </a:cxn>
              <a:cxn ang="0">
                <a:pos x="198" y="7"/>
              </a:cxn>
              <a:cxn ang="0">
                <a:pos x="245" y="27"/>
              </a:cxn>
              <a:cxn ang="0">
                <a:pos x="253" y="94"/>
              </a:cxn>
              <a:cxn ang="0">
                <a:pos x="265" y="199"/>
              </a:cxn>
              <a:cxn ang="0">
                <a:pos x="275" y="278"/>
              </a:cxn>
              <a:cxn ang="0">
                <a:pos x="273" y="309"/>
              </a:cxn>
              <a:cxn ang="0">
                <a:pos x="275" y="324"/>
              </a:cxn>
              <a:cxn ang="0">
                <a:pos x="280" y="331"/>
              </a:cxn>
              <a:cxn ang="0">
                <a:pos x="256" y="350"/>
              </a:cxn>
              <a:cxn ang="0">
                <a:pos x="230" y="350"/>
              </a:cxn>
              <a:cxn ang="0">
                <a:pos x="231" y="371"/>
              </a:cxn>
              <a:cxn ang="0">
                <a:pos x="215" y="396"/>
              </a:cxn>
              <a:cxn ang="0">
                <a:pos x="198" y="405"/>
              </a:cxn>
              <a:cxn ang="0">
                <a:pos x="191" y="437"/>
              </a:cxn>
              <a:cxn ang="0">
                <a:pos x="171" y="438"/>
              </a:cxn>
              <a:cxn ang="0">
                <a:pos x="154" y="423"/>
              </a:cxn>
            </a:cxnLst>
            <a:rect l="0" t="0" r="r" b="b"/>
            <a:pathLst>
              <a:path w="283" h="482">
                <a:moveTo>
                  <a:pt x="154" y="423"/>
                </a:moveTo>
                <a:lnTo>
                  <a:pt x="151" y="420"/>
                </a:lnTo>
                <a:lnTo>
                  <a:pt x="151" y="422"/>
                </a:lnTo>
                <a:lnTo>
                  <a:pt x="151" y="423"/>
                </a:lnTo>
                <a:lnTo>
                  <a:pt x="154" y="423"/>
                </a:lnTo>
                <a:lnTo>
                  <a:pt x="156" y="425"/>
                </a:lnTo>
                <a:lnTo>
                  <a:pt x="154" y="427"/>
                </a:lnTo>
                <a:lnTo>
                  <a:pt x="151" y="428"/>
                </a:lnTo>
                <a:lnTo>
                  <a:pt x="149" y="430"/>
                </a:lnTo>
                <a:lnTo>
                  <a:pt x="144" y="428"/>
                </a:lnTo>
                <a:lnTo>
                  <a:pt x="143" y="432"/>
                </a:lnTo>
                <a:lnTo>
                  <a:pt x="146" y="433"/>
                </a:lnTo>
                <a:lnTo>
                  <a:pt x="148" y="433"/>
                </a:lnTo>
                <a:lnTo>
                  <a:pt x="146" y="437"/>
                </a:lnTo>
                <a:lnTo>
                  <a:pt x="141" y="438"/>
                </a:lnTo>
                <a:lnTo>
                  <a:pt x="139" y="438"/>
                </a:lnTo>
                <a:lnTo>
                  <a:pt x="139" y="442"/>
                </a:lnTo>
                <a:lnTo>
                  <a:pt x="139" y="445"/>
                </a:lnTo>
                <a:lnTo>
                  <a:pt x="141" y="450"/>
                </a:lnTo>
                <a:lnTo>
                  <a:pt x="141" y="452"/>
                </a:lnTo>
                <a:lnTo>
                  <a:pt x="139" y="453"/>
                </a:lnTo>
                <a:lnTo>
                  <a:pt x="136" y="453"/>
                </a:lnTo>
                <a:lnTo>
                  <a:pt x="134" y="453"/>
                </a:lnTo>
                <a:lnTo>
                  <a:pt x="134" y="460"/>
                </a:lnTo>
                <a:lnTo>
                  <a:pt x="131" y="463"/>
                </a:lnTo>
                <a:lnTo>
                  <a:pt x="129" y="463"/>
                </a:lnTo>
                <a:lnTo>
                  <a:pt x="129" y="462"/>
                </a:lnTo>
                <a:lnTo>
                  <a:pt x="129" y="455"/>
                </a:lnTo>
                <a:lnTo>
                  <a:pt x="129" y="455"/>
                </a:lnTo>
                <a:lnTo>
                  <a:pt x="128" y="455"/>
                </a:lnTo>
                <a:lnTo>
                  <a:pt x="123" y="457"/>
                </a:lnTo>
                <a:lnTo>
                  <a:pt x="121" y="457"/>
                </a:lnTo>
                <a:lnTo>
                  <a:pt x="116" y="448"/>
                </a:lnTo>
                <a:lnTo>
                  <a:pt x="113" y="447"/>
                </a:lnTo>
                <a:lnTo>
                  <a:pt x="109" y="448"/>
                </a:lnTo>
                <a:lnTo>
                  <a:pt x="108" y="453"/>
                </a:lnTo>
                <a:lnTo>
                  <a:pt x="104" y="455"/>
                </a:lnTo>
                <a:lnTo>
                  <a:pt x="99" y="455"/>
                </a:lnTo>
                <a:lnTo>
                  <a:pt x="97" y="457"/>
                </a:lnTo>
                <a:lnTo>
                  <a:pt x="96" y="458"/>
                </a:lnTo>
                <a:lnTo>
                  <a:pt x="94" y="470"/>
                </a:lnTo>
                <a:lnTo>
                  <a:pt x="91" y="473"/>
                </a:lnTo>
                <a:lnTo>
                  <a:pt x="87" y="473"/>
                </a:lnTo>
                <a:lnTo>
                  <a:pt x="86" y="468"/>
                </a:lnTo>
                <a:lnTo>
                  <a:pt x="84" y="468"/>
                </a:lnTo>
                <a:lnTo>
                  <a:pt x="79" y="467"/>
                </a:lnTo>
                <a:lnTo>
                  <a:pt x="76" y="467"/>
                </a:lnTo>
                <a:lnTo>
                  <a:pt x="71" y="463"/>
                </a:lnTo>
                <a:lnTo>
                  <a:pt x="64" y="458"/>
                </a:lnTo>
                <a:lnTo>
                  <a:pt x="57" y="460"/>
                </a:lnTo>
                <a:lnTo>
                  <a:pt x="54" y="463"/>
                </a:lnTo>
                <a:lnTo>
                  <a:pt x="44" y="457"/>
                </a:lnTo>
                <a:lnTo>
                  <a:pt x="42" y="463"/>
                </a:lnTo>
                <a:lnTo>
                  <a:pt x="46" y="467"/>
                </a:lnTo>
                <a:lnTo>
                  <a:pt x="46" y="468"/>
                </a:lnTo>
                <a:lnTo>
                  <a:pt x="44" y="472"/>
                </a:lnTo>
                <a:lnTo>
                  <a:pt x="41" y="473"/>
                </a:lnTo>
                <a:lnTo>
                  <a:pt x="37" y="473"/>
                </a:lnTo>
                <a:lnTo>
                  <a:pt x="37" y="467"/>
                </a:lnTo>
                <a:lnTo>
                  <a:pt x="34" y="467"/>
                </a:lnTo>
                <a:lnTo>
                  <a:pt x="34" y="467"/>
                </a:lnTo>
                <a:lnTo>
                  <a:pt x="32" y="467"/>
                </a:lnTo>
                <a:lnTo>
                  <a:pt x="24" y="468"/>
                </a:lnTo>
                <a:lnTo>
                  <a:pt x="22" y="468"/>
                </a:lnTo>
                <a:lnTo>
                  <a:pt x="17" y="465"/>
                </a:lnTo>
                <a:lnTo>
                  <a:pt x="16" y="467"/>
                </a:lnTo>
                <a:lnTo>
                  <a:pt x="14" y="467"/>
                </a:lnTo>
                <a:lnTo>
                  <a:pt x="14" y="470"/>
                </a:lnTo>
                <a:lnTo>
                  <a:pt x="17" y="475"/>
                </a:lnTo>
                <a:lnTo>
                  <a:pt x="17" y="477"/>
                </a:lnTo>
                <a:lnTo>
                  <a:pt x="16" y="478"/>
                </a:lnTo>
                <a:lnTo>
                  <a:pt x="14" y="482"/>
                </a:lnTo>
                <a:lnTo>
                  <a:pt x="9" y="480"/>
                </a:lnTo>
                <a:lnTo>
                  <a:pt x="7" y="478"/>
                </a:lnTo>
                <a:lnTo>
                  <a:pt x="2" y="478"/>
                </a:lnTo>
                <a:lnTo>
                  <a:pt x="2" y="477"/>
                </a:lnTo>
                <a:lnTo>
                  <a:pt x="5" y="477"/>
                </a:lnTo>
                <a:lnTo>
                  <a:pt x="7" y="475"/>
                </a:lnTo>
                <a:lnTo>
                  <a:pt x="2" y="473"/>
                </a:lnTo>
                <a:lnTo>
                  <a:pt x="0" y="470"/>
                </a:lnTo>
                <a:lnTo>
                  <a:pt x="0" y="468"/>
                </a:lnTo>
                <a:lnTo>
                  <a:pt x="5" y="468"/>
                </a:lnTo>
                <a:lnTo>
                  <a:pt x="7" y="467"/>
                </a:lnTo>
                <a:lnTo>
                  <a:pt x="5" y="467"/>
                </a:lnTo>
                <a:lnTo>
                  <a:pt x="2" y="467"/>
                </a:lnTo>
                <a:lnTo>
                  <a:pt x="2" y="465"/>
                </a:lnTo>
                <a:lnTo>
                  <a:pt x="2" y="467"/>
                </a:lnTo>
                <a:lnTo>
                  <a:pt x="4" y="465"/>
                </a:lnTo>
                <a:lnTo>
                  <a:pt x="4" y="463"/>
                </a:lnTo>
                <a:lnTo>
                  <a:pt x="5" y="460"/>
                </a:lnTo>
                <a:lnTo>
                  <a:pt x="5" y="455"/>
                </a:lnTo>
                <a:lnTo>
                  <a:pt x="5" y="453"/>
                </a:lnTo>
                <a:lnTo>
                  <a:pt x="4" y="453"/>
                </a:lnTo>
                <a:lnTo>
                  <a:pt x="4" y="452"/>
                </a:lnTo>
                <a:lnTo>
                  <a:pt x="11" y="448"/>
                </a:lnTo>
                <a:lnTo>
                  <a:pt x="11" y="445"/>
                </a:lnTo>
                <a:lnTo>
                  <a:pt x="5" y="447"/>
                </a:lnTo>
                <a:lnTo>
                  <a:pt x="5" y="445"/>
                </a:lnTo>
                <a:lnTo>
                  <a:pt x="9" y="442"/>
                </a:lnTo>
                <a:lnTo>
                  <a:pt x="12" y="442"/>
                </a:lnTo>
                <a:lnTo>
                  <a:pt x="12" y="438"/>
                </a:lnTo>
                <a:lnTo>
                  <a:pt x="12" y="437"/>
                </a:lnTo>
                <a:lnTo>
                  <a:pt x="7" y="433"/>
                </a:lnTo>
                <a:lnTo>
                  <a:pt x="7" y="430"/>
                </a:lnTo>
                <a:lnTo>
                  <a:pt x="12" y="423"/>
                </a:lnTo>
                <a:lnTo>
                  <a:pt x="12" y="423"/>
                </a:lnTo>
                <a:lnTo>
                  <a:pt x="12" y="423"/>
                </a:lnTo>
                <a:lnTo>
                  <a:pt x="14" y="423"/>
                </a:lnTo>
                <a:lnTo>
                  <a:pt x="14" y="420"/>
                </a:lnTo>
                <a:lnTo>
                  <a:pt x="16" y="420"/>
                </a:lnTo>
                <a:lnTo>
                  <a:pt x="17" y="423"/>
                </a:lnTo>
                <a:lnTo>
                  <a:pt x="19" y="423"/>
                </a:lnTo>
                <a:lnTo>
                  <a:pt x="19" y="415"/>
                </a:lnTo>
                <a:lnTo>
                  <a:pt x="22" y="413"/>
                </a:lnTo>
                <a:lnTo>
                  <a:pt x="26" y="408"/>
                </a:lnTo>
                <a:lnTo>
                  <a:pt x="26" y="403"/>
                </a:lnTo>
                <a:lnTo>
                  <a:pt x="24" y="403"/>
                </a:lnTo>
                <a:lnTo>
                  <a:pt x="24" y="401"/>
                </a:lnTo>
                <a:lnTo>
                  <a:pt x="31" y="400"/>
                </a:lnTo>
                <a:lnTo>
                  <a:pt x="32" y="398"/>
                </a:lnTo>
                <a:lnTo>
                  <a:pt x="34" y="398"/>
                </a:lnTo>
                <a:lnTo>
                  <a:pt x="34" y="395"/>
                </a:lnTo>
                <a:lnTo>
                  <a:pt x="32" y="391"/>
                </a:lnTo>
                <a:lnTo>
                  <a:pt x="34" y="390"/>
                </a:lnTo>
                <a:lnTo>
                  <a:pt x="34" y="386"/>
                </a:lnTo>
                <a:lnTo>
                  <a:pt x="36" y="386"/>
                </a:lnTo>
                <a:lnTo>
                  <a:pt x="34" y="383"/>
                </a:lnTo>
                <a:lnTo>
                  <a:pt x="34" y="381"/>
                </a:lnTo>
                <a:lnTo>
                  <a:pt x="37" y="378"/>
                </a:lnTo>
                <a:lnTo>
                  <a:pt x="42" y="375"/>
                </a:lnTo>
                <a:lnTo>
                  <a:pt x="44" y="370"/>
                </a:lnTo>
                <a:lnTo>
                  <a:pt x="44" y="366"/>
                </a:lnTo>
                <a:lnTo>
                  <a:pt x="42" y="365"/>
                </a:lnTo>
                <a:lnTo>
                  <a:pt x="44" y="363"/>
                </a:lnTo>
                <a:lnTo>
                  <a:pt x="39" y="356"/>
                </a:lnTo>
                <a:lnTo>
                  <a:pt x="37" y="355"/>
                </a:lnTo>
                <a:lnTo>
                  <a:pt x="39" y="350"/>
                </a:lnTo>
                <a:lnTo>
                  <a:pt x="41" y="348"/>
                </a:lnTo>
                <a:lnTo>
                  <a:pt x="39" y="345"/>
                </a:lnTo>
                <a:lnTo>
                  <a:pt x="37" y="343"/>
                </a:lnTo>
                <a:lnTo>
                  <a:pt x="34" y="341"/>
                </a:lnTo>
                <a:lnTo>
                  <a:pt x="34" y="340"/>
                </a:lnTo>
                <a:lnTo>
                  <a:pt x="34" y="333"/>
                </a:lnTo>
                <a:lnTo>
                  <a:pt x="31" y="331"/>
                </a:lnTo>
                <a:lnTo>
                  <a:pt x="29" y="330"/>
                </a:lnTo>
                <a:lnTo>
                  <a:pt x="29" y="328"/>
                </a:lnTo>
                <a:lnTo>
                  <a:pt x="26" y="328"/>
                </a:lnTo>
                <a:lnTo>
                  <a:pt x="26" y="326"/>
                </a:lnTo>
                <a:lnTo>
                  <a:pt x="24" y="324"/>
                </a:lnTo>
                <a:lnTo>
                  <a:pt x="27" y="321"/>
                </a:lnTo>
                <a:lnTo>
                  <a:pt x="31" y="318"/>
                </a:lnTo>
                <a:lnTo>
                  <a:pt x="32" y="318"/>
                </a:lnTo>
                <a:lnTo>
                  <a:pt x="32" y="318"/>
                </a:lnTo>
                <a:lnTo>
                  <a:pt x="32" y="313"/>
                </a:lnTo>
                <a:lnTo>
                  <a:pt x="29" y="311"/>
                </a:lnTo>
                <a:lnTo>
                  <a:pt x="29" y="308"/>
                </a:lnTo>
                <a:lnTo>
                  <a:pt x="29" y="306"/>
                </a:lnTo>
                <a:lnTo>
                  <a:pt x="27" y="306"/>
                </a:lnTo>
                <a:lnTo>
                  <a:pt x="29" y="303"/>
                </a:lnTo>
                <a:lnTo>
                  <a:pt x="34" y="299"/>
                </a:lnTo>
                <a:lnTo>
                  <a:pt x="34" y="286"/>
                </a:lnTo>
                <a:lnTo>
                  <a:pt x="32" y="271"/>
                </a:lnTo>
                <a:lnTo>
                  <a:pt x="29" y="239"/>
                </a:lnTo>
                <a:lnTo>
                  <a:pt x="26" y="207"/>
                </a:lnTo>
                <a:lnTo>
                  <a:pt x="22" y="172"/>
                </a:lnTo>
                <a:lnTo>
                  <a:pt x="22" y="171"/>
                </a:lnTo>
                <a:lnTo>
                  <a:pt x="21" y="142"/>
                </a:lnTo>
                <a:lnTo>
                  <a:pt x="17" y="112"/>
                </a:lnTo>
                <a:lnTo>
                  <a:pt x="14" y="94"/>
                </a:lnTo>
                <a:lnTo>
                  <a:pt x="12" y="79"/>
                </a:lnTo>
                <a:lnTo>
                  <a:pt x="12" y="60"/>
                </a:lnTo>
                <a:lnTo>
                  <a:pt x="9" y="30"/>
                </a:lnTo>
                <a:lnTo>
                  <a:pt x="16" y="37"/>
                </a:lnTo>
                <a:lnTo>
                  <a:pt x="19" y="35"/>
                </a:lnTo>
                <a:lnTo>
                  <a:pt x="17" y="38"/>
                </a:lnTo>
                <a:lnTo>
                  <a:pt x="22" y="40"/>
                </a:lnTo>
                <a:lnTo>
                  <a:pt x="34" y="40"/>
                </a:lnTo>
                <a:lnTo>
                  <a:pt x="59" y="27"/>
                </a:lnTo>
                <a:lnTo>
                  <a:pt x="67" y="20"/>
                </a:lnTo>
                <a:lnTo>
                  <a:pt x="94" y="18"/>
                </a:lnTo>
                <a:lnTo>
                  <a:pt x="118" y="15"/>
                </a:lnTo>
                <a:lnTo>
                  <a:pt x="133" y="13"/>
                </a:lnTo>
                <a:lnTo>
                  <a:pt x="154" y="10"/>
                </a:lnTo>
                <a:lnTo>
                  <a:pt x="168" y="8"/>
                </a:lnTo>
                <a:lnTo>
                  <a:pt x="198" y="7"/>
                </a:lnTo>
                <a:lnTo>
                  <a:pt x="206" y="5"/>
                </a:lnTo>
                <a:lnTo>
                  <a:pt x="236" y="0"/>
                </a:lnTo>
                <a:lnTo>
                  <a:pt x="241" y="0"/>
                </a:lnTo>
                <a:lnTo>
                  <a:pt x="241" y="8"/>
                </a:lnTo>
                <a:lnTo>
                  <a:pt x="245" y="27"/>
                </a:lnTo>
                <a:lnTo>
                  <a:pt x="246" y="38"/>
                </a:lnTo>
                <a:lnTo>
                  <a:pt x="246" y="53"/>
                </a:lnTo>
                <a:lnTo>
                  <a:pt x="248" y="58"/>
                </a:lnTo>
                <a:lnTo>
                  <a:pt x="251" y="87"/>
                </a:lnTo>
                <a:lnTo>
                  <a:pt x="253" y="94"/>
                </a:lnTo>
                <a:lnTo>
                  <a:pt x="256" y="117"/>
                </a:lnTo>
                <a:lnTo>
                  <a:pt x="256" y="134"/>
                </a:lnTo>
                <a:lnTo>
                  <a:pt x="261" y="159"/>
                </a:lnTo>
                <a:lnTo>
                  <a:pt x="261" y="164"/>
                </a:lnTo>
                <a:lnTo>
                  <a:pt x="265" y="199"/>
                </a:lnTo>
                <a:lnTo>
                  <a:pt x="266" y="209"/>
                </a:lnTo>
                <a:lnTo>
                  <a:pt x="268" y="231"/>
                </a:lnTo>
                <a:lnTo>
                  <a:pt x="270" y="249"/>
                </a:lnTo>
                <a:lnTo>
                  <a:pt x="271" y="254"/>
                </a:lnTo>
                <a:lnTo>
                  <a:pt x="275" y="278"/>
                </a:lnTo>
                <a:lnTo>
                  <a:pt x="278" y="301"/>
                </a:lnTo>
                <a:lnTo>
                  <a:pt x="276" y="301"/>
                </a:lnTo>
                <a:lnTo>
                  <a:pt x="271" y="306"/>
                </a:lnTo>
                <a:lnTo>
                  <a:pt x="271" y="308"/>
                </a:lnTo>
                <a:lnTo>
                  <a:pt x="273" y="309"/>
                </a:lnTo>
                <a:lnTo>
                  <a:pt x="276" y="313"/>
                </a:lnTo>
                <a:lnTo>
                  <a:pt x="278" y="314"/>
                </a:lnTo>
                <a:lnTo>
                  <a:pt x="276" y="318"/>
                </a:lnTo>
                <a:lnTo>
                  <a:pt x="275" y="321"/>
                </a:lnTo>
                <a:lnTo>
                  <a:pt x="275" y="324"/>
                </a:lnTo>
                <a:lnTo>
                  <a:pt x="276" y="324"/>
                </a:lnTo>
                <a:lnTo>
                  <a:pt x="281" y="324"/>
                </a:lnTo>
                <a:lnTo>
                  <a:pt x="283" y="326"/>
                </a:lnTo>
                <a:lnTo>
                  <a:pt x="283" y="328"/>
                </a:lnTo>
                <a:lnTo>
                  <a:pt x="280" y="331"/>
                </a:lnTo>
                <a:lnTo>
                  <a:pt x="281" y="336"/>
                </a:lnTo>
                <a:lnTo>
                  <a:pt x="266" y="338"/>
                </a:lnTo>
                <a:lnTo>
                  <a:pt x="263" y="341"/>
                </a:lnTo>
                <a:lnTo>
                  <a:pt x="260" y="343"/>
                </a:lnTo>
                <a:lnTo>
                  <a:pt x="256" y="350"/>
                </a:lnTo>
                <a:lnTo>
                  <a:pt x="253" y="350"/>
                </a:lnTo>
                <a:lnTo>
                  <a:pt x="248" y="351"/>
                </a:lnTo>
                <a:lnTo>
                  <a:pt x="243" y="346"/>
                </a:lnTo>
                <a:lnTo>
                  <a:pt x="236" y="350"/>
                </a:lnTo>
                <a:lnTo>
                  <a:pt x="230" y="350"/>
                </a:lnTo>
                <a:lnTo>
                  <a:pt x="226" y="350"/>
                </a:lnTo>
                <a:lnTo>
                  <a:pt x="226" y="355"/>
                </a:lnTo>
                <a:lnTo>
                  <a:pt x="231" y="366"/>
                </a:lnTo>
                <a:lnTo>
                  <a:pt x="231" y="370"/>
                </a:lnTo>
                <a:lnTo>
                  <a:pt x="231" y="371"/>
                </a:lnTo>
                <a:lnTo>
                  <a:pt x="228" y="375"/>
                </a:lnTo>
                <a:lnTo>
                  <a:pt x="225" y="381"/>
                </a:lnTo>
                <a:lnTo>
                  <a:pt x="215" y="383"/>
                </a:lnTo>
                <a:lnTo>
                  <a:pt x="215" y="391"/>
                </a:lnTo>
                <a:lnTo>
                  <a:pt x="215" y="396"/>
                </a:lnTo>
                <a:lnTo>
                  <a:pt x="213" y="401"/>
                </a:lnTo>
                <a:lnTo>
                  <a:pt x="206" y="405"/>
                </a:lnTo>
                <a:lnTo>
                  <a:pt x="203" y="403"/>
                </a:lnTo>
                <a:lnTo>
                  <a:pt x="201" y="403"/>
                </a:lnTo>
                <a:lnTo>
                  <a:pt x="198" y="405"/>
                </a:lnTo>
                <a:lnTo>
                  <a:pt x="198" y="410"/>
                </a:lnTo>
                <a:lnTo>
                  <a:pt x="193" y="417"/>
                </a:lnTo>
                <a:lnTo>
                  <a:pt x="193" y="430"/>
                </a:lnTo>
                <a:lnTo>
                  <a:pt x="193" y="433"/>
                </a:lnTo>
                <a:lnTo>
                  <a:pt x="191" y="437"/>
                </a:lnTo>
                <a:lnTo>
                  <a:pt x="186" y="438"/>
                </a:lnTo>
                <a:lnTo>
                  <a:pt x="184" y="440"/>
                </a:lnTo>
                <a:lnTo>
                  <a:pt x="183" y="443"/>
                </a:lnTo>
                <a:lnTo>
                  <a:pt x="178" y="438"/>
                </a:lnTo>
                <a:lnTo>
                  <a:pt x="171" y="438"/>
                </a:lnTo>
                <a:lnTo>
                  <a:pt x="164" y="437"/>
                </a:lnTo>
                <a:lnTo>
                  <a:pt x="161" y="433"/>
                </a:lnTo>
                <a:lnTo>
                  <a:pt x="161" y="433"/>
                </a:lnTo>
                <a:lnTo>
                  <a:pt x="159" y="423"/>
                </a:lnTo>
                <a:lnTo>
                  <a:pt x="154" y="42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091" name="Oval 163"/>
          <p:cNvSpPr>
            <a:spLocks noChangeArrowheads="1"/>
          </p:cNvSpPr>
          <p:nvPr/>
        </p:nvSpPr>
        <p:spPr bwMode="auto">
          <a:xfrm>
            <a:off x="7500939" y="5481637"/>
            <a:ext cx="376970" cy="356455"/>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1400" dirty="0" smtClean="0">
                <a:solidFill>
                  <a:srgbClr val="FFFFFF"/>
                </a:solidFill>
                <a:latin typeface="Arial" panose="020B0604020202020204" pitchFamily="34" charset="0"/>
                <a:cs typeface="Arial" panose="020B0604020202020204" pitchFamily="34" charset="0"/>
              </a:rPr>
              <a:t>77</a:t>
            </a:r>
            <a:endParaRPr lang="en-US" sz="1400" dirty="0">
              <a:solidFill>
                <a:srgbClr val="FFFFFF"/>
              </a:solidFill>
              <a:latin typeface="Arial" panose="020B0604020202020204" pitchFamily="34" charset="0"/>
              <a:cs typeface="Arial" panose="020B0604020202020204" pitchFamily="34" charset="0"/>
            </a:endParaRPr>
          </a:p>
        </p:txBody>
      </p:sp>
      <p:sp>
        <p:nvSpPr>
          <p:cNvPr id="2685104" name="Oval 176"/>
          <p:cNvSpPr>
            <a:spLocks noChangeArrowheads="1"/>
          </p:cNvSpPr>
          <p:nvPr/>
        </p:nvSpPr>
        <p:spPr bwMode="auto">
          <a:xfrm>
            <a:off x="228600" y="4343404"/>
            <a:ext cx="250825" cy="250825"/>
          </a:xfrm>
          <a:prstGeom prst="ellipse">
            <a:avLst/>
          </a:prstGeom>
          <a:solidFill>
            <a:srgbClr val="FF0000"/>
          </a:solidFill>
          <a:ln w="9525" algn="ctr">
            <a:noFill/>
            <a:round/>
            <a:headEnd/>
            <a:tailEnd/>
          </a:ln>
          <a:effectLst/>
        </p:spPr>
        <p:txBody>
          <a:bodyPr wrap="none" anchor="ct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105" name="Text Box 177"/>
          <p:cNvSpPr txBox="1">
            <a:spLocks noChangeArrowheads="1"/>
          </p:cNvSpPr>
          <p:nvPr/>
        </p:nvSpPr>
        <p:spPr bwMode="auto">
          <a:xfrm>
            <a:off x="457202" y="4343404"/>
            <a:ext cx="1726755"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a:solidFill>
                  <a:srgbClr val="CC0000"/>
                </a:solidFill>
                <a:latin typeface="Arial" panose="020B0604020202020204" pitchFamily="34" charset="0"/>
                <a:cs typeface="Arial" panose="020B0604020202020204" pitchFamily="34" charset="0"/>
              </a:rPr>
              <a:t>Flood  Risk  Management</a:t>
            </a:r>
          </a:p>
        </p:txBody>
      </p:sp>
      <p:sp>
        <p:nvSpPr>
          <p:cNvPr id="2685107" name="Oval 179"/>
          <p:cNvSpPr>
            <a:spLocks noChangeArrowheads="1"/>
          </p:cNvSpPr>
          <p:nvPr/>
        </p:nvSpPr>
        <p:spPr bwMode="auto">
          <a:xfrm>
            <a:off x="228600" y="4648204"/>
            <a:ext cx="250825" cy="250825"/>
          </a:xfrm>
          <a:prstGeom prst="ellipse">
            <a:avLst/>
          </a:prstGeom>
          <a:solidFill>
            <a:srgbClr val="00B050"/>
          </a:solidFill>
          <a:ln w="9525" algn="ctr">
            <a:noFill/>
            <a:round/>
            <a:headEnd/>
            <a:tailEnd/>
          </a:ln>
          <a:effectLst/>
        </p:spPr>
        <p:txBody>
          <a:bodyPr wrap="none" anchor="ct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108" name="Text Box 180"/>
          <p:cNvSpPr txBox="1">
            <a:spLocks noChangeArrowheads="1"/>
          </p:cNvSpPr>
          <p:nvPr/>
        </p:nvSpPr>
        <p:spPr bwMode="auto">
          <a:xfrm>
            <a:off x="457202" y="4648204"/>
            <a:ext cx="2180405"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a:solidFill>
                  <a:srgbClr val="006600"/>
                </a:solidFill>
                <a:latin typeface="Arial" panose="020B0604020202020204" pitchFamily="34" charset="0"/>
                <a:cs typeface="Arial" panose="020B0604020202020204" pitchFamily="34" charset="0"/>
              </a:rPr>
              <a:t>Aquatic  Ecosystem  Restoration</a:t>
            </a:r>
          </a:p>
        </p:txBody>
      </p:sp>
      <p:sp>
        <p:nvSpPr>
          <p:cNvPr id="2685110" name="Oval 182"/>
          <p:cNvSpPr>
            <a:spLocks noChangeArrowheads="1"/>
          </p:cNvSpPr>
          <p:nvPr/>
        </p:nvSpPr>
        <p:spPr bwMode="auto">
          <a:xfrm>
            <a:off x="228600" y="4953004"/>
            <a:ext cx="250825" cy="250825"/>
          </a:xfrm>
          <a:prstGeom prst="ellipse">
            <a:avLst/>
          </a:prstGeom>
          <a:solidFill>
            <a:srgbClr val="0070C0"/>
          </a:solidFill>
          <a:ln w="9525" algn="ctr">
            <a:noFill/>
            <a:round/>
            <a:headEnd/>
            <a:tailEnd/>
          </a:ln>
          <a:effectLst/>
        </p:spPr>
        <p:txBody>
          <a:bodyPr wrap="none" anchor="ctr"/>
          <a:lstStyle/>
          <a:p>
            <a:pPr>
              <a:spcBef>
                <a:spcPct val="2000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685111" name="Text Box 183"/>
          <p:cNvSpPr txBox="1">
            <a:spLocks noChangeArrowheads="1"/>
          </p:cNvSpPr>
          <p:nvPr/>
        </p:nvSpPr>
        <p:spPr bwMode="auto">
          <a:xfrm>
            <a:off x="457201" y="4953004"/>
            <a:ext cx="838691"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a:solidFill>
                  <a:srgbClr val="000099"/>
                </a:solidFill>
                <a:latin typeface="Arial" panose="020B0604020202020204" pitchFamily="34" charset="0"/>
                <a:cs typeface="Arial" panose="020B0604020202020204" pitchFamily="34" charset="0"/>
              </a:rPr>
              <a:t>Navigation</a:t>
            </a:r>
          </a:p>
        </p:txBody>
      </p:sp>
      <p:sp>
        <p:nvSpPr>
          <p:cNvPr id="2685113" name="Text Box 185"/>
          <p:cNvSpPr txBox="1">
            <a:spLocks noChangeArrowheads="1"/>
          </p:cNvSpPr>
          <p:nvPr/>
        </p:nvSpPr>
        <p:spPr bwMode="auto">
          <a:xfrm>
            <a:off x="1132763" y="2506426"/>
            <a:ext cx="877164"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a:solidFill>
                  <a:srgbClr val="CC0000"/>
                </a:solidFill>
                <a:latin typeface="Arial" panose="020B0604020202020204" pitchFamily="34" charset="0"/>
                <a:cs typeface="Arial" panose="020B0604020202020204" pitchFamily="34" charset="0"/>
              </a:rPr>
              <a:t>Folsom Dam</a:t>
            </a:r>
          </a:p>
        </p:txBody>
      </p:sp>
      <p:sp>
        <p:nvSpPr>
          <p:cNvPr id="2685114" name="Text Box 186"/>
          <p:cNvSpPr txBox="1">
            <a:spLocks noChangeArrowheads="1"/>
          </p:cNvSpPr>
          <p:nvPr/>
        </p:nvSpPr>
        <p:spPr bwMode="auto">
          <a:xfrm>
            <a:off x="5523168" y="1962163"/>
            <a:ext cx="1172116" cy="297517"/>
          </a:xfrm>
          <a:prstGeom prst="rect">
            <a:avLst/>
          </a:prstGeom>
          <a:solidFill>
            <a:srgbClr val="F5DB6B">
              <a:alpha val="50000"/>
            </a:srgbClr>
          </a:solidFill>
          <a:ln w="9525" algn="ctr">
            <a:noFill/>
            <a:miter lim="800000"/>
            <a:headEnd/>
            <a:tailEnd/>
          </a:ln>
          <a:effectLst/>
        </p:spPr>
        <p:txBody>
          <a:bodyPr wrap="none">
            <a:spAutoFit/>
          </a:bodyPr>
          <a:lstStyle/>
          <a:p>
            <a:pPr>
              <a:lnSpc>
                <a:spcPts val="800"/>
              </a:lnSpc>
              <a:spcBef>
                <a:spcPts val="0"/>
              </a:spcBef>
              <a:buSzPct val="100000"/>
            </a:pPr>
            <a:r>
              <a:rPr lang="en-US" sz="900" dirty="0">
                <a:solidFill>
                  <a:srgbClr val="006600"/>
                </a:solidFill>
                <a:latin typeface="Arial" panose="020B0604020202020204" pitchFamily="34" charset="0"/>
                <a:cs typeface="Arial" panose="020B0604020202020204" pitchFamily="34" charset="0"/>
              </a:rPr>
              <a:t>Upper Mississippi</a:t>
            </a:r>
          </a:p>
          <a:p>
            <a:pPr>
              <a:lnSpc>
                <a:spcPts val="800"/>
              </a:lnSpc>
              <a:spcBef>
                <a:spcPts val="0"/>
              </a:spcBef>
              <a:buSzPct val="100000"/>
            </a:pPr>
            <a:r>
              <a:rPr lang="en-US" sz="900" dirty="0">
                <a:solidFill>
                  <a:srgbClr val="006600"/>
                </a:solidFill>
                <a:latin typeface="Arial" panose="020B0604020202020204" pitchFamily="34" charset="0"/>
                <a:cs typeface="Arial" panose="020B0604020202020204" pitchFamily="34" charset="0"/>
              </a:rPr>
              <a:t>River Restoration</a:t>
            </a:r>
          </a:p>
        </p:txBody>
      </p:sp>
      <p:sp>
        <p:nvSpPr>
          <p:cNvPr id="2685129" name="Text Box 201"/>
          <p:cNvSpPr txBox="1">
            <a:spLocks noChangeArrowheads="1"/>
          </p:cNvSpPr>
          <p:nvPr/>
        </p:nvSpPr>
        <p:spPr bwMode="auto">
          <a:xfrm>
            <a:off x="6130732" y="5168904"/>
            <a:ext cx="1300356" cy="230832"/>
          </a:xfrm>
          <a:prstGeom prst="rect">
            <a:avLst/>
          </a:prstGeom>
          <a:noFill/>
          <a:ln w="9525" algn="ctr">
            <a:noFill/>
            <a:miter lim="800000"/>
            <a:headEnd/>
            <a:tailEnd/>
          </a:ln>
          <a:effectLst/>
        </p:spPr>
        <p:txBody>
          <a:bodyPr wrap="none">
            <a:spAutoFit/>
          </a:bodyPr>
          <a:lstStyle/>
          <a:p>
            <a:pPr algn="l">
              <a:spcBef>
                <a:spcPct val="20000"/>
              </a:spcBef>
              <a:buSzPct val="100000"/>
            </a:pPr>
            <a:r>
              <a:rPr lang="sv-SE" sz="900" dirty="0" smtClean="0">
                <a:solidFill>
                  <a:srgbClr val="CC0000"/>
                </a:solidFill>
                <a:latin typeface="Arial" panose="020B0604020202020204" pitchFamily="34" charset="0"/>
                <a:cs typeface="Arial" panose="020B0604020202020204" pitchFamily="34" charset="0"/>
              </a:rPr>
              <a:t>Herbert Hoover Dike</a:t>
            </a:r>
            <a:endParaRPr lang="en-US" sz="900" dirty="0">
              <a:solidFill>
                <a:srgbClr val="CC0000"/>
              </a:solidFill>
              <a:latin typeface="Arial" panose="020B0604020202020204" pitchFamily="34" charset="0"/>
              <a:cs typeface="Arial" panose="020B0604020202020204" pitchFamily="34" charset="0"/>
            </a:endParaRPr>
          </a:p>
        </p:txBody>
      </p:sp>
      <p:sp>
        <p:nvSpPr>
          <p:cNvPr id="2685131" name="Text Box 203"/>
          <p:cNvSpPr txBox="1">
            <a:spLocks noChangeArrowheads="1"/>
          </p:cNvSpPr>
          <p:nvPr/>
        </p:nvSpPr>
        <p:spPr bwMode="auto">
          <a:xfrm>
            <a:off x="6389689" y="5518925"/>
            <a:ext cx="1165704" cy="297517"/>
          </a:xfrm>
          <a:prstGeom prst="rect">
            <a:avLst/>
          </a:prstGeom>
          <a:noFill/>
          <a:ln w="9525" algn="ctr">
            <a:noFill/>
            <a:miter lim="800000"/>
            <a:headEnd/>
            <a:tailEnd/>
          </a:ln>
          <a:effectLst/>
        </p:spPr>
        <p:txBody>
          <a:bodyPr wrap="none">
            <a:spAutoFit/>
          </a:bodyPr>
          <a:lstStyle/>
          <a:p>
            <a:pPr algn="r">
              <a:lnSpc>
                <a:spcPts val="800"/>
              </a:lnSpc>
              <a:spcBef>
                <a:spcPts val="0"/>
              </a:spcBef>
              <a:buSzPct val="100000"/>
            </a:pPr>
            <a:r>
              <a:rPr lang="sv-SE" sz="900" dirty="0" smtClean="0">
                <a:solidFill>
                  <a:srgbClr val="006600"/>
                </a:solidFill>
                <a:latin typeface="Arial" panose="020B0604020202020204" pitchFamily="34" charset="0"/>
                <a:cs typeface="Arial" panose="020B0604020202020204" pitchFamily="34" charset="0"/>
              </a:rPr>
              <a:t>S. Fla. Ecosystem</a:t>
            </a:r>
          </a:p>
          <a:p>
            <a:pPr algn="r">
              <a:lnSpc>
                <a:spcPts val="800"/>
              </a:lnSpc>
              <a:spcBef>
                <a:spcPts val="0"/>
              </a:spcBef>
              <a:buSzPct val="100000"/>
            </a:pPr>
            <a:r>
              <a:rPr lang="sv-SE" sz="900" dirty="0" smtClean="0">
                <a:solidFill>
                  <a:srgbClr val="006600"/>
                </a:solidFill>
                <a:latin typeface="Arial" panose="020B0604020202020204" pitchFamily="34" charset="0"/>
                <a:cs typeface="Arial" panose="020B0604020202020204" pitchFamily="34" charset="0"/>
              </a:rPr>
              <a:t>Restoration</a:t>
            </a:r>
            <a:endParaRPr lang="en-US" sz="900" dirty="0">
              <a:solidFill>
                <a:srgbClr val="006600"/>
              </a:solidFill>
              <a:latin typeface="Arial" panose="020B0604020202020204" pitchFamily="34" charset="0"/>
              <a:cs typeface="Arial" panose="020B0604020202020204" pitchFamily="34" charset="0"/>
            </a:endParaRPr>
          </a:p>
        </p:txBody>
      </p:sp>
      <p:sp>
        <p:nvSpPr>
          <p:cNvPr id="2685133" name="Text Box 205"/>
          <p:cNvSpPr txBox="1">
            <a:spLocks noChangeArrowheads="1"/>
          </p:cNvSpPr>
          <p:nvPr/>
        </p:nvSpPr>
        <p:spPr bwMode="auto">
          <a:xfrm>
            <a:off x="6527875" y="3628362"/>
            <a:ext cx="1056700" cy="230832"/>
          </a:xfrm>
          <a:prstGeom prst="rect">
            <a:avLst/>
          </a:prstGeom>
          <a:noFill/>
          <a:ln w="9525" algn="ctr">
            <a:noFill/>
            <a:miter lim="800000"/>
            <a:headEnd/>
            <a:tailEnd/>
          </a:ln>
          <a:effectLst/>
        </p:spPr>
        <p:txBody>
          <a:bodyPr wrap="none">
            <a:spAutoFit/>
          </a:bodyPr>
          <a:lstStyle/>
          <a:p>
            <a:pPr algn="l">
              <a:spcBef>
                <a:spcPts val="0"/>
              </a:spcBef>
              <a:buSzPct val="100000"/>
            </a:pPr>
            <a:r>
              <a:rPr lang="sv-SE" sz="900" dirty="0">
                <a:solidFill>
                  <a:srgbClr val="CC0000"/>
                </a:solidFill>
                <a:latin typeface="Arial" panose="020B0604020202020204" pitchFamily="34" charset="0"/>
                <a:cs typeface="Arial" panose="020B0604020202020204" pitchFamily="34" charset="0"/>
              </a:rPr>
              <a:t>Center Hill </a:t>
            </a:r>
            <a:r>
              <a:rPr lang="sv-SE" sz="900" dirty="0" smtClean="0">
                <a:solidFill>
                  <a:srgbClr val="CC0000"/>
                </a:solidFill>
                <a:latin typeface="Arial" panose="020B0604020202020204" pitchFamily="34" charset="0"/>
                <a:cs typeface="Arial" panose="020B0604020202020204" pitchFamily="34" charset="0"/>
              </a:rPr>
              <a:t>Lake</a:t>
            </a:r>
            <a:endParaRPr lang="en-US" sz="900" dirty="0">
              <a:solidFill>
                <a:srgbClr val="CC0000"/>
              </a:solidFill>
              <a:latin typeface="Arial" panose="020B0604020202020204" pitchFamily="34" charset="0"/>
              <a:cs typeface="Arial" panose="020B0604020202020204" pitchFamily="34" charset="0"/>
            </a:endParaRPr>
          </a:p>
        </p:txBody>
      </p:sp>
      <p:sp>
        <p:nvSpPr>
          <p:cNvPr id="2685135" name="Text Box 207"/>
          <p:cNvSpPr txBox="1">
            <a:spLocks noChangeArrowheads="1"/>
          </p:cNvSpPr>
          <p:nvPr/>
        </p:nvSpPr>
        <p:spPr bwMode="auto">
          <a:xfrm>
            <a:off x="4886725" y="3355317"/>
            <a:ext cx="883443" cy="297517"/>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a:solidFill>
                  <a:srgbClr val="000099"/>
                </a:solidFill>
                <a:latin typeface="Arial" panose="020B0604020202020204" pitchFamily="34" charset="0"/>
                <a:cs typeface="Arial" panose="020B0604020202020204" pitchFamily="34" charset="0"/>
              </a:rPr>
              <a:t>Olmsted Lock &amp; Dam</a:t>
            </a:r>
          </a:p>
        </p:txBody>
      </p:sp>
      <p:sp>
        <p:nvSpPr>
          <p:cNvPr id="2685136" name="Oval 208"/>
          <p:cNvSpPr>
            <a:spLocks noChangeArrowheads="1"/>
          </p:cNvSpPr>
          <p:nvPr/>
        </p:nvSpPr>
        <p:spPr bwMode="auto">
          <a:xfrm>
            <a:off x="5705044" y="3145492"/>
            <a:ext cx="538594" cy="507342"/>
          </a:xfrm>
          <a:prstGeom prst="ellipse">
            <a:avLst/>
          </a:prstGeom>
          <a:solidFill>
            <a:srgbClr val="0070C0"/>
          </a:solidFill>
          <a:ln w="9525" algn="ctr">
            <a:noFill/>
            <a:round/>
            <a:headEnd/>
            <a:tailEnd/>
          </a:ln>
          <a:effectLst/>
        </p:spPr>
        <p:txBody>
          <a:bodyPr wrap="none" anchor="ctr"/>
          <a:lstStyle/>
          <a:p>
            <a:pPr>
              <a:spcBef>
                <a:spcPts val="0"/>
              </a:spcBef>
              <a:buSzPct val="100000"/>
            </a:pPr>
            <a:r>
              <a:rPr lang="en-US" dirty="0" smtClean="0">
                <a:solidFill>
                  <a:srgbClr val="FFFFFF"/>
                </a:solidFill>
                <a:latin typeface="Arial" panose="020B0604020202020204" pitchFamily="34" charset="0"/>
                <a:cs typeface="Arial" panose="020B0604020202020204" pitchFamily="34" charset="0"/>
              </a:rPr>
              <a:t>175</a:t>
            </a:r>
            <a:endParaRPr lang="en-US" dirty="0">
              <a:solidFill>
                <a:srgbClr val="FFFFFF"/>
              </a:solidFill>
              <a:latin typeface="Arial" panose="020B0604020202020204" pitchFamily="34" charset="0"/>
              <a:cs typeface="Arial" panose="020B0604020202020204" pitchFamily="34" charset="0"/>
            </a:endParaRPr>
          </a:p>
        </p:txBody>
      </p:sp>
      <p:sp>
        <p:nvSpPr>
          <p:cNvPr id="2685141" name="Oval 213"/>
          <p:cNvSpPr>
            <a:spLocks noChangeArrowheads="1"/>
          </p:cNvSpPr>
          <p:nvPr/>
        </p:nvSpPr>
        <p:spPr bwMode="auto">
          <a:xfrm>
            <a:off x="5272087" y="2000816"/>
            <a:ext cx="304801" cy="282013"/>
          </a:xfrm>
          <a:prstGeom prst="ellipse">
            <a:avLst/>
          </a:prstGeom>
          <a:solidFill>
            <a:srgbClr val="00B050"/>
          </a:solidFill>
          <a:ln w="9525" algn="ctr">
            <a:noFill/>
            <a:round/>
            <a:headEnd/>
            <a:tailEnd/>
          </a:ln>
          <a:effectLst/>
        </p:spPr>
        <p:txBody>
          <a:bodyPr wrap="none" anchor="ctr"/>
          <a:lstStyle/>
          <a:p>
            <a:pPr>
              <a:spcBef>
                <a:spcPts val="0"/>
              </a:spcBef>
              <a:buSzPct val="100000"/>
            </a:pPr>
            <a:r>
              <a:rPr lang="en-US" sz="1100" dirty="0" smtClean="0">
                <a:solidFill>
                  <a:srgbClr val="FFFFFF"/>
                </a:solidFill>
                <a:latin typeface="Arial" panose="020B0604020202020204" pitchFamily="34" charset="0"/>
                <a:cs typeface="Arial" panose="020B0604020202020204" pitchFamily="34" charset="0"/>
              </a:rPr>
              <a:t>33</a:t>
            </a:r>
            <a:endParaRPr lang="en-US" sz="1100" dirty="0">
              <a:solidFill>
                <a:srgbClr val="FFFFFF"/>
              </a:solidFill>
              <a:latin typeface="Arial" panose="020B0604020202020204" pitchFamily="34" charset="0"/>
              <a:cs typeface="Arial" panose="020B0604020202020204" pitchFamily="34" charset="0"/>
            </a:endParaRPr>
          </a:p>
        </p:txBody>
      </p:sp>
      <p:sp>
        <p:nvSpPr>
          <p:cNvPr id="2685142" name="Rectangle 214"/>
          <p:cNvSpPr>
            <a:spLocks noGrp="1" noChangeArrowheads="1"/>
          </p:cNvSpPr>
          <p:nvPr>
            <p:ph type="title"/>
          </p:nvPr>
        </p:nvSpPr>
        <p:spPr bwMode="auto">
          <a:xfrm>
            <a:off x="0" y="0"/>
            <a:ext cx="9144000" cy="731838"/>
          </a:xfrm>
          <a:noFill/>
          <a:ln cap="flat">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chemeClr val="tx1"/>
                </a:solidFill>
                <a:latin typeface="Arial" pitchFamily="34" charset="0"/>
                <a:cs typeface="Arial" pitchFamily="34" charset="0"/>
              </a:rPr>
              <a:t>CONSTRUCTION PROJECTS IN FY18 BUDGET</a:t>
            </a:r>
          </a:p>
        </p:txBody>
      </p:sp>
      <p:sp>
        <p:nvSpPr>
          <p:cNvPr id="2685146" name="Text Box 218"/>
          <p:cNvSpPr txBox="1">
            <a:spLocks noChangeArrowheads="1"/>
          </p:cNvSpPr>
          <p:nvPr/>
        </p:nvSpPr>
        <p:spPr bwMode="auto">
          <a:xfrm>
            <a:off x="1295910" y="3589819"/>
            <a:ext cx="1069524" cy="297517"/>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a:solidFill>
                  <a:srgbClr val="CC0000"/>
                </a:solidFill>
                <a:latin typeface="Arial" panose="020B0604020202020204" pitchFamily="34" charset="0"/>
                <a:cs typeface="Arial" panose="020B0604020202020204" pitchFamily="34" charset="0"/>
              </a:rPr>
              <a:t>Santa Ana River</a:t>
            </a:r>
          </a:p>
          <a:p>
            <a:pPr algn="l">
              <a:lnSpc>
                <a:spcPts val="800"/>
              </a:lnSpc>
              <a:spcBef>
                <a:spcPts val="0"/>
              </a:spcBef>
              <a:buSzPct val="100000"/>
            </a:pPr>
            <a:r>
              <a:rPr lang="en-US" sz="900" dirty="0">
                <a:solidFill>
                  <a:srgbClr val="CC0000"/>
                </a:solidFill>
                <a:latin typeface="Arial" panose="020B0604020202020204" pitchFamily="34" charset="0"/>
                <a:cs typeface="Arial" panose="020B0604020202020204" pitchFamily="34" charset="0"/>
              </a:rPr>
              <a:t>Mainstem</a:t>
            </a:r>
          </a:p>
        </p:txBody>
      </p:sp>
      <p:sp>
        <p:nvSpPr>
          <p:cNvPr id="2685149" name="Text Box 221"/>
          <p:cNvSpPr txBox="1">
            <a:spLocks noChangeArrowheads="1"/>
          </p:cNvSpPr>
          <p:nvPr/>
        </p:nvSpPr>
        <p:spPr bwMode="auto">
          <a:xfrm>
            <a:off x="3107600" y="1843091"/>
            <a:ext cx="1191352" cy="297517"/>
          </a:xfrm>
          <a:prstGeom prst="rect">
            <a:avLst/>
          </a:prstGeom>
          <a:noFill/>
          <a:ln w="9525" algn="ctr">
            <a:noFill/>
            <a:miter lim="800000"/>
            <a:headEnd/>
            <a:tailEnd/>
          </a:ln>
          <a:effectLst/>
        </p:spPr>
        <p:txBody>
          <a:bodyPr wrap="none">
            <a:spAutoFit/>
          </a:bodyPr>
          <a:lstStyle/>
          <a:p>
            <a:pPr algn="r">
              <a:lnSpc>
                <a:spcPts val="800"/>
              </a:lnSpc>
              <a:spcBef>
                <a:spcPts val="0"/>
              </a:spcBef>
              <a:buSzPct val="100000"/>
            </a:pPr>
            <a:r>
              <a:rPr lang="en-US" sz="900" dirty="0">
                <a:solidFill>
                  <a:srgbClr val="006600"/>
                </a:solidFill>
                <a:latin typeface="Arial" panose="020B0604020202020204" pitchFamily="34" charset="0"/>
                <a:cs typeface="Arial" panose="020B0604020202020204" pitchFamily="34" charset="0"/>
              </a:rPr>
              <a:t>Missouri R. Fish &amp;</a:t>
            </a:r>
          </a:p>
          <a:p>
            <a:pPr algn="r">
              <a:lnSpc>
                <a:spcPts val="800"/>
              </a:lnSpc>
              <a:spcBef>
                <a:spcPts val="0"/>
              </a:spcBef>
              <a:buSzPct val="100000"/>
            </a:pPr>
            <a:r>
              <a:rPr lang="en-US" sz="900" dirty="0">
                <a:solidFill>
                  <a:srgbClr val="006600"/>
                </a:solidFill>
                <a:latin typeface="Arial" panose="020B0604020202020204" pitchFamily="34" charset="0"/>
                <a:cs typeface="Arial" panose="020B0604020202020204" pitchFamily="34" charset="0"/>
              </a:rPr>
              <a:t>Wildlife Recovery</a:t>
            </a:r>
          </a:p>
        </p:txBody>
      </p:sp>
      <p:sp>
        <p:nvSpPr>
          <p:cNvPr id="2685156" name="Text Box 228"/>
          <p:cNvSpPr txBox="1">
            <a:spLocks noChangeArrowheads="1"/>
          </p:cNvSpPr>
          <p:nvPr/>
        </p:nvSpPr>
        <p:spPr bwMode="auto">
          <a:xfrm>
            <a:off x="1638300" y="1233492"/>
            <a:ext cx="998991" cy="297517"/>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a:solidFill>
                  <a:srgbClr val="006600"/>
                </a:solidFill>
                <a:latin typeface="Arial" panose="020B0604020202020204" pitchFamily="34" charset="0"/>
                <a:cs typeface="Arial" panose="020B0604020202020204" pitchFamily="34" charset="0"/>
              </a:rPr>
              <a:t>Columbia R.</a:t>
            </a:r>
          </a:p>
          <a:p>
            <a:pPr algn="l">
              <a:lnSpc>
                <a:spcPts val="800"/>
              </a:lnSpc>
              <a:spcBef>
                <a:spcPts val="0"/>
              </a:spcBef>
              <a:buSzPct val="100000"/>
            </a:pPr>
            <a:r>
              <a:rPr lang="en-US" sz="900" dirty="0">
                <a:solidFill>
                  <a:srgbClr val="006600"/>
                </a:solidFill>
                <a:latin typeface="Arial" panose="020B0604020202020204" pitchFamily="34" charset="0"/>
                <a:cs typeface="Arial" panose="020B0604020202020204" pitchFamily="34" charset="0"/>
              </a:rPr>
              <a:t>Fish Mitigation</a:t>
            </a:r>
          </a:p>
        </p:txBody>
      </p:sp>
      <p:sp>
        <p:nvSpPr>
          <p:cNvPr id="2685158" name="Text Box 230"/>
          <p:cNvSpPr txBox="1">
            <a:spLocks noChangeArrowheads="1"/>
          </p:cNvSpPr>
          <p:nvPr/>
        </p:nvSpPr>
        <p:spPr bwMode="auto">
          <a:xfrm>
            <a:off x="3622677" y="3938756"/>
            <a:ext cx="2008982" cy="194925"/>
          </a:xfrm>
          <a:prstGeom prst="rect">
            <a:avLst/>
          </a:prstGeom>
          <a:noFill/>
          <a:ln w="9525" algn="ctr">
            <a:noFill/>
            <a:miter lim="800000"/>
            <a:headEnd/>
            <a:tailEnd/>
          </a:ln>
          <a:effectLst/>
        </p:spPr>
        <p:txBody>
          <a:bodyPr wrap="square">
            <a:spAutoFit/>
          </a:bodyPr>
          <a:lstStyle/>
          <a:p>
            <a:pPr algn="l">
              <a:lnSpc>
                <a:spcPts val="800"/>
              </a:lnSpc>
              <a:spcBef>
                <a:spcPts val="0"/>
              </a:spcBef>
              <a:buSzPct val="100000"/>
            </a:pPr>
            <a:r>
              <a:rPr lang="en-US" sz="900" dirty="0" smtClean="0">
                <a:solidFill>
                  <a:srgbClr val="000000"/>
                </a:solidFill>
                <a:latin typeface="Arial" panose="020B0604020202020204" pitchFamily="34" charset="0"/>
                <a:cs typeface="Arial" panose="020B0604020202020204" pitchFamily="34" charset="0"/>
              </a:rPr>
              <a:t>Lower Miss. R. </a:t>
            </a:r>
            <a:r>
              <a:rPr lang="en-US" sz="900" dirty="0" err="1" smtClean="0">
                <a:solidFill>
                  <a:srgbClr val="000000"/>
                </a:solidFill>
                <a:latin typeface="Arial" panose="020B0604020202020204" pitchFamily="34" charset="0"/>
                <a:cs typeface="Arial" panose="020B0604020202020204" pitchFamily="34" charset="0"/>
              </a:rPr>
              <a:t>Mainstem</a:t>
            </a:r>
            <a:r>
              <a:rPr lang="en-US" sz="900" dirty="0">
                <a:solidFill>
                  <a:srgbClr val="000000"/>
                </a:solidFill>
                <a:latin typeface="Arial" panose="020B0604020202020204" pitchFamily="34" charset="0"/>
                <a:cs typeface="Arial" panose="020B0604020202020204" pitchFamily="34" charset="0"/>
              </a:rPr>
              <a:t> </a:t>
            </a:r>
            <a:r>
              <a:rPr lang="en-US" sz="900" dirty="0" smtClean="0">
                <a:solidFill>
                  <a:srgbClr val="000000"/>
                </a:solidFill>
                <a:latin typeface="Arial" panose="020B0604020202020204" pitchFamily="34" charset="0"/>
                <a:cs typeface="Arial" panose="020B0604020202020204" pitchFamily="34" charset="0"/>
              </a:rPr>
              <a:t>(MR&amp;T</a:t>
            </a:r>
            <a:r>
              <a:rPr lang="en-US" sz="900" dirty="0" smtClean="0">
                <a:solidFill>
                  <a:srgbClr val="990000"/>
                </a:solidFill>
                <a:latin typeface="Arial" panose="020B0604020202020204" pitchFamily="34" charset="0"/>
                <a:cs typeface="Arial" panose="020B0604020202020204" pitchFamily="34" charset="0"/>
              </a:rPr>
              <a:t>)</a:t>
            </a:r>
            <a:endParaRPr lang="en-US" sz="900" dirty="0">
              <a:solidFill>
                <a:srgbClr val="990000"/>
              </a:solidFill>
              <a:latin typeface="Arial" panose="020B0604020202020204" pitchFamily="34" charset="0"/>
              <a:cs typeface="Arial" panose="020B0604020202020204" pitchFamily="34" charset="0"/>
            </a:endParaRPr>
          </a:p>
        </p:txBody>
      </p:sp>
      <p:sp>
        <p:nvSpPr>
          <p:cNvPr id="2685185" name="Text Box 257"/>
          <p:cNvSpPr txBox="1">
            <a:spLocks noChangeArrowheads="1"/>
          </p:cNvSpPr>
          <p:nvPr/>
        </p:nvSpPr>
        <p:spPr bwMode="auto">
          <a:xfrm>
            <a:off x="6162427" y="2688667"/>
            <a:ext cx="1374944"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sv-SE" sz="900" dirty="0" smtClean="0">
                <a:solidFill>
                  <a:srgbClr val="CC0000"/>
                </a:solidFill>
                <a:latin typeface="Arial" panose="020B0604020202020204" pitchFamily="34" charset="0"/>
                <a:cs typeface="Arial" panose="020B0604020202020204" pitchFamily="34" charset="0"/>
              </a:rPr>
              <a:t>E. Br. Clarion R. Lake</a:t>
            </a:r>
            <a:endParaRPr lang="en-US" sz="900" dirty="0">
              <a:solidFill>
                <a:srgbClr val="CC0000"/>
              </a:solidFill>
              <a:latin typeface="Arial" panose="020B0604020202020204" pitchFamily="34" charset="0"/>
              <a:cs typeface="Arial" panose="020B0604020202020204" pitchFamily="34" charset="0"/>
            </a:endParaRPr>
          </a:p>
        </p:txBody>
      </p:sp>
      <p:sp>
        <p:nvSpPr>
          <p:cNvPr id="247" name="Text Box 203"/>
          <p:cNvSpPr txBox="1">
            <a:spLocks noChangeArrowheads="1"/>
          </p:cNvSpPr>
          <p:nvPr/>
        </p:nvSpPr>
        <p:spPr bwMode="auto">
          <a:xfrm>
            <a:off x="7985129" y="2809594"/>
            <a:ext cx="909223"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sv-SE" sz="900" dirty="0" smtClean="0">
                <a:solidFill>
                  <a:srgbClr val="006600"/>
                </a:solidFill>
                <a:latin typeface="Arial" panose="020B0604020202020204" pitchFamily="34" charset="0"/>
                <a:cs typeface="Arial" panose="020B0604020202020204" pitchFamily="34" charset="0"/>
              </a:rPr>
              <a:t>Poplar Island</a:t>
            </a:r>
          </a:p>
        </p:txBody>
      </p:sp>
      <p:sp>
        <p:nvSpPr>
          <p:cNvPr id="248" name="Oval 240"/>
          <p:cNvSpPr>
            <a:spLocks noChangeArrowheads="1"/>
          </p:cNvSpPr>
          <p:nvPr/>
        </p:nvSpPr>
        <p:spPr bwMode="auto">
          <a:xfrm>
            <a:off x="7737916" y="2762250"/>
            <a:ext cx="291659" cy="288930"/>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1200" dirty="0" smtClean="0">
                <a:solidFill>
                  <a:srgbClr val="FFFFFF"/>
                </a:solidFill>
                <a:latin typeface="Arial" panose="020B0604020202020204" pitchFamily="34" charset="0"/>
                <a:cs typeface="Arial" panose="020B0604020202020204" pitchFamily="34" charset="0"/>
              </a:rPr>
              <a:t>36</a:t>
            </a:r>
            <a:endParaRPr lang="en-US" sz="1200" dirty="0">
              <a:solidFill>
                <a:srgbClr val="FFFFFF"/>
              </a:solidFill>
              <a:latin typeface="Arial" panose="020B0604020202020204" pitchFamily="34" charset="0"/>
              <a:cs typeface="Arial" panose="020B0604020202020204" pitchFamily="34" charset="0"/>
            </a:endParaRPr>
          </a:p>
        </p:txBody>
      </p:sp>
      <p:sp>
        <p:nvSpPr>
          <p:cNvPr id="269" name="Oval 222"/>
          <p:cNvSpPr>
            <a:spLocks noChangeArrowheads="1"/>
          </p:cNvSpPr>
          <p:nvPr/>
        </p:nvSpPr>
        <p:spPr bwMode="auto">
          <a:xfrm>
            <a:off x="1095105" y="3624429"/>
            <a:ext cx="262915" cy="241347"/>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100" dirty="0" smtClean="0">
                <a:solidFill>
                  <a:srgbClr val="FFFFFF"/>
                </a:solidFill>
                <a:latin typeface="Arial" panose="020B0604020202020204" pitchFamily="34" charset="0"/>
                <a:cs typeface="Arial" panose="020B0604020202020204" pitchFamily="34" charset="0"/>
              </a:rPr>
              <a:t>40</a:t>
            </a:r>
          </a:p>
        </p:txBody>
      </p:sp>
      <p:sp>
        <p:nvSpPr>
          <p:cNvPr id="275" name="Text Box 203"/>
          <p:cNvSpPr txBox="1">
            <a:spLocks noChangeArrowheads="1"/>
          </p:cNvSpPr>
          <p:nvPr/>
        </p:nvSpPr>
        <p:spPr bwMode="auto">
          <a:xfrm>
            <a:off x="8239125" y="2438403"/>
            <a:ext cx="838200" cy="297517"/>
          </a:xfrm>
          <a:prstGeom prst="rect">
            <a:avLst/>
          </a:prstGeom>
          <a:noFill/>
          <a:ln w="9525" algn="ctr">
            <a:noFill/>
            <a:miter lim="800000"/>
            <a:headEnd/>
            <a:tailEnd/>
          </a:ln>
          <a:effectLst/>
        </p:spPr>
        <p:txBody>
          <a:bodyPr wrap="square">
            <a:spAutoFit/>
          </a:bodyPr>
          <a:lstStyle/>
          <a:p>
            <a:pPr algn="l">
              <a:lnSpc>
                <a:spcPts val="800"/>
              </a:lnSpc>
              <a:spcBef>
                <a:spcPts val="0"/>
              </a:spcBef>
              <a:buSzPct val="100000"/>
            </a:pPr>
            <a:r>
              <a:rPr lang="sv-SE" sz="900" dirty="0" smtClean="0">
                <a:solidFill>
                  <a:srgbClr val="C00000"/>
                </a:solidFill>
                <a:latin typeface="Arial" panose="020B0604020202020204" pitchFamily="34" charset="0"/>
                <a:cs typeface="Arial" panose="020B0604020202020204" pitchFamily="34" charset="0"/>
              </a:rPr>
              <a:t>Raritan</a:t>
            </a:r>
          </a:p>
          <a:p>
            <a:pPr algn="l">
              <a:lnSpc>
                <a:spcPts val="800"/>
              </a:lnSpc>
              <a:spcBef>
                <a:spcPts val="0"/>
              </a:spcBef>
              <a:buSzPct val="100000"/>
            </a:pPr>
            <a:r>
              <a:rPr lang="sv-SE" sz="900" dirty="0" smtClean="0">
                <a:solidFill>
                  <a:srgbClr val="C00000"/>
                </a:solidFill>
                <a:latin typeface="Arial" panose="020B0604020202020204" pitchFamily="34" charset="0"/>
                <a:cs typeface="Arial" panose="020B0604020202020204" pitchFamily="34" charset="0"/>
              </a:rPr>
              <a:t>Basin</a:t>
            </a:r>
          </a:p>
        </p:txBody>
      </p:sp>
      <p:sp>
        <p:nvSpPr>
          <p:cNvPr id="267" name="TextBox 266"/>
          <p:cNvSpPr txBox="1"/>
          <p:nvPr/>
        </p:nvSpPr>
        <p:spPr>
          <a:xfrm>
            <a:off x="5729291" y="727761"/>
            <a:ext cx="2776539" cy="954107"/>
          </a:xfrm>
          <a:prstGeom prst="rect">
            <a:avLst/>
          </a:prstGeom>
          <a:noFill/>
        </p:spPr>
        <p:txBody>
          <a:bodyPr wrap="square" rtlCol="0">
            <a:spAutoFit/>
          </a:bodyPr>
          <a:lstStyle/>
          <a:p>
            <a:r>
              <a:rPr lang="en-US" sz="1400" i="1" dirty="0" smtClean="0">
                <a:solidFill>
                  <a:srgbClr val="000000"/>
                </a:solidFill>
                <a:latin typeface="Arial" pitchFamily="34" charset="0"/>
                <a:cs typeface="Arial" pitchFamily="34" charset="0"/>
              </a:rPr>
              <a:t>$5 M or More.  Actual funding for these and other projects to be determined in FY18 appropriation</a:t>
            </a:r>
            <a:endParaRPr lang="en-US" sz="1400" b="0" dirty="0">
              <a:solidFill>
                <a:srgbClr val="000000"/>
              </a:solidFill>
              <a:latin typeface="Arial" pitchFamily="34" charset="0"/>
            </a:endParaRPr>
          </a:p>
        </p:txBody>
      </p:sp>
      <p:sp>
        <p:nvSpPr>
          <p:cNvPr id="282" name="Oval 222"/>
          <p:cNvSpPr>
            <a:spLocks noChangeArrowheads="1"/>
          </p:cNvSpPr>
          <p:nvPr/>
        </p:nvSpPr>
        <p:spPr bwMode="auto">
          <a:xfrm>
            <a:off x="1039336" y="2551565"/>
            <a:ext cx="119537" cy="151951"/>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800" dirty="0" smtClean="0">
                <a:solidFill>
                  <a:srgbClr val="FFFFFF"/>
                </a:solidFill>
                <a:latin typeface="Arial" panose="020B0604020202020204" pitchFamily="34" charset="0"/>
                <a:cs typeface="Arial" panose="020B0604020202020204" pitchFamily="34" charset="0"/>
              </a:rPr>
              <a:t>6</a:t>
            </a:r>
            <a:endParaRPr lang="en-US" sz="800" dirty="0">
              <a:solidFill>
                <a:srgbClr val="FFFFFF"/>
              </a:solidFill>
              <a:latin typeface="Arial" panose="020B0604020202020204" pitchFamily="34" charset="0"/>
              <a:cs typeface="Arial" panose="020B0604020202020204" pitchFamily="34" charset="0"/>
            </a:endParaRPr>
          </a:p>
        </p:txBody>
      </p:sp>
      <p:sp>
        <p:nvSpPr>
          <p:cNvPr id="298" name="Oval 195"/>
          <p:cNvSpPr>
            <a:spLocks noChangeArrowheads="1"/>
          </p:cNvSpPr>
          <p:nvPr/>
        </p:nvSpPr>
        <p:spPr bwMode="auto">
          <a:xfrm>
            <a:off x="7481888" y="2552700"/>
            <a:ext cx="285482" cy="281035"/>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400" dirty="0" smtClean="0">
                <a:solidFill>
                  <a:srgbClr val="FFFFFF"/>
                </a:solidFill>
                <a:latin typeface="Arial" panose="020B0604020202020204" pitchFamily="34" charset="0"/>
                <a:cs typeface="Arial" panose="020B0604020202020204" pitchFamily="34" charset="0"/>
              </a:rPr>
              <a:t>50</a:t>
            </a:r>
          </a:p>
        </p:txBody>
      </p:sp>
      <p:sp>
        <p:nvSpPr>
          <p:cNvPr id="260" name="Oval 158"/>
          <p:cNvSpPr>
            <a:spLocks noChangeArrowheads="1"/>
          </p:cNvSpPr>
          <p:nvPr/>
        </p:nvSpPr>
        <p:spPr bwMode="auto">
          <a:xfrm>
            <a:off x="8080131" y="2435470"/>
            <a:ext cx="211384" cy="211074"/>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000" dirty="0" smtClean="0">
                <a:solidFill>
                  <a:srgbClr val="FFFFFF"/>
                </a:solidFill>
                <a:latin typeface="Arial" panose="020B0604020202020204" pitchFamily="34" charset="0"/>
                <a:cs typeface="Arial" panose="020B0604020202020204" pitchFamily="34" charset="0"/>
              </a:rPr>
              <a:t>20</a:t>
            </a:r>
          </a:p>
        </p:txBody>
      </p:sp>
      <p:sp>
        <p:nvSpPr>
          <p:cNvPr id="268" name="Oval 222"/>
          <p:cNvSpPr>
            <a:spLocks noChangeArrowheads="1"/>
          </p:cNvSpPr>
          <p:nvPr/>
        </p:nvSpPr>
        <p:spPr bwMode="auto">
          <a:xfrm>
            <a:off x="1127127" y="3202490"/>
            <a:ext cx="294124" cy="258962"/>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400" dirty="0" smtClean="0">
                <a:solidFill>
                  <a:srgbClr val="FFFFFF"/>
                </a:solidFill>
                <a:latin typeface="Arial" panose="020B0604020202020204" pitchFamily="34" charset="0"/>
                <a:cs typeface="Arial" panose="020B0604020202020204" pitchFamily="34" charset="0"/>
              </a:rPr>
              <a:t>58</a:t>
            </a:r>
            <a:endParaRPr lang="en-US" sz="1400" dirty="0">
              <a:solidFill>
                <a:srgbClr val="FFFFFF"/>
              </a:solidFill>
              <a:latin typeface="Arial" panose="020B0604020202020204" pitchFamily="34" charset="0"/>
              <a:cs typeface="Arial" panose="020B0604020202020204" pitchFamily="34" charset="0"/>
            </a:endParaRPr>
          </a:p>
        </p:txBody>
      </p:sp>
      <p:sp>
        <p:nvSpPr>
          <p:cNvPr id="270" name="Text Box 218"/>
          <p:cNvSpPr txBox="1">
            <a:spLocks noChangeArrowheads="1"/>
          </p:cNvSpPr>
          <p:nvPr/>
        </p:nvSpPr>
        <p:spPr bwMode="auto">
          <a:xfrm>
            <a:off x="1371600" y="3276600"/>
            <a:ext cx="889987"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smtClean="0">
                <a:solidFill>
                  <a:srgbClr val="CC0000"/>
                </a:solidFill>
                <a:latin typeface="Arial" panose="020B0604020202020204" pitchFamily="34" charset="0"/>
                <a:cs typeface="Arial" panose="020B0604020202020204" pitchFamily="34" charset="0"/>
              </a:rPr>
              <a:t>Isabella Dam</a:t>
            </a:r>
            <a:endParaRPr lang="en-US" sz="900" dirty="0">
              <a:solidFill>
                <a:srgbClr val="CC0000"/>
              </a:solidFill>
              <a:latin typeface="Arial" panose="020B0604020202020204" pitchFamily="34" charset="0"/>
              <a:cs typeface="Arial" panose="020B0604020202020204" pitchFamily="34" charset="0"/>
            </a:endParaRPr>
          </a:p>
        </p:txBody>
      </p:sp>
      <p:sp>
        <p:nvSpPr>
          <p:cNvPr id="307" name="Oval 172"/>
          <p:cNvSpPr>
            <a:spLocks noChangeArrowheads="1"/>
          </p:cNvSpPr>
          <p:nvPr/>
        </p:nvSpPr>
        <p:spPr bwMode="auto">
          <a:xfrm>
            <a:off x="7419976" y="5117123"/>
            <a:ext cx="378801" cy="342117"/>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400" dirty="0" smtClean="0">
                <a:solidFill>
                  <a:srgbClr val="FFFFFF"/>
                </a:solidFill>
                <a:latin typeface="Arial" panose="020B0604020202020204" pitchFamily="34" charset="0"/>
                <a:cs typeface="Arial" panose="020B0604020202020204" pitchFamily="34" charset="0"/>
              </a:rPr>
              <a:t>82</a:t>
            </a:r>
            <a:endParaRPr lang="en-US" sz="1400" dirty="0">
              <a:solidFill>
                <a:srgbClr val="FFFFFF"/>
              </a:solidFill>
              <a:latin typeface="Arial" panose="020B0604020202020204" pitchFamily="34" charset="0"/>
              <a:cs typeface="Arial" panose="020B0604020202020204" pitchFamily="34" charset="0"/>
            </a:endParaRPr>
          </a:p>
        </p:txBody>
      </p:sp>
      <p:sp>
        <p:nvSpPr>
          <p:cNvPr id="328" name="Oval 242"/>
          <p:cNvSpPr>
            <a:spLocks noChangeArrowheads="1"/>
          </p:cNvSpPr>
          <p:nvPr/>
        </p:nvSpPr>
        <p:spPr bwMode="auto">
          <a:xfrm>
            <a:off x="6310313" y="3624264"/>
            <a:ext cx="257178" cy="238124"/>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100" dirty="0" smtClean="0">
                <a:solidFill>
                  <a:srgbClr val="FFFFFF"/>
                </a:solidFill>
                <a:latin typeface="Arial" panose="020B0604020202020204" pitchFamily="34" charset="0"/>
                <a:cs typeface="Arial" panose="020B0604020202020204" pitchFamily="34" charset="0"/>
              </a:rPr>
              <a:t>29</a:t>
            </a:r>
            <a:endParaRPr lang="en-US" sz="1100" dirty="0">
              <a:solidFill>
                <a:srgbClr val="FFFFFF"/>
              </a:solidFill>
              <a:latin typeface="Arial" panose="020B0604020202020204" pitchFamily="34" charset="0"/>
              <a:cs typeface="Arial" panose="020B0604020202020204" pitchFamily="34" charset="0"/>
            </a:endParaRPr>
          </a:p>
        </p:txBody>
      </p:sp>
      <p:sp>
        <p:nvSpPr>
          <p:cNvPr id="331" name="Text Box 255"/>
          <p:cNvSpPr txBox="1">
            <a:spLocks noChangeArrowheads="1"/>
          </p:cNvSpPr>
          <p:nvPr/>
        </p:nvSpPr>
        <p:spPr bwMode="auto">
          <a:xfrm>
            <a:off x="3509964" y="4924429"/>
            <a:ext cx="1453978" cy="194925"/>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CC0000"/>
                </a:solidFill>
                <a:latin typeface="Arial" panose="020B0604020202020204" pitchFamily="34" charset="0"/>
                <a:cs typeface="Arial" panose="020B0604020202020204" pitchFamily="34" charset="0"/>
              </a:rPr>
              <a:t>Buffalo Bayou &amp; </a:t>
            </a:r>
            <a:r>
              <a:rPr lang="en-US" sz="900" dirty="0" err="1" smtClean="0">
                <a:solidFill>
                  <a:srgbClr val="CC0000"/>
                </a:solidFill>
                <a:latin typeface="Arial" panose="020B0604020202020204" pitchFamily="34" charset="0"/>
                <a:cs typeface="Arial" panose="020B0604020202020204" pitchFamily="34" charset="0"/>
              </a:rPr>
              <a:t>Tribs</a:t>
            </a:r>
            <a:r>
              <a:rPr lang="en-US" sz="900" dirty="0" smtClean="0">
                <a:solidFill>
                  <a:srgbClr val="CC0000"/>
                </a:solidFill>
                <a:latin typeface="Arial" panose="020B0604020202020204" pitchFamily="34" charset="0"/>
                <a:cs typeface="Arial" panose="020B0604020202020204" pitchFamily="34" charset="0"/>
              </a:rPr>
              <a:t>.</a:t>
            </a:r>
            <a:endParaRPr lang="en-US" sz="900" dirty="0">
              <a:solidFill>
                <a:srgbClr val="CC0000"/>
              </a:solidFill>
              <a:latin typeface="Arial" panose="020B0604020202020204" pitchFamily="34" charset="0"/>
              <a:cs typeface="Arial" panose="020B0604020202020204" pitchFamily="34" charset="0"/>
            </a:endParaRPr>
          </a:p>
        </p:txBody>
      </p:sp>
      <p:sp>
        <p:nvSpPr>
          <p:cNvPr id="346" name="Oval 245"/>
          <p:cNvSpPr>
            <a:spLocks noChangeArrowheads="1"/>
          </p:cNvSpPr>
          <p:nvPr/>
        </p:nvSpPr>
        <p:spPr bwMode="auto">
          <a:xfrm>
            <a:off x="5547946" y="3821109"/>
            <a:ext cx="405759" cy="416783"/>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1400" dirty="0" smtClean="0">
                <a:solidFill>
                  <a:srgbClr val="FFFFFF"/>
                </a:solidFill>
                <a:latin typeface="Arial" panose="020B0604020202020204" pitchFamily="34" charset="0"/>
                <a:cs typeface="Arial" panose="020B0604020202020204" pitchFamily="34" charset="0"/>
              </a:rPr>
              <a:t>108</a:t>
            </a:r>
            <a:endParaRPr lang="en-US" sz="1400" dirty="0">
              <a:solidFill>
                <a:srgbClr val="FFFFFF"/>
              </a:solidFill>
              <a:latin typeface="Arial" panose="020B0604020202020204" pitchFamily="34" charset="0"/>
              <a:cs typeface="Arial" panose="020B0604020202020204" pitchFamily="34" charset="0"/>
            </a:endParaRPr>
          </a:p>
        </p:txBody>
      </p:sp>
      <p:sp>
        <p:nvSpPr>
          <p:cNvPr id="295" name="TextBox 294"/>
          <p:cNvSpPr txBox="1"/>
          <p:nvPr/>
        </p:nvSpPr>
        <p:spPr>
          <a:xfrm>
            <a:off x="3848100" y="6000750"/>
            <a:ext cx="2821606" cy="313932"/>
          </a:xfrm>
          <a:prstGeom prst="rect">
            <a:avLst/>
          </a:prstGeom>
          <a:noFill/>
        </p:spPr>
        <p:txBody>
          <a:bodyPr wrap="none" rtlCol="0">
            <a:spAutoFit/>
          </a:bodyPr>
          <a:lstStyle/>
          <a:p>
            <a:pPr algn="l">
              <a:lnSpc>
                <a:spcPct val="120000"/>
              </a:lnSpc>
            </a:pPr>
            <a:r>
              <a:rPr lang="en-US" sz="1200" b="0" dirty="0" smtClean="0">
                <a:solidFill>
                  <a:srgbClr val="000000"/>
                </a:solidFill>
                <a:latin typeface="Arial" panose="020B0604020202020204" pitchFamily="34" charset="0"/>
                <a:cs typeface="Arial" panose="020B0604020202020204" pitchFamily="34" charset="0"/>
              </a:rPr>
              <a:t>Numbers in circles = $million budgeted</a:t>
            </a:r>
            <a:endParaRPr lang="en-US" sz="1200" b="0" dirty="0">
              <a:solidFill>
                <a:srgbClr val="000000"/>
              </a:solidFill>
              <a:latin typeface="Arial" pitchFamily="34" charset="0"/>
              <a:cs typeface="Arial" panose="020B0604020202020204" pitchFamily="34" charset="0"/>
            </a:endParaRPr>
          </a:p>
        </p:txBody>
      </p:sp>
      <p:sp>
        <p:nvSpPr>
          <p:cNvPr id="296" name="Rectangle 4"/>
          <p:cNvSpPr txBox="1">
            <a:spLocks noChangeArrowheads="1"/>
          </p:cNvSpPr>
          <p:nvPr/>
        </p:nvSpPr>
        <p:spPr>
          <a:xfrm>
            <a:off x="3657600" y="6410325"/>
            <a:ext cx="1837058" cy="447675"/>
          </a:xfrm>
          <a:prstGeom prst="rect">
            <a:avLst/>
          </a:prstGeom>
          <a:noFill/>
        </p:spPr>
        <p:txBody>
          <a:bodyPr wrap="square" lIns="91440" tIns="45720" rIns="91440" bIns="45720" anchor="t"/>
          <a:lstStyle/>
          <a:p>
            <a:pPr>
              <a:lnSpc>
                <a:spcPct val="120000"/>
              </a:lnSpc>
              <a:defRPr/>
            </a:pPr>
            <a:fld id="{C96DC72F-C543-4B1D-98C5-17F05AD82724}" type="slidenum">
              <a:rPr lang="en-US" sz="1000" b="0" smtClean="0">
                <a:solidFill>
                  <a:srgbClr val="000000"/>
                </a:solidFill>
                <a:latin typeface="Arial" pitchFamily="34" charset="0"/>
              </a:rPr>
              <a:pPr>
                <a:lnSpc>
                  <a:spcPct val="120000"/>
                </a:lnSpc>
                <a:defRPr/>
              </a:pPr>
              <a:t>8</a:t>
            </a:fld>
            <a:endParaRPr lang="en-US" sz="1000" b="0" dirty="0" smtClean="0">
              <a:solidFill>
                <a:srgbClr val="000000"/>
              </a:solidFill>
              <a:latin typeface="Arial" pitchFamily="34" charset="0"/>
            </a:endParaRPr>
          </a:p>
        </p:txBody>
      </p:sp>
      <p:sp>
        <p:nvSpPr>
          <p:cNvPr id="252" name="Text Box 216"/>
          <p:cNvSpPr txBox="1">
            <a:spLocks noChangeArrowheads="1"/>
          </p:cNvSpPr>
          <p:nvPr/>
        </p:nvSpPr>
        <p:spPr bwMode="auto">
          <a:xfrm>
            <a:off x="-19553" y="2583006"/>
            <a:ext cx="694307" cy="297517"/>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006600"/>
                </a:solidFill>
                <a:latin typeface="Arial" panose="020B0604020202020204" pitchFamily="34" charset="0"/>
                <a:cs typeface="Arial" panose="020B0604020202020204" pitchFamily="34" charset="0"/>
              </a:rPr>
              <a:t>Hamilton</a:t>
            </a:r>
          </a:p>
          <a:p>
            <a:pPr algn="r">
              <a:lnSpc>
                <a:spcPts val="800"/>
              </a:lnSpc>
              <a:spcBef>
                <a:spcPts val="0"/>
              </a:spcBef>
              <a:buSzPct val="100000"/>
            </a:pPr>
            <a:r>
              <a:rPr lang="en-US" sz="900" dirty="0" smtClean="0">
                <a:solidFill>
                  <a:srgbClr val="006600"/>
                </a:solidFill>
                <a:latin typeface="Arial" panose="020B0604020202020204" pitchFamily="34" charset="0"/>
                <a:cs typeface="Arial" panose="020B0604020202020204" pitchFamily="34" charset="0"/>
              </a:rPr>
              <a:t>City</a:t>
            </a:r>
          </a:p>
        </p:txBody>
      </p:sp>
      <p:sp>
        <p:nvSpPr>
          <p:cNvPr id="253" name="Oval 215"/>
          <p:cNvSpPr>
            <a:spLocks noChangeArrowheads="1"/>
          </p:cNvSpPr>
          <p:nvPr/>
        </p:nvSpPr>
        <p:spPr bwMode="auto">
          <a:xfrm>
            <a:off x="652464" y="2659062"/>
            <a:ext cx="149089" cy="156565"/>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1000" dirty="0" smtClean="0">
                <a:solidFill>
                  <a:srgbClr val="FFFFFF"/>
                </a:solidFill>
                <a:latin typeface="Arial" panose="020B0604020202020204" pitchFamily="34" charset="0"/>
                <a:cs typeface="Arial" panose="020B0604020202020204" pitchFamily="34" charset="0"/>
              </a:rPr>
              <a:t>8</a:t>
            </a:r>
            <a:endParaRPr lang="en-US" sz="1000" dirty="0">
              <a:solidFill>
                <a:srgbClr val="FFFFFF"/>
              </a:solidFill>
              <a:latin typeface="Arial" panose="020B0604020202020204" pitchFamily="34" charset="0"/>
              <a:cs typeface="Arial" panose="020B0604020202020204" pitchFamily="34" charset="0"/>
            </a:endParaRPr>
          </a:p>
        </p:txBody>
      </p:sp>
      <p:sp>
        <p:nvSpPr>
          <p:cNvPr id="254" name="Oval 242"/>
          <p:cNvSpPr>
            <a:spLocks noChangeArrowheads="1"/>
          </p:cNvSpPr>
          <p:nvPr/>
        </p:nvSpPr>
        <p:spPr bwMode="auto">
          <a:xfrm>
            <a:off x="820616" y="2358011"/>
            <a:ext cx="176336" cy="166477"/>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900" dirty="0" smtClean="0">
                <a:solidFill>
                  <a:srgbClr val="FFFFFF"/>
                </a:solidFill>
                <a:latin typeface="Arial" panose="020B0604020202020204" pitchFamily="34" charset="0"/>
                <a:cs typeface="Arial" panose="020B0604020202020204" pitchFamily="34" charset="0"/>
              </a:rPr>
              <a:t>12</a:t>
            </a:r>
          </a:p>
        </p:txBody>
      </p:sp>
      <p:sp>
        <p:nvSpPr>
          <p:cNvPr id="255" name="Text Box 185"/>
          <p:cNvSpPr txBox="1">
            <a:spLocks noChangeArrowheads="1"/>
          </p:cNvSpPr>
          <p:nvPr/>
        </p:nvSpPr>
        <p:spPr bwMode="auto">
          <a:xfrm>
            <a:off x="849673" y="2329102"/>
            <a:ext cx="1101363" cy="230832"/>
          </a:xfrm>
          <a:prstGeom prst="rect">
            <a:avLst/>
          </a:prstGeom>
          <a:noFill/>
          <a:ln w="9525" algn="ctr">
            <a:noFill/>
            <a:miter lim="800000"/>
            <a:headEnd/>
            <a:tailEnd/>
          </a:ln>
          <a:effectLst/>
        </p:spPr>
        <p:txBody>
          <a:bodyPr wrap="square">
            <a:spAutoFit/>
          </a:bodyPr>
          <a:lstStyle/>
          <a:p>
            <a:pPr>
              <a:spcBef>
                <a:spcPts val="0"/>
              </a:spcBef>
              <a:buSzPct val="100000"/>
            </a:pPr>
            <a:r>
              <a:rPr lang="en-US" sz="900" dirty="0" smtClean="0">
                <a:solidFill>
                  <a:srgbClr val="CC0000"/>
                </a:solidFill>
                <a:latin typeface="Arial" panose="020B0604020202020204" pitchFamily="34" charset="0"/>
                <a:cs typeface="Arial" panose="020B0604020202020204" pitchFamily="34" charset="0"/>
              </a:rPr>
              <a:t>Yuba R. Basin</a:t>
            </a:r>
            <a:endParaRPr lang="en-US" sz="900" dirty="0">
              <a:solidFill>
                <a:srgbClr val="CC0000"/>
              </a:solidFill>
              <a:latin typeface="Arial" panose="020B0604020202020204" pitchFamily="34" charset="0"/>
              <a:cs typeface="Arial" panose="020B0604020202020204" pitchFamily="34" charset="0"/>
            </a:endParaRPr>
          </a:p>
        </p:txBody>
      </p:sp>
      <p:sp>
        <p:nvSpPr>
          <p:cNvPr id="262" name="Oval 250"/>
          <p:cNvSpPr>
            <a:spLocks noChangeArrowheads="1"/>
          </p:cNvSpPr>
          <p:nvPr/>
        </p:nvSpPr>
        <p:spPr bwMode="auto">
          <a:xfrm>
            <a:off x="7243761" y="4216401"/>
            <a:ext cx="309565" cy="298449"/>
          </a:xfrm>
          <a:prstGeom prst="ellipse">
            <a:avLst/>
          </a:prstGeom>
          <a:solidFill>
            <a:srgbClr val="0070C0"/>
          </a:solidFill>
          <a:ln w="9525" algn="ctr">
            <a:noFill/>
            <a:round/>
            <a:headEnd/>
            <a:tailEnd/>
          </a:ln>
          <a:effectLst/>
        </p:spPr>
        <p:txBody>
          <a:bodyPr wrap="none" anchor="ctr"/>
          <a:lstStyle/>
          <a:p>
            <a:pPr>
              <a:spcBef>
                <a:spcPts val="0"/>
              </a:spcBef>
              <a:buSzPct val="100000"/>
            </a:pPr>
            <a:r>
              <a:rPr lang="en-US" sz="1400" dirty="0" smtClean="0">
                <a:solidFill>
                  <a:srgbClr val="FFFFFF"/>
                </a:solidFill>
                <a:latin typeface="Arial" panose="020B0604020202020204" pitchFamily="34" charset="0"/>
                <a:cs typeface="Arial" panose="020B0604020202020204" pitchFamily="34" charset="0"/>
              </a:rPr>
              <a:t>50</a:t>
            </a:r>
          </a:p>
        </p:txBody>
      </p:sp>
      <p:sp>
        <p:nvSpPr>
          <p:cNvPr id="263" name="Text Box 189"/>
          <p:cNvSpPr txBox="1">
            <a:spLocks noChangeArrowheads="1"/>
          </p:cNvSpPr>
          <p:nvPr/>
        </p:nvSpPr>
        <p:spPr bwMode="auto">
          <a:xfrm>
            <a:off x="7481888" y="4276725"/>
            <a:ext cx="992579" cy="230832"/>
          </a:xfrm>
          <a:prstGeom prst="rect">
            <a:avLst/>
          </a:prstGeom>
          <a:noFill/>
          <a:ln w="9525" algn="ctr">
            <a:noFill/>
            <a:miter lim="800000"/>
            <a:headEnd/>
            <a:tailEnd/>
          </a:ln>
          <a:effectLst/>
        </p:spPr>
        <p:txBody>
          <a:bodyPr wrap="none">
            <a:spAutoFit/>
          </a:bodyPr>
          <a:lstStyle/>
          <a:p>
            <a:pPr algn="l">
              <a:spcBef>
                <a:spcPts val="0"/>
              </a:spcBef>
              <a:buSzPct val="100000"/>
            </a:pPr>
            <a:r>
              <a:rPr lang="en-US" sz="900" dirty="0" smtClean="0">
                <a:solidFill>
                  <a:srgbClr val="000099"/>
                </a:solidFill>
                <a:latin typeface="Arial" panose="020B0604020202020204" pitchFamily="34" charset="0"/>
                <a:cs typeface="Arial" panose="020B0604020202020204" pitchFamily="34" charset="0"/>
              </a:rPr>
              <a:t>Savannah </a:t>
            </a:r>
            <a:r>
              <a:rPr lang="en-US" sz="900" dirty="0" err="1" smtClean="0">
                <a:solidFill>
                  <a:srgbClr val="000099"/>
                </a:solidFill>
                <a:latin typeface="Arial" panose="020B0604020202020204" pitchFamily="34" charset="0"/>
                <a:cs typeface="Arial" panose="020B0604020202020204" pitchFamily="34" charset="0"/>
              </a:rPr>
              <a:t>Hbr</a:t>
            </a:r>
            <a:r>
              <a:rPr lang="en-US" sz="900" dirty="0" smtClean="0">
                <a:solidFill>
                  <a:srgbClr val="000099"/>
                </a:solidFill>
                <a:latin typeface="Arial" panose="020B0604020202020204" pitchFamily="34" charset="0"/>
                <a:cs typeface="Arial" panose="020B0604020202020204" pitchFamily="34" charset="0"/>
              </a:rPr>
              <a:t>.</a:t>
            </a:r>
            <a:endParaRPr lang="en-US" sz="900" dirty="0">
              <a:solidFill>
                <a:srgbClr val="000099"/>
              </a:solidFill>
              <a:latin typeface="Arial" panose="020B0604020202020204" pitchFamily="34" charset="0"/>
              <a:cs typeface="Arial" panose="020B0604020202020204" pitchFamily="34" charset="0"/>
            </a:endParaRPr>
          </a:p>
        </p:txBody>
      </p:sp>
      <p:sp>
        <p:nvSpPr>
          <p:cNvPr id="276" name="Oval 250"/>
          <p:cNvSpPr>
            <a:spLocks noChangeArrowheads="1"/>
          </p:cNvSpPr>
          <p:nvPr/>
        </p:nvSpPr>
        <p:spPr bwMode="auto">
          <a:xfrm>
            <a:off x="914399" y="976313"/>
            <a:ext cx="244445" cy="254957"/>
          </a:xfrm>
          <a:prstGeom prst="ellipse">
            <a:avLst/>
          </a:prstGeom>
          <a:solidFill>
            <a:srgbClr val="0070C0"/>
          </a:solidFill>
          <a:ln w="9525" algn="ctr">
            <a:noFill/>
            <a:round/>
            <a:headEnd/>
            <a:tailEnd/>
          </a:ln>
          <a:effectLst/>
        </p:spPr>
        <p:txBody>
          <a:bodyPr wrap="none" anchor="ctr"/>
          <a:lstStyle/>
          <a:p>
            <a:pPr>
              <a:spcBef>
                <a:spcPts val="0"/>
              </a:spcBef>
              <a:buSzPct val="100000"/>
            </a:pPr>
            <a:r>
              <a:rPr lang="en-US" sz="1000" dirty="0" smtClean="0">
                <a:solidFill>
                  <a:srgbClr val="FFFFFF"/>
                </a:solidFill>
                <a:latin typeface="Arial" panose="020B0604020202020204" pitchFamily="34" charset="0"/>
                <a:cs typeface="Arial" panose="020B0604020202020204" pitchFamily="34" charset="0"/>
              </a:rPr>
              <a:t>22</a:t>
            </a:r>
            <a:endParaRPr lang="en-US" sz="1000" dirty="0">
              <a:solidFill>
                <a:srgbClr val="FFFFFF"/>
              </a:solidFill>
              <a:latin typeface="Arial" panose="020B0604020202020204" pitchFamily="34" charset="0"/>
              <a:cs typeface="Arial" panose="020B0604020202020204" pitchFamily="34" charset="0"/>
            </a:endParaRPr>
          </a:p>
        </p:txBody>
      </p:sp>
      <p:sp>
        <p:nvSpPr>
          <p:cNvPr id="277" name="Text Box 216"/>
          <p:cNvSpPr txBox="1">
            <a:spLocks noChangeArrowheads="1"/>
          </p:cNvSpPr>
          <p:nvPr/>
        </p:nvSpPr>
        <p:spPr bwMode="auto">
          <a:xfrm>
            <a:off x="87701" y="905774"/>
            <a:ext cx="875912" cy="297517"/>
          </a:xfrm>
          <a:prstGeom prst="rect">
            <a:avLst/>
          </a:prstGeom>
          <a:noFill/>
          <a:ln w="9525" algn="ctr">
            <a:noFill/>
            <a:miter lim="800000"/>
            <a:headEnd/>
            <a:tailEnd/>
          </a:ln>
          <a:effectLst/>
        </p:spPr>
        <p:txBody>
          <a:bodyPr wrap="square">
            <a:spAutoFit/>
          </a:bodyPr>
          <a:lstStyle/>
          <a:p>
            <a:pPr algn="r">
              <a:lnSpc>
                <a:spcPts val="800"/>
              </a:lnSpc>
              <a:spcBef>
                <a:spcPts val="0"/>
              </a:spcBef>
              <a:buSzPct val="100000"/>
            </a:pPr>
            <a:r>
              <a:rPr lang="en-US" sz="900" dirty="0" smtClean="0">
                <a:solidFill>
                  <a:srgbClr val="000099"/>
                </a:solidFill>
                <a:latin typeface="Arial" panose="020B0604020202020204" pitchFamily="34" charset="0"/>
                <a:cs typeface="Arial" panose="020B0604020202020204" pitchFamily="34" charset="0"/>
              </a:rPr>
              <a:t>Columbia R.  at Mouth</a:t>
            </a:r>
          </a:p>
        </p:txBody>
      </p:sp>
      <p:sp>
        <p:nvSpPr>
          <p:cNvPr id="289" name="Oval 222"/>
          <p:cNvSpPr>
            <a:spLocks noChangeArrowheads="1"/>
          </p:cNvSpPr>
          <p:nvPr/>
        </p:nvSpPr>
        <p:spPr bwMode="auto">
          <a:xfrm>
            <a:off x="4900442" y="4862509"/>
            <a:ext cx="227180" cy="219625"/>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900" dirty="0" smtClean="0">
                <a:solidFill>
                  <a:srgbClr val="FFFFFF"/>
                </a:solidFill>
                <a:latin typeface="Arial" panose="020B0604020202020204" pitchFamily="34" charset="0"/>
                <a:cs typeface="Arial" panose="020B0604020202020204" pitchFamily="34" charset="0"/>
              </a:rPr>
              <a:t>16</a:t>
            </a:r>
          </a:p>
        </p:txBody>
      </p:sp>
      <p:sp>
        <p:nvSpPr>
          <p:cNvPr id="240" name="Text Box 185"/>
          <p:cNvSpPr txBox="1">
            <a:spLocks noChangeArrowheads="1"/>
          </p:cNvSpPr>
          <p:nvPr/>
        </p:nvSpPr>
        <p:spPr bwMode="auto">
          <a:xfrm>
            <a:off x="1222245" y="2708922"/>
            <a:ext cx="1018228" cy="230832"/>
          </a:xfrm>
          <a:prstGeom prst="rect">
            <a:avLst/>
          </a:prstGeom>
          <a:noFill/>
          <a:ln w="9525" algn="ctr">
            <a:noFill/>
            <a:miter lim="800000"/>
            <a:headEnd/>
            <a:tailEnd/>
          </a:ln>
          <a:effectLst/>
        </p:spPr>
        <p:txBody>
          <a:bodyPr wrap="none">
            <a:spAutoFit/>
          </a:bodyPr>
          <a:lstStyle/>
          <a:p>
            <a:pPr>
              <a:spcBef>
                <a:spcPts val="0"/>
              </a:spcBef>
              <a:buSzPct val="100000"/>
            </a:pPr>
            <a:r>
              <a:rPr lang="en-US" sz="900" dirty="0" err="1" smtClean="0">
                <a:solidFill>
                  <a:srgbClr val="CC0000"/>
                </a:solidFill>
                <a:latin typeface="Arial" panose="020B0604020202020204" pitchFamily="34" charset="0"/>
                <a:cs typeface="Arial" panose="020B0604020202020204" pitchFamily="34" charset="0"/>
              </a:rPr>
              <a:t>Natomas</a:t>
            </a:r>
            <a:r>
              <a:rPr lang="en-US" sz="900" dirty="0" smtClean="0">
                <a:solidFill>
                  <a:srgbClr val="CC0000"/>
                </a:solidFill>
                <a:latin typeface="Arial" panose="020B0604020202020204" pitchFamily="34" charset="0"/>
                <a:cs typeface="Arial" panose="020B0604020202020204" pitchFamily="34" charset="0"/>
              </a:rPr>
              <a:t> Basin</a:t>
            </a:r>
            <a:endParaRPr lang="en-US" sz="900" dirty="0">
              <a:solidFill>
                <a:srgbClr val="CC0000"/>
              </a:solidFill>
              <a:latin typeface="Arial" panose="020B0604020202020204" pitchFamily="34" charset="0"/>
              <a:cs typeface="Arial" panose="020B0604020202020204" pitchFamily="34" charset="0"/>
            </a:endParaRPr>
          </a:p>
        </p:txBody>
      </p:sp>
      <p:sp>
        <p:nvSpPr>
          <p:cNvPr id="244" name="Oval 222"/>
          <p:cNvSpPr>
            <a:spLocks noChangeArrowheads="1"/>
          </p:cNvSpPr>
          <p:nvPr/>
        </p:nvSpPr>
        <p:spPr bwMode="auto">
          <a:xfrm>
            <a:off x="1068387" y="2711531"/>
            <a:ext cx="211138" cy="202465"/>
          </a:xfrm>
          <a:prstGeom prst="ellipse">
            <a:avLst/>
          </a:prstGeom>
          <a:solidFill>
            <a:srgbClr val="FF0000"/>
          </a:solidFill>
          <a:ln w="9525" algn="ctr">
            <a:noFill/>
            <a:round/>
            <a:headEnd/>
            <a:tailEnd/>
          </a:ln>
          <a:effectLst/>
        </p:spPr>
        <p:txBody>
          <a:bodyPr wrap="none" anchor="ctr"/>
          <a:lstStyle/>
          <a:p>
            <a:pPr>
              <a:spcBef>
                <a:spcPts val="0"/>
              </a:spcBef>
              <a:buSzPct val="100000"/>
            </a:pPr>
            <a:r>
              <a:rPr lang="en-US" sz="1000" dirty="0" smtClean="0">
                <a:solidFill>
                  <a:srgbClr val="FFFFFF"/>
                </a:solidFill>
                <a:latin typeface="Arial" panose="020B0604020202020204" pitchFamily="34" charset="0"/>
                <a:cs typeface="Arial" panose="020B0604020202020204" pitchFamily="34" charset="0"/>
              </a:rPr>
              <a:t>21</a:t>
            </a:r>
          </a:p>
        </p:txBody>
      </p:sp>
      <p:sp>
        <p:nvSpPr>
          <p:cNvPr id="292"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294"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spcBef>
                <a:spcPts val="0"/>
              </a:spcBef>
              <a:buSzPct val="100000"/>
            </a:pPr>
            <a:endParaRPr lang="en-US" sz="2600" dirty="0">
              <a:solidFill>
                <a:srgbClr val="FFFFFF"/>
              </a:solidFill>
              <a:latin typeface="Arial" panose="020B0604020202020204" pitchFamily="34" charset="0"/>
              <a:cs typeface="Arial" panose="020B0604020202020204" pitchFamily="34" charset="0"/>
            </a:endParaRPr>
          </a:p>
        </p:txBody>
      </p:sp>
      <p:sp>
        <p:nvSpPr>
          <p:cNvPr id="303" name="Text Box 228"/>
          <p:cNvSpPr txBox="1">
            <a:spLocks noChangeArrowheads="1"/>
          </p:cNvSpPr>
          <p:nvPr/>
        </p:nvSpPr>
        <p:spPr bwMode="auto">
          <a:xfrm>
            <a:off x="1350327" y="903921"/>
            <a:ext cx="973343"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smtClean="0">
                <a:solidFill>
                  <a:srgbClr val="006600"/>
                </a:solidFill>
                <a:latin typeface="Arial" panose="020B0604020202020204" pitchFamily="34" charset="0"/>
                <a:cs typeface="Arial" panose="020B0604020202020204" pitchFamily="34" charset="0"/>
              </a:rPr>
              <a:t>Mud Mtn. Dam</a:t>
            </a:r>
            <a:endParaRPr lang="en-US" sz="900" dirty="0">
              <a:solidFill>
                <a:srgbClr val="006600"/>
              </a:solidFill>
              <a:latin typeface="Arial" panose="020B0604020202020204" pitchFamily="34" charset="0"/>
              <a:cs typeface="Arial" panose="020B0604020202020204" pitchFamily="34" charset="0"/>
            </a:endParaRPr>
          </a:p>
        </p:txBody>
      </p:sp>
      <p:sp>
        <p:nvSpPr>
          <p:cNvPr id="305" name="Oval 245"/>
          <p:cNvSpPr>
            <a:spLocks noChangeArrowheads="1"/>
          </p:cNvSpPr>
          <p:nvPr/>
        </p:nvSpPr>
        <p:spPr bwMode="auto">
          <a:xfrm>
            <a:off x="1133475" y="852563"/>
            <a:ext cx="269872" cy="273160"/>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1100" dirty="0" smtClean="0">
                <a:solidFill>
                  <a:srgbClr val="FFFFFF"/>
                </a:solidFill>
                <a:latin typeface="Arial" panose="020B0604020202020204" pitchFamily="34" charset="0"/>
                <a:cs typeface="Arial" panose="020B0604020202020204" pitchFamily="34" charset="0"/>
              </a:rPr>
              <a:t>34</a:t>
            </a:r>
            <a:endParaRPr lang="en-US" sz="1100" dirty="0">
              <a:solidFill>
                <a:srgbClr val="FFFFFF"/>
              </a:solidFill>
              <a:latin typeface="Arial" panose="020B0604020202020204" pitchFamily="34" charset="0"/>
              <a:cs typeface="Arial" panose="020B0604020202020204" pitchFamily="34" charset="0"/>
            </a:endParaRPr>
          </a:p>
        </p:txBody>
      </p:sp>
      <p:sp>
        <p:nvSpPr>
          <p:cNvPr id="228" name="Oval 245"/>
          <p:cNvSpPr>
            <a:spLocks noChangeArrowheads="1"/>
          </p:cNvSpPr>
          <p:nvPr/>
        </p:nvSpPr>
        <p:spPr bwMode="auto">
          <a:xfrm>
            <a:off x="1400769" y="1183371"/>
            <a:ext cx="305792" cy="292531"/>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1400" dirty="0" smtClean="0">
                <a:solidFill>
                  <a:srgbClr val="FFFFFF"/>
                </a:solidFill>
                <a:latin typeface="Arial" panose="020B0604020202020204" pitchFamily="34" charset="0"/>
                <a:cs typeface="Arial" panose="020B0604020202020204" pitchFamily="34" charset="0"/>
              </a:rPr>
              <a:t>70</a:t>
            </a:r>
          </a:p>
        </p:txBody>
      </p:sp>
      <p:sp>
        <p:nvSpPr>
          <p:cNvPr id="229" name="Oval 245"/>
          <p:cNvSpPr>
            <a:spLocks noChangeArrowheads="1"/>
          </p:cNvSpPr>
          <p:nvPr/>
        </p:nvSpPr>
        <p:spPr bwMode="auto">
          <a:xfrm>
            <a:off x="4249397" y="1894036"/>
            <a:ext cx="269872" cy="268965"/>
          </a:xfrm>
          <a:prstGeom prst="ellipse">
            <a:avLst/>
          </a:prstGeom>
          <a:solidFill>
            <a:srgbClr val="00B050"/>
          </a:solidFill>
          <a:ln w="9525" algn="ctr">
            <a:noFill/>
            <a:round/>
            <a:headEnd/>
            <a:tailEnd/>
          </a:ln>
          <a:effectLst/>
        </p:spPr>
        <p:txBody>
          <a:bodyPr wrap="none" anchor="ctr"/>
          <a:lstStyle/>
          <a:p>
            <a:pPr>
              <a:spcBef>
                <a:spcPct val="20000"/>
              </a:spcBef>
              <a:buSzPct val="100000"/>
            </a:pPr>
            <a:r>
              <a:rPr lang="en-US" sz="1100" dirty="0" smtClean="0">
                <a:solidFill>
                  <a:srgbClr val="FFFFFF"/>
                </a:solidFill>
                <a:latin typeface="Arial" panose="020B0604020202020204" pitchFamily="34" charset="0"/>
                <a:cs typeface="Arial" panose="020B0604020202020204" pitchFamily="34" charset="0"/>
              </a:rPr>
              <a:t>30</a:t>
            </a:r>
            <a:endParaRPr lang="en-US" sz="1100" dirty="0">
              <a:solidFill>
                <a:srgbClr val="FFFFFF"/>
              </a:solidFill>
              <a:latin typeface="Arial" panose="020B0604020202020204" pitchFamily="34" charset="0"/>
              <a:cs typeface="Arial" panose="020B0604020202020204" pitchFamily="34" charset="0"/>
            </a:endParaRPr>
          </a:p>
        </p:txBody>
      </p:sp>
      <p:sp>
        <p:nvSpPr>
          <p:cNvPr id="230" name="Oval 245"/>
          <p:cNvSpPr>
            <a:spLocks noChangeArrowheads="1"/>
          </p:cNvSpPr>
          <p:nvPr/>
        </p:nvSpPr>
        <p:spPr bwMode="auto">
          <a:xfrm>
            <a:off x="6269833" y="3312071"/>
            <a:ext cx="223833" cy="224879"/>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r>
              <a:rPr lang="en-US" sz="1050" dirty="0" smtClean="0">
                <a:solidFill>
                  <a:srgbClr val="FFFFFF"/>
                </a:solidFill>
                <a:latin typeface="Arial" panose="020B0604020202020204" pitchFamily="34" charset="0"/>
                <a:cs typeface="Arial" panose="020B0604020202020204" pitchFamily="34" charset="0"/>
              </a:rPr>
              <a:t>25</a:t>
            </a:r>
            <a:endParaRPr lang="en-US" sz="1050" dirty="0">
              <a:solidFill>
                <a:srgbClr val="FFFFFF"/>
              </a:solidFill>
              <a:latin typeface="Arial" panose="020B0604020202020204" pitchFamily="34" charset="0"/>
              <a:cs typeface="Arial" panose="020B0604020202020204" pitchFamily="34" charset="0"/>
            </a:endParaRPr>
          </a:p>
        </p:txBody>
      </p:sp>
      <p:sp>
        <p:nvSpPr>
          <p:cNvPr id="231" name="Text Box 228"/>
          <p:cNvSpPr txBox="1">
            <a:spLocks noChangeArrowheads="1"/>
          </p:cNvSpPr>
          <p:nvPr/>
        </p:nvSpPr>
        <p:spPr bwMode="auto">
          <a:xfrm>
            <a:off x="6417566" y="3333747"/>
            <a:ext cx="992579" cy="194925"/>
          </a:xfrm>
          <a:prstGeom prst="rect">
            <a:avLst/>
          </a:prstGeom>
          <a:noFill/>
          <a:ln w="9525" algn="ctr">
            <a:noFill/>
            <a:miter lim="800000"/>
            <a:headEnd/>
            <a:tailEnd/>
          </a:ln>
          <a:effectLst/>
        </p:spPr>
        <p:txBody>
          <a:bodyPr wrap="none">
            <a:spAutoFit/>
          </a:bodyPr>
          <a:lstStyle/>
          <a:p>
            <a:pPr algn="l">
              <a:lnSpc>
                <a:spcPts val="800"/>
              </a:lnSpc>
              <a:spcBef>
                <a:spcPts val="0"/>
              </a:spcBef>
              <a:buSzPct val="100000"/>
            </a:pPr>
            <a:r>
              <a:rPr lang="en-US" sz="900" dirty="0" smtClean="0">
                <a:solidFill>
                  <a:srgbClr val="000000"/>
                </a:solidFill>
                <a:latin typeface="Arial" panose="020B0604020202020204" pitchFamily="34" charset="0"/>
                <a:cs typeface="Arial" panose="020B0604020202020204" pitchFamily="34" charset="0"/>
              </a:rPr>
              <a:t>Rough R. Lake</a:t>
            </a:r>
            <a:endParaRPr lang="en-US" sz="900" dirty="0">
              <a:solidFill>
                <a:srgbClr val="000000"/>
              </a:solidFill>
              <a:latin typeface="Arial" panose="020B0604020202020204" pitchFamily="34" charset="0"/>
              <a:cs typeface="Arial" panose="020B0604020202020204" pitchFamily="34" charset="0"/>
            </a:endParaRPr>
          </a:p>
        </p:txBody>
      </p:sp>
      <p:sp>
        <p:nvSpPr>
          <p:cNvPr id="232" name="Oval 250"/>
          <p:cNvSpPr>
            <a:spLocks noChangeArrowheads="1"/>
          </p:cNvSpPr>
          <p:nvPr/>
        </p:nvSpPr>
        <p:spPr bwMode="auto">
          <a:xfrm>
            <a:off x="8398262" y="1803899"/>
            <a:ext cx="326638" cy="326526"/>
          </a:xfrm>
          <a:prstGeom prst="ellipse">
            <a:avLst/>
          </a:prstGeom>
          <a:solidFill>
            <a:srgbClr val="0070C0"/>
          </a:solidFill>
          <a:ln w="9525" algn="ctr">
            <a:noFill/>
            <a:round/>
            <a:headEnd/>
            <a:tailEnd/>
          </a:ln>
          <a:effectLst/>
        </p:spPr>
        <p:txBody>
          <a:bodyPr wrap="none" anchor="ctr"/>
          <a:lstStyle/>
          <a:p>
            <a:pPr>
              <a:spcBef>
                <a:spcPts val="0"/>
              </a:spcBef>
              <a:buSzPct val="100000"/>
            </a:pPr>
            <a:r>
              <a:rPr lang="en-US" sz="1400" dirty="0" smtClean="0">
                <a:solidFill>
                  <a:srgbClr val="FFFFFF"/>
                </a:solidFill>
                <a:latin typeface="Arial" panose="020B0604020202020204" pitchFamily="34" charset="0"/>
                <a:cs typeface="Arial" panose="020B0604020202020204" pitchFamily="34" charset="0"/>
              </a:rPr>
              <a:t>58</a:t>
            </a:r>
            <a:endParaRPr lang="en-US" sz="1400" dirty="0">
              <a:solidFill>
                <a:srgbClr val="FFFFFF"/>
              </a:solidFill>
              <a:latin typeface="Arial" panose="020B0604020202020204" pitchFamily="34" charset="0"/>
              <a:cs typeface="Arial" panose="020B0604020202020204" pitchFamily="34" charset="0"/>
            </a:endParaRPr>
          </a:p>
        </p:txBody>
      </p:sp>
      <p:sp>
        <p:nvSpPr>
          <p:cNvPr id="233" name="Text Box 189"/>
          <p:cNvSpPr txBox="1">
            <a:spLocks noChangeArrowheads="1"/>
          </p:cNvSpPr>
          <p:nvPr/>
        </p:nvSpPr>
        <p:spPr bwMode="auto">
          <a:xfrm>
            <a:off x="7619368" y="1862141"/>
            <a:ext cx="845103" cy="230832"/>
          </a:xfrm>
          <a:prstGeom prst="rect">
            <a:avLst/>
          </a:prstGeom>
          <a:noFill/>
          <a:ln w="9525" algn="ctr">
            <a:noFill/>
            <a:miter lim="800000"/>
            <a:headEnd/>
            <a:tailEnd/>
          </a:ln>
          <a:effectLst/>
        </p:spPr>
        <p:txBody>
          <a:bodyPr wrap="none">
            <a:spAutoFit/>
          </a:bodyPr>
          <a:lstStyle/>
          <a:p>
            <a:pPr algn="r">
              <a:spcBef>
                <a:spcPts val="0"/>
              </a:spcBef>
              <a:buSzPct val="100000"/>
            </a:pPr>
            <a:r>
              <a:rPr lang="en-US" sz="900" dirty="0" smtClean="0">
                <a:solidFill>
                  <a:srgbClr val="000099"/>
                </a:solidFill>
                <a:latin typeface="Arial" panose="020B0604020202020204" pitchFamily="34" charset="0"/>
                <a:cs typeface="Arial" panose="020B0604020202020204" pitchFamily="34" charset="0"/>
              </a:rPr>
              <a:t>Boston </a:t>
            </a:r>
            <a:r>
              <a:rPr lang="en-US" sz="900" dirty="0" err="1" smtClean="0">
                <a:solidFill>
                  <a:srgbClr val="000099"/>
                </a:solidFill>
                <a:latin typeface="Arial" panose="020B0604020202020204" pitchFamily="34" charset="0"/>
                <a:cs typeface="Arial" panose="020B0604020202020204" pitchFamily="34" charset="0"/>
              </a:rPr>
              <a:t>Hbr</a:t>
            </a:r>
            <a:r>
              <a:rPr lang="en-US" sz="900" dirty="0" smtClean="0">
                <a:solidFill>
                  <a:srgbClr val="000099"/>
                </a:solidFill>
                <a:latin typeface="Arial" panose="020B0604020202020204" pitchFamily="34" charset="0"/>
                <a:cs typeface="Arial" panose="020B0604020202020204" pitchFamily="34" charset="0"/>
              </a:rPr>
              <a:t>.</a:t>
            </a:r>
            <a:endParaRPr lang="en-US" sz="900" dirty="0">
              <a:solidFill>
                <a:srgbClr val="000099"/>
              </a:solidFill>
              <a:latin typeface="Arial" panose="020B0604020202020204" pitchFamily="34" charset="0"/>
              <a:cs typeface="Arial" panose="020B0604020202020204" pitchFamily="34" charset="0"/>
            </a:endParaRPr>
          </a:p>
        </p:txBody>
      </p:sp>
      <p:sp>
        <p:nvSpPr>
          <p:cNvPr id="218" name="Oval 176"/>
          <p:cNvSpPr>
            <a:spLocks noChangeArrowheads="1"/>
          </p:cNvSpPr>
          <p:nvPr/>
        </p:nvSpPr>
        <p:spPr bwMode="auto">
          <a:xfrm>
            <a:off x="7137405" y="2540002"/>
            <a:ext cx="156226" cy="143902"/>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800" dirty="0" smtClean="0">
                <a:solidFill>
                  <a:srgbClr val="FFFFFF"/>
                </a:solidFill>
              </a:rPr>
              <a:t>7</a:t>
            </a:r>
            <a:endParaRPr lang="en-US" sz="800" dirty="0">
              <a:solidFill>
                <a:srgbClr val="FFFFFF"/>
              </a:solidFill>
            </a:endParaRPr>
          </a:p>
        </p:txBody>
      </p:sp>
      <p:sp>
        <p:nvSpPr>
          <p:cNvPr id="219" name="Text Box 246"/>
          <p:cNvSpPr txBox="1">
            <a:spLocks noChangeArrowheads="1"/>
          </p:cNvSpPr>
          <p:nvPr/>
        </p:nvSpPr>
        <p:spPr bwMode="auto">
          <a:xfrm>
            <a:off x="6638528" y="2318095"/>
            <a:ext cx="870752"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smtClean="0">
                <a:solidFill>
                  <a:srgbClr val="996633"/>
                </a:solidFill>
                <a:latin typeface="Arial Narrow" panose="020B0606020202030204" pitchFamily="34" charset="0"/>
              </a:rPr>
              <a:t>Shallow </a:t>
            </a:r>
            <a:r>
              <a:rPr lang="en-US" sz="900" dirty="0" err="1" smtClean="0">
                <a:solidFill>
                  <a:srgbClr val="996633"/>
                </a:solidFill>
                <a:latin typeface="Arial Narrow" panose="020B0606020202030204" pitchFamily="34" charset="0"/>
              </a:rPr>
              <a:t>Lamds</a:t>
            </a:r>
            <a:endParaRPr lang="en-US" sz="900" dirty="0">
              <a:solidFill>
                <a:srgbClr val="996633"/>
              </a:solidFill>
              <a:latin typeface="Arial Narrow" panose="020B0606020202030204" pitchFamily="34" charset="0"/>
            </a:endParaRPr>
          </a:p>
        </p:txBody>
      </p:sp>
      <p:sp>
        <p:nvSpPr>
          <p:cNvPr id="220" name="Oval 245"/>
          <p:cNvSpPr>
            <a:spLocks noChangeArrowheads="1"/>
          </p:cNvSpPr>
          <p:nvPr/>
        </p:nvSpPr>
        <p:spPr bwMode="auto">
          <a:xfrm>
            <a:off x="6686203" y="2497340"/>
            <a:ext cx="171682" cy="155074"/>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1000" dirty="0" smtClean="0">
                <a:solidFill>
                  <a:srgbClr val="FFFFFF"/>
                </a:solidFill>
                <a:effectLst>
                  <a:outerShdw blurRad="38100" dist="38100" dir="2700000" algn="tl">
                    <a:srgbClr val="000000">
                      <a:alpha val="43137"/>
                    </a:srgbClr>
                  </a:outerShdw>
                </a:effectLst>
              </a:rPr>
              <a:t>16</a:t>
            </a:r>
            <a:endParaRPr lang="en-US" sz="1000" dirty="0">
              <a:solidFill>
                <a:srgbClr val="FFFFFF"/>
              </a:solidFill>
              <a:effectLst>
                <a:outerShdw blurRad="38100" dist="38100" dir="2700000" algn="tl">
                  <a:srgbClr val="000000">
                    <a:alpha val="43137"/>
                  </a:srgbClr>
                </a:outerShdw>
              </a:effectLst>
            </a:endParaRPr>
          </a:p>
        </p:txBody>
      </p:sp>
      <p:sp>
        <p:nvSpPr>
          <p:cNvPr id="221" name="Text Box 246"/>
          <p:cNvSpPr txBox="1">
            <a:spLocks noChangeArrowheads="1"/>
          </p:cNvSpPr>
          <p:nvPr/>
        </p:nvSpPr>
        <p:spPr bwMode="auto">
          <a:xfrm>
            <a:off x="6179352" y="2451408"/>
            <a:ext cx="582211"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err="1" smtClean="0">
                <a:solidFill>
                  <a:srgbClr val="996633"/>
                </a:solidFill>
              </a:rPr>
              <a:t>Luckey</a:t>
            </a:r>
            <a:endParaRPr lang="en-US" sz="900" dirty="0">
              <a:solidFill>
                <a:srgbClr val="996633"/>
              </a:solidFill>
            </a:endParaRPr>
          </a:p>
        </p:txBody>
      </p:sp>
      <p:sp>
        <p:nvSpPr>
          <p:cNvPr id="222" name="Oval 245"/>
          <p:cNvSpPr>
            <a:spLocks noChangeArrowheads="1"/>
          </p:cNvSpPr>
          <p:nvPr/>
        </p:nvSpPr>
        <p:spPr bwMode="auto">
          <a:xfrm>
            <a:off x="8080131" y="2209800"/>
            <a:ext cx="262161" cy="264791"/>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1200" dirty="0" smtClean="0">
                <a:solidFill>
                  <a:srgbClr val="FFFFFF"/>
                </a:solidFill>
                <a:effectLst>
                  <a:outerShdw blurRad="38100" dist="38100" dir="2700000" algn="tl">
                    <a:srgbClr val="000000">
                      <a:alpha val="43137"/>
                    </a:srgbClr>
                  </a:outerShdw>
                </a:effectLst>
              </a:rPr>
              <a:t>37</a:t>
            </a:r>
            <a:endParaRPr lang="en-US" sz="1200" dirty="0">
              <a:solidFill>
                <a:srgbClr val="FFFFFF"/>
              </a:solidFill>
              <a:effectLst>
                <a:outerShdw blurRad="38100" dist="38100" dir="2700000" algn="tl">
                  <a:srgbClr val="000000">
                    <a:alpha val="43137"/>
                  </a:srgbClr>
                </a:outerShdw>
              </a:effectLst>
            </a:endParaRPr>
          </a:p>
        </p:txBody>
      </p:sp>
      <p:sp>
        <p:nvSpPr>
          <p:cNvPr id="223" name="Text Box 246"/>
          <p:cNvSpPr txBox="1">
            <a:spLocks noChangeArrowheads="1"/>
          </p:cNvSpPr>
          <p:nvPr/>
        </p:nvSpPr>
        <p:spPr bwMode="auto">
          <a:xfrm>
            <a:off x="7701712" y="2053357"/>
            <a:ext cx="710451"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smtClean="0">
                <a:solidFill>
                  <a:srgbClr val="996633"/>
                </a:solidFill>
              </a:rPr>
              <a:t>Maywood</a:t>
            </a:r>
            <a:endParaRPr lang="en-US" sz="900" dirty="0">
              <a:solidFill>
                <a:srgbClr val="996633"/>
              </a:solidFill>
            </a:endParaRPr>
          </a:p>
        </p:txBody>
      </p:sp>
      <p:sp>
        <p:nvSpPr>
          <p:cNvPr id="224" name="Text Box 246"/>
          <p:cNvSpPr txBox="1">
            <a:spLocks noChangeArrowheads="1"/>
          </p:cNvSpPr>
          <p:nvPr/>
        </p:nvSpPr>
        <p:spPr bwMode="auto">
          <a:xfrm>
            <a:off x="3706989" y="2586377"/>
            <a:ext cx="1787669" cy="230832"/>
          </a:xfrm>
          <a:prstGeom prst="rect">
            <a:avLst/>
          </a:prstGeom>
          <a:noFill/>
          <a:ln w="9525" algn="ctr">
            <a:noFill/>
            <a:miter lim="800000"/>
            <a:headEnd/>
            <a:tailEnd/>
          </a:ln>
          <a:effectLst/>
        </p:spPr>
        <p:txBody>
          <a:bodyPr wrap="none">
            <a:spAutoFit/>
          </a:bodyPr>
          <a:lstStyle/>
          <a:p>
            <a:pPr algn="r">
              <a:spcBef>
                <a:spcPct val="20000"/>
              </a:spcBef>
              <a:buSzPct val="100000"/>
            </a:pPr>
            <a:r>
              <a:rPr lang="en-US" sz="900" dirty="0" smtClean="0">
                <a:solidFill>
                  <a:srgbClr val="996633"/>
                </a:solidFill>
              </a:rPr>
              <a:t>Iowa Army Ammunition Plant</a:t>
            </a:r>
            <a:endParaRPr lang="en-US" sz="900" dirty="0">
              <a:solidFill>
                <a:srgbClr val="996633"/>
              </a:solidFill>
            </a:endParaRPr>
          </a:p>
        </p:txBody>
      </p:sp>
      <p:sp>
        <p:nvSpPr>
          <p:cNvPr id="225" name="Oval 245"/>
          <p:cNvSpPr>
            <a:spLocks noChangeArrowheads="1"/>
          </p:cNvSpPr>
          <p:nvPr/>
        </p:nvSpPr>
        <p:spPr bwMode="auto">
          <a:xfrm>
            <a:off x="5430842" y="2651125"/>
            <a:ext cx="152390" cy="136696"/>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900" dirty="0" smtClean="0">
                <a:solidFill>
                  <a:srgbClr val="FFFFFF"/>
                </a:solidFill>
                <a:effectLst>
                  <a:outerShdw blurRad="38100" dist="38100" dir="2700000" algn="tl">
                    <a:srgbClr val="000000">
                      <a:alpha val="43137"/>
                    </a:srgbClr>
                  </a:outerShdw>
                </a:effectLst>
              </a:rPr>
              <a:t>7</a:t>
            </a:r>
            <a:endParaRPr lang="en-US" sz="900" dirty="0">
              <a:solidFill>
                <a:srgbClr val="FFFFFF"/>
              </a:solidFill>
              <a:effectLst>
                <a:outerShdw blurRad="38100" dist="38100" dir="2700000" algn="tl">
                  <a:srgbClr val="000000">
                    <a:alpha val="43137"/>
                  </a:srgbClr>
                </a:outerShdw>
              </a:effectLst>
            </a:endParaRPr>
          </a:p>
        </p:txBody>
      </p:sp>
      <p:sp>
        <p:nvSpPr>
          <p:cNvPr id="226" name="Oval 245"/>
          <p:cNvSpPr>
            <a:spLocks noChangeArrowheads="1"/>
          </p:cNvSpPr>
          <p:nvPr/>
        </p:nvSpPr>
        <p:spPr bwMode="auto">
          <a:xfrm>
            <a:off x="7947027" y="2543183"/>
            <a:ext cx="159551" cy="197460"/>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900" dirty="0" smtClean="0">
                <a:solidFill>
                  <a:srgbClr val="FFFFFF"/>
                </a:solidFill>
                <a:effectLst>
                  <a:outerShdw blurRad="38100" dist="38100" dir="2700000" algn="tl">
                    <a:srgbClr val="000000">
                      <a:alpha val="43137"/>
                    </a:srgbClr>
                  </a:outerShdw>
                </a:effectLst>
              </a:rPr>
              <a:t>15</a:t>
            </a:r>
            <a:endParaRPr lang="en-US" sz="900" dirty="0">
              <a:solidFill>
                <a:srgbClr val="FFFFFF"/>
              </a:solidFill>
              <a:effectLst>
                <a:outerShdw blurRad="38100" dist="38100" dir="2700000" algn="tl">
                  <a:srgbClr val="000000">
                    <a:alpha val="43137"/>
                  </a:srgbClr>
                </a:outerShdw>
              </a:effectLst>
            </a:endParaRPr>
          </a:p>
        </p:txBody>
      </p:sp>
      <p:sp>
        <p:nvSpPr>
          <p:cNvPr id="227" name="Text Box 246"/>
          <p:cNvSpPr txBox="1">
            <a:spLocks noChangeArrowheads="1"/>
          </p:cNvSpPr>
          <p:nvPr/>
        </p:nvSpPr>
        <p:spPr bwMode="auto">
          <a:xfrm>
            <a:off x="8034148" y="2599458"/>
            <a:ext cx="558165" cy="246221"/>
          </a:xfrm>
          <a:prstGeom prst="rect">
            <a:avLst/>
          </a:prstGeom>
          <a:noFill/>
          <a:ln w="9525" algn="ctr">
            <a:noFill/>
            <a:miter lim="800000"/>
            <a:headEnd/>
            <a:tailEnd/>
          </a:ln>
          <a:effectLst/>
        </p:spPr>
        <p:txBody>
          <a:bodyPr wrap="none">
            <a:spAutoFit/>
          </a:bodyPr>
          <a:lstStyle/>
          <a:p>
            <a:pPr algn="r">
              <a:spcBef>
                <a:spcPct val="20000"/>
              </a:spcBef>
              <a:buSzPct val="100000"/>
            </a:pPr>
            <a:r>
              <a:rPr lang="en-US" sz="1000" dirty="0" smtClean="0">
                <a:solidFill>
                  <a:srgbClr val="996633"/>
                </a:solidFill>
                <a:latin typeface="Arial Narrow" panose="020B0606020202030204" pitchFamily="34" charset="0"/>
              </a:rPr>
              <a:t>DuPont</a:t>
            </a:r>
            <a:endParaRPr lang="en-US" sz="1000" dirty="0">
              <a:solidFill>
                <a:srgbClr val="996633"/>
              </a:solidFill>
              <a:latin typeface="Arial Narrow" panose="020B0606020202030204" pitchFamily="34" charset="0"/>
            </a:endParaRPr>
          </a:p>
        </p:txBody>
      </p:sp>
      <p:sp>
        <p:nvSpPr>
          <p:cNvPr id="234" name="Oval 245"/>
          <p:cNvSpPr>
            <a:spLocks noChangeArrowheads="1"/>
          </p:cNvSpPr>
          <p:nvPr/>
        </p:nvSpPr>
        <p:spPr bwMode="auto">
          <a:xfrm>
            <a:off x="5522610" y="2982914"/>
            <a:ext cx="252942" cy="259086"/>
          </a:xfrm>
          <a:prstGeom prst="ellipse">
            <a:avLst/>
          </a:prstGeom>
          <a:solidFill>
            <a:srgbClr val="C09200"/>
          </a:solidFill>
          <a:ln w="9525" algn="ctr">
            <a:noFill/>
            <a:round/>
            <a:headEnd/>
            <a:tailEnd/>
          </a:ln>
          <a:effectLst/>
        </p:spPr>
        <p:txBody>
          <a:bodyPr wrap="none" anchor="ctr"/>
          <a:lstStyle/>
          <a:p>
            <a:pPr>
              <a:spcBef>
                <a:spcPct val="20000"/>
              </a:spcBef>
              <a:buSzPct val="100000"/>
            </a:pPr>
            <a:r>
              <a:rPr lang="en-US" sz="1100" dirty="0" smtClean="0">
                <a:solidFill>
                  <a:srgbClr val="FFFFFF"/>
                </a:solidFill>
                <a:effectLst>
                  <a:outerShdw blurRad="38100" dist="38100" dir="2700000" algn="tl">
                    <a:srgbClr val="000000">
                      <a:alpha val="43137"/>
                    </a:srgbClr>
                  </a:outerShdw>
                </a:effectLst>
              </a:rPr>
              <a:t>25</a:t>
            </a:r>
            <a:endParaRPr lang="en-US" sz="1100" dirty="0">
              <a:solidFill>
                <a:srgbClr val="FFFFFF"/>
              </a:solidFill>
              <a:effectLst>
                <a:outerShdw blurRad="38100" dist="38100" dir="2700000" algn="tl">
                  <a:srgbClr val="000000">
                    <a:alpha val="43137"/>
                  </a:srgbClr>
                </a:outerShdw>
              </a:effectLst>
            </a:endParaRPr>
          </a:p>
        </p:txBody>
      </p:sp>
      <p:sp>
        <p:nvSpPr>
          <p:cNvPr id="235" name="Text Box 246"/>
          <p:cNvSpPr txBox="1">
            <a:spLocks noChangeArrowheads="1"/>
          </p:cNvSpPr>
          <p:nvPr/>
        </p:nvSpPr>
        <p:spPr bwMode="auto">
          <a:xfrm>
            <a:off x="5723034" y="2961286"/>
            <a:ext cx="627096" cy="246221"/>
          </a:xfrm>
          <a:prstGeom prst="rect">
            <a:avLst/>
          </a:prstGeom>
          <a:noFill/>
          <a:ln w="9525" algn="ctr">
            <a:noFill/>
            <a:miter lim="800000"/>
            <a:headEnd/>
            <a:tailEnd/>
          </a:ln>
          <a:effectLst/>
        </p:spPr>
        <p:txBody>
          <a:bodyPr wrap="none">
            <a:spAutoFit/>
          </a:bodyPr>
          <a:lstStyle/>
          <a:p>
            <a:pPr algn="r">
              <a:spcBef>
                <a:spcPct val="20000"/>
              </a:spcBef>
              <a:buSzPct val="100000"/>
            </a:pPr>
            <a:r>
              <a:rPr lang="en-US" sz="1000" dirty="0" smtClean="0">
                <a:solidFill>
                  <a:srgbClr val="996633"/>
                </a:solidFill>
                <a:latin typeface="Arial Narrow" panose="020B0606020202030204" pitchFamily="34" charset="0"/>
              </a:rPr>
              <a:t>St. Louis</a:t>
            </a:r>
            <a:endParaRPr lang="en-US" sz="1000" dirty="0">
              <a:solidFill>
                <a:srgbClr val="996633"/>
              </a:solidFill>
              <a:latin typeface="Arial Narrow" panose="020B0606020202030204" pitchFamily="34" charset="0"/>
            </a:endParaRPr>
          </a:p>
        </p:txBody>
      </p:sp>
      <p:sp>
        <p:nvSpPr>
          <p:cNvPr id="236" name="Freeform 132"/>
          <p:cNvSpPr>
            <a:spLocks/>
          </p:cNvSpPr>
          <p:nvPr/>
        </p:nvSpPr>
        <p:spPr bwMode="auto">
          <a:xfrm>
            <a:off x="754062" y="5422775"/>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37" name="Oval 245"/>
          <p:cNvSpPr>
            <a:spLocks noChangeArrowheads="1"/>
          </p:cNvSpPr>
          <p:nvPr/>
        </p:nvSpPr>
        <p:spPr bwMode="auto">
          <a:xfrm>
            <a:off x="228599" y="5286254"/>
            <a:ext cx="250825" cy="250825"/>
          </a:xfrm>
          <a:prstGeom prst="ellipse">
            <a:avLst/>
          </a:prstGeom>
          <a:solidFill>
            <a:srgbClr val="C09200"/>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38" name="Text Box 246"/>
          <p:cNvSpPr txBox="1">
            <a:spLocks noChangeArrowheads="1"/>
          </p:cNvSpPr>
          <p:nvPr/>
        </p:nvSpPr>
        <p:spPr bwMode="auto">
          <a:xfrm>
            <a:off x="457201" y="5286254"/>
            <a:ext cx="712054"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smtClean="0">
                <a:solidFill>
                  <a:srgbClr val="996633"/>
                </a:solidFill>
              </a:rPr>
              <a:t>FUSRAP</a:t>
            </a:r>
            <a:endParaRPr lang="en-US" sz="1000" dirty="0">
              <a:solidFill>
                <a:srgbClr val="996633"/>
              </a:solidFill>
            </a:endParaRPr>
          </a:p>
        </p:txBody>
      </p:sp>
      <p:sp>
        <p:nvSpPr>
          <p:cNvPr id="239" name="Freeform 132"/>
          <p:cNvSpPr>
            <a:spLocks/>
          </p:cNvSpPr>
          <p:nvPr/>
        </p:nvSpPr>
        <p:spPr bwMode="auto">
          <a:xfrm>
            <a:off x="741613" y="5718889"/>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spcBef>
                <a:spcPct val="20000"/>
              </a:spcBef>
              <a:buSzPct val="100000"/>
            </a:pPr>
            <a:endParaRPr lang="en-US" sz="2600" dirty="0">
              <a:solidFill>
                <a:srgbClr val="FFFFFF"/>
              </a:solidFill>
            </a:endParaRPr>
          </a:p>
        </p:txBody>
      </p:sp>
      <p:sp>
        <p:nvSpPr>
          <p:cNvPr id="241" name="Oval 245"/>
          <p:cNvSpPr>
            <a:spLocks noChangeArrowheads="1"/>
          </p:cNvSpPr>
          <p:nvPr/>
        </p:nvSpPr>
        <p:spPr bwMode="auto">
          <a:xfrm>
            <a:off x="225115" y="5601445"/>
            <a:ext cx="250825" cy="250825"/>
          </a:xfrm>
          <a:prstGeom prst="ellipse">
            <a:avLst/>
          </a:prstGeom>
          <a:solidFill>
            <a:schemeClr val="tx1">
              <a:lumMod val="50000"/>
              <a:lumOff val="50000"/>
            </a:schemeClr>
          </a:solidFill>
          <a:ln w="9525" algn="ctr">
            <a:noFill/>
            <a:round/>
            <a:headEnd/>
            <a:tailEnd/>
          </a:ln>
          <a:effectLst/>
        </p:spPr>
        <p:txBody>
          <a:bodyPr wrap="none" anchor="ctr"/>
          <a:lstStyle/>
          <a:p>
            <a:pPr>
              <a:spcBef>
                <a:spcPct val="20000"/>
              </a:spcBef>
              <a:buSzPct val="100000"/>
            </a:pPr>
            <a:endParaRPr lang="en-US" sz="2600" dirty="0">
              <a:solidFill>
                <a:srgbClr val="FFFFFF"/>
              </a:solidFill>
            </a:endParaRPr>
          </a:p>
        </p:txBody>
      </p:sp>
      <p:sp>
        <p:nvSpPr>
          <p:cNvPr id="242" name="Text Box 246"/>
          <p:cNvSpPr txBox="1">
            <a:spLocks noChangeArrowheads="1"/>
          </p:cNvSpPr>
          <p:nvPr/>
        </p:nvSpPr>
        <p:spPr bwMode="auto">
          <a:xfrm>
            <a:off x="444752" y="5582368"/>
            <a:ext cx="989373" cy="246221"/>
          </a:xfrm>
          <a:prstGeom prst="rect">
            <a:avLst/>
          </a:prstGeom>
          <a:noFill/>
          <a:ln w="9525" algn="ctr">
            <a:noFill/>
            <a:miter lim="800000"/>
            <a:headEnd/>
            <a:tailEnd/>
          </a:ln>
          <a:effectLst/>
        </p:spPr>
        <p:txBody>
          <a:bodyPr wrap="none">
            <a:spAutoFit/>
          </a:bodyPr>
          <a:lstStyle/>
          <a:p>
            <a:pPr algn="l">
              <a:spcBef>
                <a:spcPct val="20000"/>
              </a:spcBef>
              <a:buSzPct val="100000"/>
            </a:pPr>
            <a:r>
              <a:rPr lang="en-US" sz="1000" dirty="0" smtClean="0">
                <a:solidFill>
                  <a:srgbClr val="000000"/>
                </a:solidFill>
              </a:rPr>
              <a:t>Multipurpose</a:t>
            </a:r>
            <a:endParaRPr lang="en-US" sz="1000" dirty="0">
              <a:solidFill>
                <a:srgbClr val="000000"/>
              </a:solidFill>
            </a:endParaRPr>
          </a:p>
        </p:txBody>
      </p:sp>
      <p:pic>
        <p:nvPicPr>
          <p:cNvPr id="243" name="Picture 242" descr="USACE_logo"/>
          <p:cNvPicPr>
            <a:picLocks noChangeAspect="1" noChangeArrowheads="1"/>
          </p:cNvPicPr>
          <p:nvPr/>
        </p:nvPicPr>
        <p:blipFill>
          <a:blip r:embed="rId3" cstate="print"/>
          <a:srcRect/>
          <a:stretch>
            <a:fillRect/>
          </a:stretch>
        </p:blipFill>
        <p:spPr bwMode="auto">
          <a:xfrm>
            <a:off x="8004177" y="5715004"/>
            <a:ext cx="758825" cy="519113"/>
          </a:xfrm>
          <a:prstGeom prst="rect">
            <a:avLst/>
          </a:prstGeom>
          <a:noFill/>
        </p:spPr>
      </p:pic>
      <p:sp>
        <p:nvSpPr>
          <p:cNvPr id="245" name="Text Box 9"/>
          <p:cNvSpPr txBox="1">
            <a:spLocks noChangeArrowheads="1"/>
          </p:cNvSpPr>
          <p:nvPr/>
        </p:nvSpPr>
        <p:spPr bwMode="auto">
          <a:xfrm>
            <a:off x="6223003" y="6416676"/>
            <a:ext cx="2606675" cy="215444"/>
          </a:xfrm>
          <a:prstGeom prst="rect">
            <a:avLst/>
          </a:prstGeom>
          <a:noFill/>
          <a:ln w="9525">
            <a:noFill/>
            <a:miter lim="800000"/>
            <a:headEnd/>
            <a:tailEnd/>
          </a:ln>
          <a:effectLst/>
        </p:spPr>
        <p:txBody>
          <a:bodyPr lIns="0" tIns="0" rIns="0" bIns="0">
            <a:spAutoFit/>
          </a:bodyPr>
          <a:lstStyle/>
          <a:p>
            <a:pPr algn="r">
              <a:buSzPct val="100000"/>
            </a:pPr>
            <a:r>
              <a:rPr lang="en-US" sz="1400" dirty="0">
                <a:solidFill>
                  <a:srgbClr val="000000"/>
                </a:solidFill>
              </a:rPr>
              <a:t>BUILDING STRONG</a:t>
            </a:r>
            <a:r>
              <a:rPr lang="en-US" sz="1400" baseline="-25000" dirty="0">
                <a:solidFill>
                  <a:srgbClr val="000000"/>
                </a:solidFill>
              </a:rPr>
              <a:t>®</a:t>
            </a:r>
          </a:p>
        </p:txBody>
      </p:sp>
      <p:sp>
        <p:nvSpPr>
          <p:cNvPr id="246"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buSzPct val="100000"/>
            </a:pPr>
            <a:endParaRPr lang="en-US" sz="2600" dirty="0">
              <a:solidFill>
                <a:srgbClr val="000000"/>
              </a:solidFill>
            </a:endParaRPr>
          </a:p>
        </p:txBody>
      </p:sp>
    </p:spTree>
    <p:extLst>
      <p:ext uri="{BB962C8B-B14F-4D97-AF65-F5344CB8AC3E}">
        <p14:creationId xmlns:p14="http://schemas.microsoft.com/office/powerpoint/2010/main" val="2266250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14728"/>
            <a:ext cx="9144000" cy="646331"/>
          </a:xfrm>
        </p:spPr>
        <p:txBody>
          <a:bodyPr wrap="square">
            <a:spAutoFit/>
          </a:bodyPr>
          <a:lstStyle/>
          <a:p>
            <a:pPr algn="ctr" eaLnBrk="1" hangingPunct="1"/>
            <a:r>
              <a:rPr lang="en-US" sz="3600" b="1" dirty="0" smtClean="0">
                <a:solidFill>
                  <a:schemeClr val="tx1"/>
                </a:solidFill>
                <a:latin typeface="Arial" pitchFamily="34" charset="0"/>
                <a:cs typeface="Arial" pitchFamily="34" charset="0"/>
              </a:rPr>
              <a:t>FY 2018 Key Budgeting Metrics</a:t>
            </a:r>
            <a:endParaRPr lang="en-US" sz="3600" dirty="0" smtClean="0">
              <a:solidFill>
                <a:schemeClr val="tx1"/>
              </a:solidFill>
              <a:latin typeface="Arial" pitchFamily="34" charset="0"/>
              <a:cs typeface="Arial" pitchFamily="34" charset="0"/>
            </a:endParaRPr>
          </a:p>
        </p:txBody>
      </p:sp>
      <p:sp>
        <p:nvSpPr>
          <p:cNvPr id="19460" name="Text Box 3"/>
          <p:cNvSpPr txBox="1">
            <a:spLocks noChangeArrowheads="1"/>
          </p:cNvSpPr>
          <p:nvPr/>
        </p:nvSpPr>
        <p:spPr bwMode="auto">
          <a:xfrm>
            <a:off x="342899" y="637086"/>
            <a:ext cx="8458202" cy="5940088"/>
          </a:xfrm>
          <a:prstGeom prst="rect">
            <a:avLst/>
          </a:prstGeom>
          <a:solidFill>
            <a:srgbClr val="FFFF99"/>
          </a:solidFill>
          <a:ln w="12700">
            <a:noFill/>
            <a:miter lim="800000"/>
            <a:headEnd/>
            <a:tailEnd/>
          </a:ln>
        </p:spPr>
        <p:txBody>
          <a:bodyPr wrap="square">
            <a:spAutoFit/>
          </a:bodyPr>
          <a:lstStyle/>
          <a:p>
            <a:pPr algn="l">
              <a:buFont typeface="Arial" pitchFamily="34" charset="0"/>
              <a:buChar char="•"/>
            </a:pPr>
            <a:r>
              <a:rPr lang="en-US" sz="2000" dirty="0" smtClean="0">
                <a:solidFill>
                  <a:srgbClr val="000000"/>
                </a:solidFill>
                <a:cs typeface="Arial" pitchFamily="34" charset="0"/>
              </a:rPr>
              <a:t> </a:t>
            </a:r>
            <a:r>
              <a:rPr lang="en-US" b="1" dirty="0" smtClean="0">
                <a:solidFill>
                  <a:srgbClr val="000000"/>
                </a:solidFill>
                <a:cs typeface="Arial" pitchFamily="34" charset="0"/>
              </a:rPr>
              <a:t>CONSTRUCTION</a:t>
            </a:r>
          </a:p>
          <a:p>
            <a:pPr lvl="1" algn="l">
              <a:buFont typeface="Arial" pitchFamily="34" charset="0"/>
              <a:buChar char="•"/>
            </a:pPr>
            <a:r>
              <a:rPr lang="en-US" dirty="0" smtClean="0">
                <a:solidFill>
                  <a:srgbClr val="000000"/>
                </a:solidFill>
                <a:cs typeface="Arial" pitchFamily="34" charset="0"/>
              </a:rPr>
              <a:t> All – Meet e</a:t>
            </a:r>
            <a:r>
              <a:rPr lang="en-US" dirty="0" smtClean="0">
                <a:solidFill>
                  <a:srgbClr val="000000"/>
                </a:solidFill>
              </a:rPr>
              <a:t>nvironmental, legal, mitigation requirements</a:t>
            </a:r>
            <a:endParaRPr lang="en-US" dirty="0" smtClean="0">
              <a:solidFill>
                <a:srgbClr val="000000"/>
              </a:solidFill>
              <a:cs typeface="Arial" pitchFamily="34" charset="0"/>
            </a:endParaRPr>
          </a:p>
          <a:p>
            <a:pPr lvl="1" algn="l">
              <a:buFont typeface="Arial" pitchFamily="34" charset="0"/>
              <a:buChar char="•"/>
            </a:pPr>
            <a:r>
              <a:rPr lang="en-US" dirty="0" smtClean="0">
                <a:solidFill>
                  <a:srgbClr val="000000"/>
                </a:solidFill>
                <a:cs typeface="Arial" pitchFamily="34" charset="0"/>
              </a:rPr>
              <a:t> FRM, NAV, HYDRO – Benefit to Cost Ratio (BCR)</a:t>
            </a:r>
          </a:p>
          <a:p>
            <a:pPr lvl="1" algn="l">
              <a:buFont typeface="Arial" pitchFamily="34" charset="0"/>
              <a:buChar char="•"/>
            </a:pPr>
            <a:r>
              <a:rPr lang="en-US" dirty="0" smtClean="0">
                <a:solidFill>
                  <a:srgbClr val="000000"/>
                </a:solidFill>
                <a:cs typeface="Arial" pitchFamily="34" charset="0"/>
              </a:rPr>
              <a:t> FRM, NAV – Dam Safety &amp; Seepage Stability (Continuing DSAC 1 &amp; most DSAC 2)</a:t>
            </a:r>
          </a:p>
          <a:p>
            <a:pPr lvl="1" algn="l">
              <a:buFont typeface="Arial" pitchFamily="34" charset="0"/>
              <a:buChar char="•"/>
            </a:pPr>
            <a:r>
              <a:rPr lang="en-US" dirty="0" smtClean="0">
                <a:solidFill>
                  <a:srgbClr val="000000"/>
                </a:solidFill>
                <a:cs typeface="Arial" pitchFamily="34" charset="0"/>
              </a:rPr>
              <a:t> FRM – Risk to Life Index (Warning time, flow, depth, …)</a:t>
            </a:r>
          </a:p>
          <a:p>
            <a:pPr lvl="1" algn="l">
              <a:buFont typeface="Arial" pitchFamily="34" charset="0"/>
              <a:buChar char="•"/>
            </a:pPr>
            <a:r>
              <a:rPr lang="en-US" dirty="0" smtClean="0">
                <a:solidFill>
                  <a:srgbClr val="000000"/>
                </a:solidFill>
                <a:cs typeface="Arial" pitchFamily="34" charset="0"/>
              </a:rPr>
              <a:t> AER – Point values for loss prevention for significant natural resources</a:t>
            </a:r>
          </a:p>
          <a:p>
            <a:pPr lvl="1" algn="l">
              <a:buFont typeface="Arial" pitchFamily="34" charset="0"/>
              <a:buChar char="•"/>
            </a:pPr>
            <a:r>
              <a:rPr lang="en-US" dirty="0">
                <a:solidFill>
                  <a:srgbClr val="000000"/>
                </a:solidFill>
                <a:cs typeface="Arial" pitchFamily="34" charset="0"/>
              </a:rPr>
              <a:t> </a:t>
            </a:r>
            <a:r>
              <a:rPr lang="en-US" dirty="0" smtClean="0">
                <a:solidFill>
                  <a:srgbClr val="000000"/>
                </a:solidFill>
                <a:cs typeface="Arial" pitchFamily="34" charset="0"/>
              </a:rPr>
              <a:t>NAV – Life Safety</a:t>
            </a:r>
          </a:p>
          <a:p>
            <a:pPr algn="l">
              <a:buFont typeface="Arial" pitchFamily="34" charset="0"/>
              <a:buChar char="•"/>
            </a:pPr>
            <a:r>
              <a:rPr lang="en-US" b="1" dirty="0" smtClean="0">
                <a:solidFill>
                  <a:srgbClr val="000000"/>
                </a:solidFill>
                <a:cs typeface="Arial" pitchFamily="34" charset="0"/>
              </a:rPr>
              <a:t>  O &amp; M</a:t>
            </a:r>
          </a:p>
          <a:p>
            <a:pPr lvl="1" algn="l">
              <a:buFont typeface="Arial" pitchFamily="34" charset="0"/>
              <a:buChar char="•"/>
            </a:pPr>
            <a:r>
              <a:rPr lang="en-US" dirty="0" smtClean="0">
                <a:solidFill>
                  <a:srgbClr val="000000"/>
                </a:solidFill>
                <a:cs typeface="Arial" pitchFamily="34" charset="0"/>
              </a:rPr>
              <a:t> FRM, NAV, HYDRO – Risk &amp; Consequences Assessment</a:t>
            </a:r>
          </a:p>
          <a:p>
            <a:pPr lvl="1" algn="l">
              <a:buFont typeface="Arial" pitchFamily="34" charset="0"/>
              <a:buChar char="•"/>
            </a:pPr>
            <a:r>
              <a:rPr lang="en-US" dirty="0" smtClean="0">
                <a:solidFill>
                  <a:srgbClr val="000000"/>
                </a:solidFill>
                <a:cs typeface="Arial" pitchFamily="34" charset="0"/>
              </a:rPr>
              <a:t> AER, ENS, FRM, NAV, HYDRO – Biological Opinion; Efficiency of habitat acres improved. </a:t>
            </a:r>
          </a:p>
          <a:p>
            <a:pPr lvl="1" algn="l">
              <a:buFont typeface="Arial" pitchFamily="34" charset="0"/>
              <a:buChar char="•"/>
            </a:pPr>
            <a:r>
              <a:rPr lang="en-US" dirty="0" smtClean="0">
                <a:solidFill>
                  <a:srgbClr val="000000"/>
                </a:solidFill>
                <a:cs typeface="Arial" pitchFamily="34" charset="0"/>
              </a:rPr>
              <a:t> REC – Park Capacity and Facility Condition Index, Visitation …</a:t>
            </a:r>
          </a:p>
          <a:p>
            <a:pPr lvl="1" algn="l">
              <a:buFont typeface="Arial" pitchFamily="34" charset="0"/>
              <a:buChar char="•"/>
            </a:pPr>
            <a:r>
              <a:rPr lang="en-US" dirty="0" smtClean="0">
                <a:solidFill>
                  <a:srgbClr val="000000"/>
                </a:solidFill>
                <a:cs typeface="Arial" pitchFamily="34" charset="0"/>
              </a:rPr>
              <a:t> NAV – Tonnage movements (Harbors: tons; Waterways: ton-miles)</a:t>
            </a:r>
          </a:p>
          <a:p>
            <a:pPr lvl="1" algn="l">
              <a:buFont typeface="Arial" pitchFamily="34" charset="0"/>
              <a:buChar char="•"/>
            </a:pPr>
            <a:r>
              <a:rPr lang="en-US" dirty="0">
                <a:solidFill>
                  <a:srgbClr val="000000"/>
                </a:solidFill>
                <a:cs typeface="Arial" pitchFamily="34" charset="0"/>
              </a:rPr>
              <a:t> </a:t>
            </a:r>
            <a:r>
              <a:rPr lang="en-US" dirty="0" smtClean="0">
                <a:solidFill>
                  <a:srgbClr val="000000"/>
                </a:solidFill>
                <a:cs typeface="Arial" pitchFamily="34" charset="0"/>
              </a:rPr>
              <a:t>NAV – Subsistence Harbors and Harbors of Refuge</a:t>
            </a:r>
          </a:p>
          <a:p>
            <a:pPr algn="l">
              <a:buFont typeface="Arial" pitchFamily="34" charset="0"/>
              <a:buChar char="•"/>
            </a:pPr>
            <a:r>
              <a:rPr lang="en-US" dirty="0" smtClean="0">
                <a:solidFill>
                  <a:srgbClr val="000000"/>
                </a:solidFill>
                <a:cs typeface="Arial" pitchFamily="34" charset="0"/>
              </a:rPr>
              <a:t>  </a:t>
            </a:r>
            <a:r>
              <a:rPr lang="en-US" b="1" dirty="0" smtClean="0">
                <a:solidFill>
                  <a:srgbClr val="000000"/>
                </a:solidFill>
                <a:cs typeface="Arial" pitchFamily="34" charset="0"/>
              </a:rPr>
              <a:t>ALL ACCOUNTS</a:t>
            </a:r>
          </a:p>
          <a:p>
            <a:pPr lvl="1" algn="l">
              <a:buFont typeface="Arial" pitchFamily="34" charset="0"/>
              <a:buChar char="•"/>
            </a:pPr>
            <a:r>
              <a:rPr lang="en-US" dirty="0" smtClean="0">
                <a:solidFill>
                  <a:srgbClr val="000000"/>
                </a:solidFill>
                <a:cs typeface="Arial" pitchFamily="34" charset="0"/>
              </a:rPr>
              <a:t> Continuing/New/Completing/Years to Complete</a:t>
            </a:r>
          </a:p>
          <a:p>
            <a:pPr lvl="1" algn="l">
              <a:buFont typeface="Arial" pitchFamily="34" charset="0"/>
              <a:buChar char="•"/>
            </a:pPr>
            <a:r>
              <a:rPr lang="en-US" dirty="0" smtClean="0">
                <a:solidFill>
                  <a:srgbClr val="000000"/>
                </a:solidFill>
                <a:cs typeface="Arial" pitchFamily="34" charset="0"/>
              </a:rPr>
              <a:t> ESA &amp; Regulatory compliance</a:t>
            </a:r>
          </a:p>
          <a:p>
            <a:pPr lvl="1" algn="l">
              <a:buFont typeface="Arial" pitchFamily="34" charset="0"/>
              <a:buChar char="•"/>
            </a:pPr>
            <a:r>
              <a:rPr lang="en-US" dirty="0" smtClean="0">
                <a:solidFill>
                  <a:srgbClr val="000000"/>
                </a:solidFill>
                <a:cs typeface="Arial" pitchFamily="34" charset="0"/>
              </a:rPr>
              <a:t> Health, Safety, Caretaker, Legal, Subsistence</a:t>
            </a:r>
          </a:p>
          <a:p>
            <a:pPr lvl="1" algn="l">
              <a:buFont typeface="Arial" pitchFamily="34" charset="0"/>
              <a:buChar char="•"/>
            </a:pPr>
            <a:endParaRPr lang="en-US" sz="900" dirty="0" smtClean="0">
              <a:solidFill>
                <a:srgbClr val="000000"/>
              </a:solidFill>
              <a:cs typeface="Arial" pitchFamily="34" charset="0"/>
            </a:endParaRPr>
          </a:p>
        </p:txBody>
      </p:sp>
      <p:sp>
        <p:nvSpPr>
          <p:cNvPr id="6" name="Slide Number Placeholder 3"/>
          <p:cNvSpPr txBox="1">
            <a:spLocks/>
          </p:cNvSpPr>
          <p:nvPr/>
        </p:nvSpPr>
        <p:spPr>
          <a:xfrm>
            <a:off x="3657600" y="6553200"/>
            <a:ext cx="1828800" cy="304800"/>
          </a:xfrm>
          <a:prstGeom prst="rect">
            <a:avLst/>
          </a:prstGeom>
        </p:spPr>
        <p:txBody>
          <a:bodyPr/>
          <a:lstStyle/>
          <a:p>
            <a:pPr algn="ctr" fontAlgn="base">
              <a:spcBef>
                <a:spcPct val="0"/>
              </a:spcBef>
              <a:spcAft>
                <a:spcPct val="0"/>
              </a:spcAft>
              <a:defRPr/>
            </a:pPr>
            <a:fld id="{E21BBAB8-125D-4CA1-8E9E-814F07C54C86}" type="slidenum">
              <a:rPr lang="en-US" sz="1000" b="0" smtClean="0">
                <a:solidFill>
                  <a:srgbClr val="000000"/>
                </a:solidFill>
                <a:cs typeface="Arial" charset="0"/>
              </a:rPr>
              <a:pPr algn="ctr" fontAlgn="base">
                <a:spcBef>
                  <a:spcPct val="0"/>
                </a:spcBef>
                <a:spcAft>
                  <a:spcPct val="0"/>
                </a:spcAft>
                <a:defRPr/>
              </a:pPr>
              <a:t>9</a:t>
            </a:fld>
            <a:endParaRPr lang="en-US" sz="1000" b="0" dirty="0">
              <a:solidFill>
                <a:srgbClr val="000000"/>
              </a:solidFill>
              <a:cs typeface="Arial" charset="0"/>
            </a:endParaRPr>
          </a:p>
        </p:txBody>
      </p:sp>
    </p:spTree>
    <p:extLst>
      <p:ext uri="{BB962C8B-B14F-4D97-AF65-F5344CB8AC3E}">
        <p14:creationId xmlns:p14="http://schemas.microsoft.com/office/powerpoint/2010/main" val="773473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y Documents">
  <a:themeElements>
    <a:clrScheme name="">
      <a:dk1>
        <a:srgbClr val="000000"/>
      </a:dk1>
      <a:lt1>
        <a:srgbClr val="0000FF"/>
      </a:lt1>
      <a:dk2>
        <a:srgbClr val="000000"/>
      </a:dk2>
      <a:lt2>
        <a:srgbClr val="919191"/>
      </a:lt2>
      <a:accent1>
        <a:srgbClr val="618FFD"/>
      </a:accent1>
      <a:accent2>
        <a:srgbClr val="00AE00"/>
      </a:accent2>
      <a:accent3>
        <a:srgbClr val="AAAAFF"/>
      </a:accent3>
      <a:accent4>
        <a:srgbClr val="000000"/>
      </a:accent4>
      <a:accent5>
        <a:srgbClr val="B7C6FE"/>
      </a:accent5>
      <a:accent6>
        <a:srgbClr val="009D00"/>
      </a:accent6>
      <a:hlink>
        <a:srgbClr val="FC0128"/>
      </a:hlink>
      <a:folHlink>
        <a:srgbClr val="CECECE"/>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Tx/>
          <a:buNone/>
          <a:tabLst/>
          <a:defRPr kumimoji="0" lang="en-US" sz="26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Tx/>
          <a:buNone/>
          <a:tabLst/>
          <a:defRPr kumimoji="0" lang="en-US" sz="2600" b="1" i="0" u="none" strike="noStrike" cap="none" normalizeH="0" baseline="0" smtClean="0">
            <a:ln>
              <a:noFill/>
            </a:ln>
            <a:solidFill>
              <a:srgbClr val="FFFFFF"/>
            </a:solidFill>
            <a:effectLst/>
            <a:latin typeface="Arial" charset="0"/>
          </a:defRPr>
        </a:defPPr>
      </a:lstStyle>
    </a:lnDef>
  </a:objectDefaults>
  <a:extraClrSchemeLst>
    <a:extraClrScheme>
      <a:clrScheme name="My Document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y Documents">
  <a:themeElements>
    <a:clrScheme name="">
      <a:dk1>
        <a:srgbClr val="000000"/>
      </a:dk1>
      <a:lt1>
        <a:srgbClr val="0000FF"/>
      </a:lt1>
      <a:dk2>
        <a:srgbClr val="000000"/>
      </a:dk2>
      <a:lt2>
        <a:srgbClr val="919191"/>
      </a:lt2>
      <a:accent1>
        <a:srgbClr val="618FFD"/>
      </a:accent1>
      <a:accent2>
        <a:srgbClr val="00AE00"/>
      </a:accent2>
      <a:accent3>
        <a:srgbClr val="AAAAFF"/>
      </a:accent3>
      <a:accent4>
        <a:srgbClr val="000000"/>
      </a:accent4>
      <a:accent5>
        <a:srgbClr val="B7C6FE"/>
      </a:accent5>
      <a:accent6>
        <a:srgbClr val="009D00"/>
      </a:accent6>
      <a:hlink>
        <a:srgbClr val="FC0128"/>
      </a:hlink>
      <a:folHlink>
        <a:srgbClr val="CECECE"/>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Tx/>
          <a:buNone/>
          <a:tabLst/>
          <a:defRPr kumimoji="0" lang="en-US" sz="26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Tx/>
          <a:buNone/>
          <a:tabLst/>
          <a:defRPr kumimoji="0" lang="en-US" sz="2600" b="1" i="0" u="none" strike="noStrike" cap="none" normalizeH="0" baseline="0" smtClean="0">
            <a:ln>
              <a:noFill/>
            </a:ln>
            <a:solidFill>
              <a:srgbClr val="FFFFFF"/>
            </a:solidFill>
            <a:effectLst/>
            <a:latin typeface="Arial" charset="0"/>
          </a:defRPr>
        </a:defPPr>
      </a:lstStyle>
    </a:lnDef>
  </a:objectDefaults>
  <a:extraClrSchemeLst>
    <a:extraClrScheme>
      <a:clrScheme name="My Document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y Documents">
  <a:themeElements>
    <a:clrScheme name="">
      <a:dk1>
        <a:srgbClr val="000000"/>
      </a:dk1>
      <a:lt1>
        <a:srgbClr val="0000FF"/>
      </a:lt1>
      <a:dk2>
        <a:srgbClr val="000000"/>
      </a:dk2>
      <a:lt2>
        <a:srgbClr val="919191"/>
      </a:lt2>
      <a:accent1>
        <a:srgbClr val="618FFD"/>
      </a:accent1>
      <a:accent2>
        <a:srgbClr val="00AE00"/>
      </a:accent2>
      <a:accent3>
        <a:srgbClr val="AAAAFF"/>
      </a:accent3>
      <a:accent4>
        <a:srgbClr val="000000"/>
      </a:accent4>
      <a:accent5>
        <a:srgbClr val="B7C6FE"/>
      </a:accent5>
      <a:accent6>
        <a:srgbClr val="009D00"/>
      </a:accent6>
      <a:hlink>
        <a:srgbClr val="FC0128"/>
      </a:hlink>
      <a:folHlink>
        <a:srgbClr val="CECECE"/>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Tx/>
          <a:buNone/>
          <a:tabLst/>
          <a:defRPr kumimoji="0" lang="en-US" sz="26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Tx/>
          <a:buNone/>
          <a:tabLst/>
          <a:defRPr kumimoji="0" lang="en-US" sz="2600" b="1" i="0" u="none" strike="noStrike" cap="none" normalizeH="0" baseline="0" smtClean="0">
            <a:ln>
              <a:noFill/>
            </a:ln>
            <a:solidFill>
              <a:srgbClr val="FFFFFF"/>
            </a:solidFill>
            <a:effectLst/>
            <a:latin typeface="Arial" charset="0"/>
          </a:defRPr>
        </a:defPPr>
      </a:lstStyle>
    </a:lnDef>
  </a:objectDefaults>
  <a:extraClrSchemeLst>
    <a:extraClrScheme>
      <a:clrScheme name="My Document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FFFFFF"/>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AACD1838EF9479779698D81EF5E80" ma:contentTypeVersion="0" ma:contentTypeDescription="Create a new document." ma:contentTypeScope="" ma:versionID="96db0ddc99d2b68fc61277defea2b3ea">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71C249-2796-4E34-BAD3-6628C347E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C821EE-A0A3-498D-B249-30B91BACCDBA}">
  <ds:schemaRefs>
    <ds:schemaRef ds:uri="http://schemas.microsoft.com/sharepoint/v3/contenttype/forms"/>
  </ds:schemaRefs>
</ds:datastoreItem>
</file>

<file path=customXml/itemProps3.xml><?xml version="1.0" encoding="utf-8"?>
<ds:datastoreItem xmlns:ds="http://schemas.openxmlformats.org/officeDocument/2006/customXml" ds:itemID="{B8695752-54A4-4661-8CA4-F3F066554F4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34588</TotalTime>
  <Words>1870</Words>
  <Application>Microsoft Office PowerPoint</Application>
  <PresentationFormat>On-screen Show (4:3)</PresentationFormat>
  <Paragraphs>424</Paragraphs>
  <Slides>14</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14</vt:i4>
      </vt:variant>
    </vt:vector>
  </HeadingPairs>
  <TitlesOfParts>
    <vt:vector size="29" baseType="lpstr">
      <vt:lpstr>ＭＳ Ｐゴシック</vt:lpstr>
      <vt:lpstr>Arial</vt:lpstr>
      <vt:lpstr>Arial Narrow</vt:lpstr>
      <vt:lpstr>Calibri</vt:lpstr>
      <vt:lpstr>Courier New</vt:lpstr>
      <vt:lpstr>Times New Roman</vt:lpstr>
      <vt:lpstr>Wingdings</vt:lpstr>
      <vt:lpstr>Wingdings 3</vt:lpstr>
      <vt:lpstr>Title Slide Templates</vt:lpstr>
      <vt:lpstr>Content Templates</vt:lpstr>
      <vt:lpstr>2_Custom Design</vt:lpstr>
      <vt:lpstr>3_Custom Design</vt:lpstr>
      <vt:lpstr>3_My Documents</vt:lpstr>
      <vt:lpstr>My Documents</vt:lpstr>
      <vt:lpstr>5_My Documents</vt:lpstr>
      <vt:lpstr>PowerPoint Presentation</vt:lpstr>
      <vt:lpstr>PowerPoint Presentation</vt:lpstr>
      <vt:lpstr>Civil Works:  Focus on Delivery</vt:lpstr>
      <vt:lpstr>Civil Works Investment Trends (Excludes Supplemental Funding)</vt:lpstr>
      <vt:lpstr>PowerPoint Presentation</vt:lpstr>
      <vt:lpstr>MAJOR CONSTRUCTION PROJECTS</vt:lpstr>
      <vt:lpstr>FY 2017 – New Starts</vt:lpstr>
      <vt:lpstr>CONSTRUCTION PROJECTS IN FY18 BUDGET</vt:lpstr>
      <vt:lpstr>FY 2018 Key Budgeting Metrics</vt:lpstr>
      <vt:lpstr>FY 17/18 Journey</vt:lpstr>
      <vt:lpstr>Policy Challenges/Opportunities</vt:lpstr>
      <vt:lpstr>PowerPoint Presentation</vt:lpstr>
      <vt:lpstr>Thank You!!</vt:lpstr>
      <vt:lpstr>Future Opportunities &amp; Demands</vt:lpstr>
    </vt:vector>
  </TitlesOfParts>
  <Company>US Army Corps of Engineers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CMR</dc:title>
  <dc:creator>Beth Rinker</dc:creator>
  <cp:lastModifiedBy>UsaceAdmin</cp:lastModifiedBy>
  <cp:revision>2938</cp:revision>
  <cp:lastPrinted>2017-06-26T19:58:49Z</cp:lastPrinted>
  <dcterms:created xsi:type="dcterms:W3CDTF">1999-07-30T13:17:43Z</dcterms:created>
  <dcterms:modified xsi:type="dcterms:W3CDTF">2017-09-27T04:15:32Z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0x010100D9DAACD1838EF9479779698D81EF5E80</vt:lpwstr>
  </property>
</Properties>
</file>