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39.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5" r:id="rId4"/>
    <p:sldMasterId id="2147484062" r:id="rId5"/>
    <p:sldMasterId id="2147484074" r:id="rId6"/>
  </p:sldMasterIdLst>
  <p:notesMasterIdLst>
    <p:notesMasterId r:id="rId25"/>
  </p:notesMasterIdLst>
  <p:handoutMasterIdLst>
    <p:handoutMasterId r:id="rId26"/>
  </p:handoutMasterIdLst>
  <p:sldIdLst>
    <p:sldId id="2707" r:id="rId7"/>
    <p:sldId id="2739" r:id="rId8"/>
    <p:sldId id="2746" r:id="rId9"/>
    <p:sldId id="2734" r:id="rId10"/>
    <p:sldId id="2723" r:id="rId11"/>
    <p:sldId id="2735" r:id="rId12"/>
    <p:sldId id="2736" r:id="rId13"/>
    <p:sldId id="2732" r:id="rId14"/>
    <p:sldId id="2737" r:id="rId15"/>
    <p:sldId id="2742" r:id="rId16"/>
    <p:sldId id="2743" r:id="rId17"/>
    <p:sldId id="2738" r:id="rId18"/>
    <p:sldId id="2740" r:id="rId19"/>
    <p:sldId id="2741" r:id="rId20"/>
    <p:sldId id="2744" r:id="rId21"/>
    <p:sldId id="2745" r:id="rId22"/>
    <p:sldId id="2659" r:id="rId23"/>
    <p:sldId id="2729" r:id="rId24"/>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tx2"/>
        </a:solidFill>
        <a:latin typeface="Arial" charset="0"/>
        <a:ea typeface="+mn-ea"/>
        <a:cs typeface="+mn-cs"/>
      </a:defRPr>
    </a:lvl1pPr>
    <a:lvl2pPr marL="457039" algn="ctr" rtl="0" eaLnBrk="0" fontAlgn="base" hangingPunct="0">
      <a:spcBef>
        <a:spcPct val="0"/>
      </a:spcBef>
      <a:spcAft>
        <a:spcPct val="0"/>
      </a:spcAft>
      <a:defRPr b="1" kern="1200">
        <a:solidFill>
          <a:schemeClr val="tx2"/>
        </a:solidFill>
        <a:latin typeface="Arial" charset="0"/>
        <a:ea typeface="+mn-ea"/>
        <a:cs typeface="+mn-cs"/>
      </a:defRPr>
    </a:lvl2pPr>
    <a:lvl3pPr marL="914079" algn="ctr" rtl="0" eaLnBrk="0" fontAlgn="base" hangingPunct="0">
      <a:spcBef>
        <a:spcPct val="0"/>
      </a:spcBef>
      <a:spcAft>
        <a:spcPct val="0"/>
      </a:spcAft>
      <a:defRPr b="1" kern="1200">
        <a:solidFill>
          <a:schemeClr val="tx2"/>
        </a:solidFill>
        <a:latin typeface="Arial" charset="0"/>
        <a:ea typeface="+mn-ea"/>
        <a:cs typeface="+mn-cs"/>
      </a:defRPr>
    </a:lvl3pPr>
    <a:lvl4pPr marL="1371119" algn="ctr" rtl="0" eaLnBrk="0" fontAlgn="base" hangingPunct="0">
      <a:spcBef>
        <a:spcPct val="0"/>
      </a:spcBef>
      <a:spcAft>
        <a:spcPct val="0"/>
      </a:spcAft>
      <a:defRPr b="1" kern="1200">
        <a:solidFill>
          <a:schemeClr val="tx2"/>
        </a:solidFill>
        <a:latin typeface="Arial" charset="0"/>
        <a:ea typeface="+mn-ea"/>
        <a:cs typeface="+mn-cs"/>
      </a:defRPr>
    </a:lvl4pPr>
    <a:lvl5pPr marL="1828159" algn="ctr" rtl="0" eaLnBrk="0" fontAlgn="base" hangingPunct="0">
      <a:spcBef>
        <a:spcPct val="0"/>
      </a:spcBef>
      <a:spcAft>
        <a:spcPct val="0"/>
      </a:spcAft>
      <a:defRPr b="1" kern="1200">
        <a:solidFill>
          <a:schemeClr val="tx2"/>
        </a:solidFill>
        <a:latin typeface="Arial" charset="0"/>
        <a:ea typeface="+mn-ea"/>
        <a:cs typeface="+mn-cs"/>
      </a:defRPr>
    </a:lvl5pPr>
    <a:lvl6pPr marL="2285199" algn="l" defTabSz="914079" rtl="0" eaLnBrk="1" latinLnBrk="0" hangingPunct="1">
      <a:defRPr b="1" kern="1200">
        <a:solidFill>
          <a:schemeClr val="tx2"/>
        </a:solidFill>
        <a:latin typeface="Arial" charset="0"/>
        <a:ea typeface="+mn-ea"/>
        <a:cs typeface="+mn-cs"/>
      </a:defRPr>
    </a:lvl6pPr>
    <a:lvl7pPr marL="2742237" algn="l" defTabSz="914079" rtl="0" eaLnBrk="1" latinLnBrk="0" hangingPunct="1">
      <a:defRPr b="1" kern="1200">
        <a:solidFill>
          <a:schemeClr val="tx2"/>
        </a:solidFill>
        <a:latin typeface="Arial" charset="0"/>
        <a:ea typeface="+mn-ea"/>
        <a:cs typeface="+mn-cs"/>
      </a:defRPr>
    </a:lvl7pPr>
    <a:lvl8pPr marL="3199278" algn="l" defTabSz="914079" rtl="0" eaLnBrk="1" latinLnBrk="0" hangingPunct="1">
      <a:defRPr b="1" kern="1200">
        <a:solidFill>
          <a:schemeClr val="tx2"/>
        </a:solidFill>
        <a:latin typeface="Arial" charset="0"/>
        <a:ea typeface="+mn-ea"/>
        <a:cs typeface="+mn-cs"/>
      </a:defRPr>
    </a:lvl8pPr>
    <a:lvl9pPr marL="3656316" algn="l" defTabSz="914079" rtl="0" eaLnBrk="1" latinLnBrk="0" hangingPunct="1">
      <a:defRPr b="1"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99"/>
    <a:srgbClr val="660066"/>
    <a:srgbClr val="FFFF99"/>
    <a:srgbClr val="FFCC99"/>
    <a:srgbClr val="66FF66"/>
    <a:srgbClr val="000000"/>
    <a:srgbClr val="66FF99"/>
    <a:srgbClr val="E6E6E6"/>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3792" autoAdjust="0"/>
  </p:normalViewPr>
  <p:slideViewPr>
    <p:cSldViewPr>
      <p:cViewPr varScale="1">
        <p:scale>
          <a:sx n="129" d="100"/>
          <a:sy n="129" d="100"/>
        </p:scale>
        <p:origin x="1200" y="168"/>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6" d="100"/>
          <a:sy n="96" d="100"/>
        </p:scale>
        <p:origin x="3594" y="9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Pres. Obama’s FY17 Budget</a:t>
            </a:r>
            <a:endParaRPr lang="en-US" dirty="0"/>
          </a:p>
        </c:rich>
      </c:tx>
      <c:layout>
        <c:manualLayout>
          <c:xMode val="edge"/>
          <c:yMode val="edge"/>
          <c:x val="9.6606445027704865E-2"/>
          <c:y val="3.125E-2"/>
        </c:manualLayout>
      </c:layout>
      <c:overlay val="0"/>
      <c:spPr>
        <a:solidFill>
          <a:schemeClr val="bg1"/>
        </a:solidFill>
        <a:ln w="12700">
          <a:solidFill>
            <a:schemeClr val="tx1"/>
          </a:solidFill>
        </a:ln>
      </c:spPr>
    </c:title>
    <c:autoTitleDeleted val="0"/>
    <c:plotArea>
      <c:layout/>
      <c:pieChart>
        <c:varyColors val="1"/>
        <c:ser>
          <c:idx val="0"/>
          <c:order val="0"/>
          <c:tx>
            <c:strRef>
              <c:f>Sheet1!$B$1</c:f>
              <c:strCache>
                <c:ptCount val="1"/>
                <c:pt idx="0">
                  <c:v>by Business Line</c:v>
                </c:pt>
              </c:strCache>
            </c:strRef>
          </c:tx>
          <c:dPt>
            <c:idx val="0"/>
            <c:bubble3D val="0"/>
            <c:spPr>
              <a:solidFill>
                <a:srgbClr val="002060"/>
              </a:solidFill>
            </c:spPr>
          </c:dPt>
          <c:dPt>
            <c:idx val="1"/>
            <c:bubble3D val="0"/>
            <c:spPr>
              <a:solidFill>
                <a:srgbClr val="00B0F0"/>
              </a:solidFill>
            </c:spPr>
          </c:dPt>
          <c:dPt>
            <c:idx val="2"/>
            <c:bubble3D val="0"/>
            <c:spPr>
              <a:solidFill>
                <a:srgbClr val="FFC000"/>
              </a:solidFill>
            </c:spPr>
          </c:dPt>
          <c:dPt>
            <c:idx val="3"/>
            <c:bubble3D val="0"/>
            <c:spPr>
              <a:solidFill>
                <a:srgbClr val="7030A0"/>
              </a:solidFill>
            </c:spPr>
          </c:dPt>
          <c:dPt>
            <c:idx val="4"/>
            <c:bubble3D val="0"/>
            <c:spPr>
              <a:solidFill>
                <a:srgbClr val="FF0000"/>
              </a:solidFill>
            </c:spPr>
          </c:dPt>
          <c:dPt>
            <c:idx val="5"/>
            <c:bubble3D val="0"/>
            <c:spPr>
              <a:solidFill>
                <a:srgbClr val="996633"/>
              </a:solidFill>
            </c:spPr>
          </c:dPt>
          <c:dPt>
            <c:idx val="6"/>
            <c:bubble3D val="0"/>
            <c:spPr>
              <a:solidFill>
                <a:srgbClr val="00FF99"/>
              </a:solidFill>
            </c:spPr>
          </c:dPt>
          <c:dPt>
            <c:idx val="7"/>
            <c:bubble3D val="0"/>
            <c:spPr>
              <a:solidFill>
                <a:schemeClr val="accent2">
                  <a:lumMod val="75000"/>
                </a:schemeClr>
              </a:solidFill>
            </c:spPr>
          </c:dPt>
          <c:dPt>
            <c:idx val="8"/>
            <c:bubble3D val="0"/>
            <c:spPr>
              <a:solidFill>
                <a:srgbClr val="33CC33"/>
              </a:solidFill>
            </c:spPr>
          </c:dPt>
          <c:dPt>
            <c:idx val="9"/>
            <c:bubble3D val="0"/>
            <c:spPr>
              <a:solidFill>
                <a:srgbClr val="00B0F0"/>
              </a:solidFill>
            </c:spPr>
          </c:dPt>
          <c:dPt>
            <c:idx val="10"/>
            <c:bubble3D val="0"/>
            <c:spPr>
              <a:solidFill>
                <a:schemeClr val="bg2">
                  <a:lumMod val="75000"/>
                </a:schemeClr>
              </a:solidFill>
            </c:spPr>
          </c:dPt>
          <c:cat>
            <c:strRef>
              <c:f>Sheet1!$A$2:$A$12</c:f>
              <c:strCache>
                <c:ptCount val="11"/>
                <c:pt idx="0">
                  <c:v>Nav-Ports</c:v>
                </c:pt>
                <c:pt idx="1">
                  <c:v>Nav-Inland</c:v>
                </c:pt>
                <c:pt idx="2">
                  <c:v>Hydro</c:v>
                </c:pt>
                <c:pt idx="3">
                  <c:v>Rec</c:v>
                </c:pt>
                <c:pt idx="4">
                  <c:v>Emerg Mgmt</c:v>
                </c:pt>
                <c:pt idx="5">
                  <c:v>Flood DR</c:v>
                </c:pt>
                <c:pt idx="6">
                  <c:v>FUSRAP</c:v>
                </c:pt>
                <c:pt idx="7">
                  <c:v>Envi</c:v>
                </c:pt>
                <c:pt idx="8">
                  <c:v>Regul</c:v>
                </c:pt>
                <c:pt idx="9">
                  <c:v>Water Sup</c:v>
                </c:pt>
                <c:pt idx="10">
                  <c:v>Exp</c:v>
                </c:pt>
              </c:strCache>
            </c:strRef>
          </c:cat>
          <c:val>
            <c:numRef>
              <c:f>Sheet1!$B$2:$B$12</c:f>
              <c:numCache>
                <c:formatCode>General</c:formatCode>
                <c:ptCount val="11"/>
                <c:pt idx="0">
                  <c:v>1011</c:v>
                </c:pt>
                <c:pt idx="1">
                  <c:v>923</c:v>
                </c:pt>
                <c:pt idx="2">
                  <c:v>196</c:v>
                </c:pt>
                <c:pt idx="3">
                  <c:v>267</c:v>
                </c:pt>
                <c:pt idx="4">
                  <c:v>35</c:v>
                </c:pt>
                <c:pt idx="5">
                  <c:v>1214</c:v>
                </c:pt>
                <c:pt idx="6">
                  <c:v>103</c:v>
                </c:pt>
                <c:pt idx="7">
                  <c:v>480</c:v>
                </c:pt>
                <c:pt idx="8">
                  <c:v>200</c:v>
                </c:pt>
                <c:pt idx="9">
                  <c:v>7</c:v>
                </c:pt>
                <c:pt idx="10">
                  <c:v>185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0.2682</cdr:x>
      <cdr:y>0.14469</cdr:y>
    </cdr:from>
    <cdr:to>
      <cdr:x>0.31528</cdr:x>
      <cdr:y>0.15234</cdr:y>
    </cdr:to>
    <cdr:sp macro="" textlink="">
      <cdr:nvSpPr>
        <cdr:cNvPr id="3" name="Straight Connector 2"/>
        <cdr:cNvSpPr/>
      </cdr:nvSpPr>
      <cdr:spPr>
        <a:xfrm xmlns:a="http://schemas.openxmlformats.org/drawingml/2006/main">
          <a:off x="1839315" y="588020"/>
          <a:ext cx="322859" cy="31105"/>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48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7101" y="4414839"/>
            <a:ext cx="5146675" cy="4181475"/>
          </a:xfrm>
          <a:prstGeom prst="rect">
            <a:avLst/>
          </a:prstGeom>
          <a:noFill/>
          <a:ln w="12700">
            <a:noFill/>
            <a:miter lim="800000"/>
            <a:headEnd/>
            <a:tailEnd/>
          </a:ln>
        </p:spPr>
        <p:txBody>
          <a:bodyPr vert="horz" wrap="square" lIns="97980" tIns="45724" rIns="97980" bIns="457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5" name="Rectangle 3"/>
          <p:cNvSpPr>
            <a:spLocks noGrp="1" noRot="1" noChangeAspect="1" noChangeArrowheads="1" noTextEdit="1"/>
          </p:cNvSpPr>
          <p:nvPr>
            <p:ph type="sldImg" idx="2"/>
          </p:nvPr>
        </p:nvSpPr>
        <p:spPr bwMode="auto">
          <a:xfrm>
            <a:off x="1201738" y="704850"/>
            <a:ext cx="4624387" cy="34702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055023017"/>
      </p:ext>
    </p:extLst>
  </p:cSld>
  <p:clrMap bg1="lt1" tx1="dk1" bg2="lt2" tx2="dk2" accent1="accent1" accent2="accent2" accent3="accent3" accent4="accent4" accent5="accent5" accent6="accent6" hlink="hlink" folHlink="folHlink"/>
  <p:notesStyle>
    <a:lvl1pPr algn="l" defTabSz="929949" rtl="0" eaLnBrk="0" fontAlgn="base" hangingPunct="0">
      <a:spcBef>
        <a:spcPct val="30000"/>
      </a:spcBef>
      <a:spcAft>
        <a:spcPct val="0"/>
      </a:spcAft>
      <a:defRPr sz="1600" b="1" kern="1200">
        <a:solidFill>
          <a:schemeClr val="tx1"/>
        </a:solidFill>
        <a:latin typeface="Arial" charset="0"/>
        <a:ea typeface="+mn-ea"/>
        <a:cs typeface="+mn-cs"/>
      </a:defRPr>
    </a:lvl1pPr>
    <a:lvl2pPr marL="461801" algn="l" defTabSz="929949" rtl="0" eaLnBrk="0" fontAlgn="base" hangingPunct="0">
      <a:spcBef>
        <a:spcPct val="30000"/>
      </a:spcBef>
      <a:spcAft>
        <a:spcPct val="0"/>
      </a:spcAft>
      <a:defRPr sz="1600" b="1" kern="1200">
        <a:solidFill>
          <a:schemeClr val="tx1"/>
        </a:solidFill>
        <a:latin typeface="Arial" charset="0"/>
        <a:ea typeface="+mn-ea"/>
        <a:cs typeface="+mn-cs"/>
      </a:defRPr>
    </a:lvl2pPr>
    <a:lvl3pPr marL="922014" algn="l" defTabSz="929949" rtl="0" eaLnBrk="0" fontAlgn="base" hangingPunct="0">
      <a:spcBef>
        <a:spcPct val="30000"/>
      </a:spcBef>
      <a:spcAft>
        <a:spcPct val="0"/>
      </a:spcAft>
      <a:defRPr sz="1600" b="1" kern="1200">
        <a:solidFill>
          <a:schemeClr val="tx1"/>
        </a:solidFill>
        <a:latin typeface="Arial" charset="0"/>
        <a:ea typeface="+mn-ea"/>
        <a:cs typeface="+mn-cs"/>
      </a:defRPr>
    </a:lvl3pPr>
    <a:lvl4pPr marL="1382228" algn="l" defTabSz="929949" rtl="0" eaLnBrk="0" fontAlgn="base" hangingPunct="0">
      <a:spcBef>
        <a:spcPct val="30000"/>
      </a:spcBef>
      <a:spcAft>
        <a:spcPct val="0"/>
      </a:spcAft>
      <a:defRPr sz="1600" b="1" kern="1200">
        <a:solidFill>
          <a:schemeClr val="tx1"/>
        </a:solidFill>
        <a:latin typeface="Arial" charset="0"/>
        <a:ea typeface="+mn-ea"/>
        <a:cs typeface="+mn-cs"/>
      </a:defRPr>
    </a:lvl4pPr>
    <a:lvl5pPr marL="1842441" algn="l" defTabSz="929949" rtl="0" eaLnBrk="0" fontAlgn="base" hangingPunct="0">
      <a:spcBef>
        <a:spcPct val="30000"/>
      </a:spcBef>
      <a:spcAft>
        <a:spcPct val="0"/>
      </a:spcAft>
      <a:defRPr sz="1600" b="1" kern="1200">
        <a:solidFill>
          <a:schemeClr val="tx1"/>
        </a:solidFill>
        <a:latin typeface="Arial" charset="0"/>
        <a:ea typeface="+mn-ea"/>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975807" y="2"/>
            <a:ext cx="3034595" cy="521369"/>
          </a:xfrm>
          <a:prstGeom prst="rect">
            <a:avLst/>
          </a:prstGeom>
          <a:noFill/>
          <a:ln w="12700">
            <a:noFill/>
            <a:miter lim="800000"/>
            <a:headEnd/>
            <a:tailEnd/>
          </a:ln>
        </p:spPr>
        <p:txBody>
          <a:bodyPr wrap="none" lIns="92249" tIns="46125" rIns="92249" bIns="46125" anchor="ctr"/>
          <a:lstStyle/>
          <a:p>
            <a:pPr defTabSz="921873"/>
            <a:endParaRPr lang="en-US" sz="1600" b="0" dirty="0">
              <a:solidFill>
                <a:srgbClr val="1F497D"/>
              </a:solidFill>
              <a:latin typeface="Times New Roman" pitchFamily="18" charset="0"/>
            </a:endParaRPr>
          </a:p>
        </p:txBody>
      </p:sp>
      <p:sp>
        <p:nvSpPr>
          <p:cNvPr id="44035" name="Rectangle 4"/>
          <p:cNvSpPr>
            <a:spLocks noGrp="1" noRot="1" noChangeAspect="1" noChangeArrowheads="1" noTextEdit="1"/>
          </p:cNvSpPr>
          <p:nvPr>
            <p:ph type="sldImg"/>
          </p:nvPr>
        </p:nvSpPr>
        <p:spPr>
          <a:xfrm>
            <a:off x="762000" y="58738"/>
            <a:ext cx="5486400" cy="4116387"/>
          </a:xfrm>
          <a:ln cap="flat"/>
        </p:spPr>
      </p:sp>
      <p:sp>
        <p:nvSpPr>
          <p:cNvPr id="4" name="Rectangle 7"/>
          <p:cNvSpPr txBox="1">
            <a:spLocks noChangeArrowheads="1"/>
          </p:cNvSpPr>
          <p:nvPr/>
        </p:nvSpPr>
        <p:spPr bwMode="auto">
          <a:xfrm>
            <a:off x="6248399" y="8829675"/>
            <a:ext cx="760413" cy="465138"/>
          </a:xfrm>
          <a:prstGeom prst="rect">
            <a:avLst/>
          </a:prstGeom>
          <a:noFill/>
          <a:ln>
            <a:miter lim="800000"/>
            <a:headEnd/>
            <a:tailEnd/>
          </a:ln>
        </p:spPr>
        <p:txBody>
          <a:bodyPr lIns="91650" tIns="45825" rIns="91650" bIns="45825"/>
          <a:lstStyle/>
          <a:p>
            <a:pPr marL="0" marR="0" lvl="0" indent="0" algn="ctr" defTabSz="914400" rtl="0" eaLnBrk="0" fontAlgn="base" latinLnBrk="0" hangingPunct="0">
              <a:lnSpc>
                <a:spcPct val="100000"/>
              </a:lnSpc>
              <a:spcBef>
                <a:spcPct val="0"/>
              </a:spcBef>
              <a:spcAft>
                <a:spcPct val="0"/>
              </a:spcAft>
              <a:buClrTx/>
              <a:buSzTx/>
              <a:buFontTx/>
              <a:buNone/>
              <a:tabLst/>
              <a:defRPr/>
            </a:pPr>
            <a:fld id="{AF28F8E0-8901-49A7-9C0F-3F95F5E4BF97}" type="slidenum">
              <a:rPr kumimoji="0" lang="en-US" sz="18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2765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8738"/>
            <a:ext cx="5486400" cy="4116387"/>
          </a:xfrm>
        </p:spPr>
      </p:sp>
      <p:sp>
        <p:nvSpPr>
          <p:cNvPr id="4" name="Rectangle 7"/>
          <p:cNvSpPr txBox="1">
            <a:spLocks noChangeArrowheads="1"/>
          </p:cNvSpPr>
          <p:nvPr/>
        </p:nvSpPr>
        <p:spPr bwMode="auto">
          <a:xfrm>
            <a:off x="6248399" y="8829675"/>
            <a:ext cx="760413" cy="465138"/>
          </a:xfrm>
          <a:prstGeom prst="rect">
            <a:avLst/>
          </a:prstGeom>
          <a:noFill/>
          <a:ln>
            <a:miter lim="800000"/>
            <a:headEnd/>
            <a:tailEnd/>
          </a:ln>
        </p:spPr>
        <p:txBody>
          <a:bodyPr lIns="91650" tIns="45825" rIns="91650" bIns="45825"/>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Arial" charset="0"/>
                <a:ea typeface="+mn-ea"/>
                <a:cs typeface="+mn-cs"/>
              </a:rPr>
              <a:t>10</a:t>
            </a:r>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0553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8738"/>
            <a:ext cx="5486400" cy="4116387"/>
          </a:xfrm>
        </p:spPr>
      </p:sp>
      <p:sp>
        <p:nvSpPr>
          <p:cNvPr id="4" name="Slide Number Placeholder 3"/>
          <p:cNvSpPr>
            <a:spLocks noGrp="1"/>
          </p:cNvSpPr>
          <p:nvPr>
            <p:ph type="sldNum" sz="quarter" idx="10"/>
          </p:nvPr>
        </p:nvSpPr>
        <p:spPr>
          <a:xfrm>
            <a:off x="6248400" y="8829967"/>
            <a:ext cx="760378" cy="464820"/>
          </a:xfrm>
          <a:prstGeom prst="rect">
            <a:avLst/>
          </a:prstGeom>
        </p:spPr>
        <p:txBody>
          <a:bodyPr/>
          <a:lstStyle/>
          <a:p>
            <a:pPr>
              <a:defRPr/>
            </a:pPr>
            <a:fld id="{FD476E57-3ACB-4C5E-982A-361993F1645A}" type="slidenum">
              <a:rPr lang="en-US" smtClean="0"/>
              <a:pPr>
                <a:defRPr/>
              </a:pPr>
              <a:t>11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5645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8738"/>
            <a:ext cx="5486400" cy="4116387"/>
          </a:xfrm>
        </p:spPr>
      </p:sp>
      <p:sp>
        <p:nvSpPr>
          <p:cNvPr id="4" name="Rectangle 7"/>
          <p:cNvSpPr txBox="1">
            <a:spLocks noChangeArrowheads="1"/>
          </p:cNvSpPr>
          <p:nvPr/>
        </p:nvSpPr>
        <p:spPr bwMode="auto">
          <a:xfrm>
            <a:off x="6249987" y="8843962"/>
            <a:ext cx="760413" cy="465138"/>
          </a:xfrm>
          <a:prstGeom prst="rect">
            <a:avLst/>
          </a:prstGeom>
          <a:noFill/>
          <a:ln>
            <a:miter lim="800000"/>
            <a:headEnd/>
            <a:tailEnd/>
          </a:ln>
        </p:spPr>
        <p:txBody>
          <a:bodyPr lIns="91650" tIns="45825" rIns="91650" bIns="45825"/>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Arial" charset="0"/>
                <a:ea typeface="+mn-ea"/>
                <a:cs typeface="+mn-cs"/>
              </a:rPr>
              <a:t>12</a:t>
            </a:r>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6795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248400" y="8829675"/>
            <a:ext cx="760413" cy="465138"/>
          </a:xfrm>
          <a:prstGeom prst="rect">
            <a:avLst/>
          </a:prstGeom>
        </p:spPr>
        <p:txBody>
          <a:bodyPr/>
          <a:lstStyle/>
          <a:p>
            <a:fld id="{06A0A3C6-4E22-46FB-836F-CA2C48EC4DC1}" type="slidenum">
              <a:rPr lang="en-US" smtClean="0"/>
              <a:pPr/>
              <a:t>13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68525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248400" y="8829675"/>
            <a:ext cx="760413" cy="465138"/>
          </a:xfrm>
          <a:prstGeom prst="rect">
            <a:avLst/>
          </a:prstGeom>
        </p:spPr>
        <p:txBody>
          <a:bodyPr/>
          <a:lstStyle/>
          <a:p>
            <a:fld id="{06A0A3C6-4E22-46FB-836F-CA2C48EC4DC1}"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7367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8738"/>
            <a:ext cx="5486400" cy="4116387"/>
          </a:xfrm>
        </p:spPr>
      </p:sp>
      <p:sp>
        <p:nvSpPr>
          <p:cNvPr id="4" name="Slide Number Placeholder 3"/>
          <p:cNvSpPr>
            <a:spLocks noGrp="1"/>
          </p:cNvSpPr>
          <p:nvPr>
            <p:ph type="sldNum" sz="quarter" idx="10"/>
          </p:nvPr>
        </p:nvSpPr>
        <p:spPr>
          <a:xfrm>
            <a:off x="6248400" y="8829675"/>
            <a:ext cx="760413" cy="465138"/>
          </a:xfrm>
          <a:prstGeom prst="rect">
            <a:avLst/>
          </a:prstGeom>
        </p:spPr>
        <p:txBody>
          <a:bodyPr/>
          <a:lstStyle/>
          <a:p>
            <a:fld id="{06A0A3C6-4E22-46FB-836F-CA2C48EC4DC1}" type="slidenum">
              <a:rPr lang="en-US" smtClean="0"/>
              <a:pPr/>
              <a:t>15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96027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8738"/>
            <a:ext cx="5486400" cy="4116387"/>
          </a:xfrm>
        </p:spPr>
      </p:sp>
      <p:sp>
        <p:nvSpPr>
          <p:cNvPr id="4" name="Slide Number Placeholder 3"/>
          <p:cNvSpPr>
            <a:spLocks noGrp="1"/>
          </p:cNvSpPr>
          <p:nvPr>
            <p:ph type="sldNum" sz="quarter" idx="10"/>
          </p:nvPr>
        </p:nvSpPr>
        <p:spPr>
          <a:xfrm>
            <a:off x="6248400" y="8829675"/>
            <a:ext cx="760413" cy="465138"/>
          </a:xfrm>
          <a:prstGeom prst="rect">
            <a:avLst/>
          </a:prstGeom>
        </p:spPr>
        <p:txBody>
          <a:bodyPr/>
          <a:lstStyle/>
          <a:p>
            <a:fld id="{06A0A3C6-4E22-46FB-836F-CA2C48EC4DC1}" type="slidenum">
              <a:rPr lang="en-US" smtClean="0"/>
              <a:pPr/>
              <a:t>16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4426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3975100" y="0"/>
            <a:ext cx="3035300" cy="520700"/>
          </a:xfrm>
          <a:prstGeom prst="rect">
            <a:avLst/>
          </a:prstGeom>
          <a:noFill/>
          <a:ln w="12700">
            <a:noFill/>
            <a:miter lim="800000"/>
            <a:headEnd/>
            <a:tailEnd/>
          </a:ln>
        </p:spPr>
        <p:txBody>
          <a:bodyPr wrap="none" lIns="92285" tIns="46142" rIns="92285" bIns="46142" anchor="ctr"/>
          <a:lstStyle/>
          <a:p>
            <a:pPr algn="l" defTabSz="920750" eaLnBrk="1" hangingPunct="1"/>
            <a:endParaRPr lang="en-US" sz="1600" b="0">
              <a:solidFill>
                <a:prstClr val="black"/>
              </a:solidFill>
              <a:latin typeface="Times New Roman" pitchFamily="18" charset="0"/>
            </a:endParaRPr>
          </a:p>
        </p:txBody>
      </p:sp>
      <p:sp>
        <p:nvSpPr>
          <p:cNvPr id="200707" name="Rectangle 4"/>
          <p:cNvSpPr>
            <a:spLocks noGrp="1" noRot="1" noChangeAspect="1" noChangeArrowheads="1" noTextEdit="1"/>
          </p:cNvSpPr>
          <p:nvPr>
            <p:ph type="sldImg"/>
          </p:nvPr>
        </p:nvSpPr>
        <p:spPr>
          <a:xfrm>
            <a:off x="769938" y="63500"/>
            <a:ext cx="5480050" cy="4110038"/>
          </a:xfrm>
          <a:ln cap="flat"/>
        </p:spPr>
      </p:sp>
      <p:sp>
        <p:nvSpPr>
          <p:cNvPr id="5" name="Rectangle 7"/>
          <p:cNvSpPr txBox="1">
            <a:spLocks noChangeArrowheads="1"/>
          </p:cNvSpPr>
          <p:nvPr/>
        </p:nvSpPr>
        <p:spPr bwMode="auto">
          <a:xfrm>
            <a:off x="6248399" y="8829675"/>
            <a:ext cx="760413" cy="465138"/>
          </a:xfrm>
          <a:prstGeom prst="rect">
            <a:avLst/>
          </a:prstGeom>
          <a:noFill/>
          <a:ln>
            <a:miter lim="800000"/>
            <a:headEnd/>
            <a:tailEnd/>
          </a:ln>
        </p:spPr>
        <p:txBody>
          <a:bodyPr lIns="91650" tIns="45825" rIns="91650" bIns="45825"/>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Arial" charset="0"/>
                <a:ea typeface="+mn-ea"/>
                <a:cs typeface="+mn-cs"/>
              </a:rPr>
              <a:t>17</a:t>
            </a:r>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9618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8738"/>
            <a:ext cx="5486400" cy="4116387"/>
          </a:xfrm>
        </p:spPr>
      </p:sp>
      <p:sp>
        <p:nvSpPr>
          <p:cNvPr id="3" name="Notes Placeholder 2"/>
          <p:cNvSpPr>
            <a:spLocks noGrp="1"/>
          </p:cNvSpPr>
          <p:nvPr>
            <p:ph type="body" idx="1"/>
          </p:nvPr>
        </p:nvSpPr>
        <p:spPr/>
        <p:txBody>
          <a:bodyPr/>
          <a:lstStyle/>
          <a:p>
            <a:endParaRPr lang="en-US" dirty="0" smtClean="0"/>
          </a:p>
        </p:txBody>
      </p:sp>
      <p:sp>
        <p:nvSpPr>
          <p:cNvPr id="4" name="Rectangle 7"/>
          <p:cNvSpPr txBox="1">
            <a:spLocks noChangeArrowheads="1"/>
          </p:cNvSpPr>
          <p:nvPr/>
        </p:nvSpPr>
        <p:spPr bwMode="auto">
          <a:xfrm>
            <a:off x="6248399" y="8829675"/>
            <a:ext cx="760413" cy="465138"/>
          </a:xfrm>
          <a:prstGeom prst="rect">
            <a:avLst/>
          </a:prstGeom>
          <a:noFill/>
          <a:ln>
            <a:miter lim="800000"/>
            <a:headEnd/>
            <a:tailEnd/>
          </a:ln>
        </p:spPr>
        <p:txBody>
          <a:bodyPr lIns="91650" tIns="45825" rIns="91650" bIns="45825"/>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Arial" charset="0"/>
                <a:ea typeface="+mn-ea"/>
                <a:cs typeface="+mn-cs"/>
              </a:rPr>
              <a:t>3</a:t>
            </a:r>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76642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xfrm>
            <a:off x="6248400" y="8829123"/>
            <a:ext cx="760480" cy="465742"/>
          </a:xfrm>
          <a:prstGeom prst="rect">
            <a:avLst/>
          </a:prstGeom>
          <a:noFill/>
        </p:spPr>
        <p:txBody>
          <a:bodyPr/>
          <a:lstStyle/>
          <a:p>
            <a:pPr defTabSz="931768"/>
            <a:fld id="{A86BD77F-83B4-499F-8E3E-F253F1AACD99}" type="slidenum">
              <a:rPr lang="en-US" smtClean="0">
                <a:solidFill>
                  <a:prstClr val="black"/>
                </a:solidFill>
              </a:rPr>
              <a:pPr defTabSz="931768"/>
              <a:t>2</a:t>
            </a:fld>
            <a:endParaRPr lang="en-US" dirty="0" smtClean="0">
              <a:solidFill>
                <a:prstClr val="black"/>
              </a:solidFill>
            </a:endParaRPr>
          </a:p>
        </p:txBody>
      </p:sp>
      <p:sp>
        <p:nvSpPr>
          <p:cNvPr id="46082" name="Rectangle 2"/>
          <p:cNvSpPr>
            <a:spLocks noGrp="1" noRot="1" noChangeAspect="1" noChangeArrowheads="1" noTextEdit="1"/>
          </p:cNvSpPr>
          <p:nvPr>
            <p:ph type="sldImg"/>
          </p:nvPr>
        </p:nvSpPr>
        <p:spPr>
          <a:xfrm>
            <a:off x="762000" y="57971"/>
            <a:ext cx="5486400" cy="4117154"/>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4079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8738"/>
            <a:ext cx="5486400" cy="4116387"/>
          </a:xfrm>
        </p:spPr>
      </p:sp>
      <p:sp>
        <p:nvSpPr>
          <p:cNvPr id="4" name="Rectangle 7"/>
          <p:cNvSpPr txBox="1">
            <a:spLocks noChangeArrowheads="1"/>
          </p:cNvSpPr>
          <p:nvPr/>
        </p:nvSpPr>
        <p:spPr bwMode="auto">
          <a:xfrm>
            <a:off x="6248399" y="8829675"/>
            <a:ext cx="760413" cy="465138"/>
          </a:xfrm>
          <a:prstGeom prst="rect">
            <a:avLst/>
          </a:prstGeom>
          <a:noFill/>
          <a:ln>
            <a:miter lim="800000"/>
            <a:headEnd/>
            <a:tailEnd/>
          </a:ln>
        </p:spPr>
        <p:txBody>
          <a:bodyPr lIns="91650" tIns="45825" rIns="91650" bIns="45825"/>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Arial" charset="0"/>
                <a:ea typeface="+mn-ea"/>
                <a:cs typeface="+mn-cs"/>
              </a:rPr>
              <a:t>3</a:t>
            </a:r>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7205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63500"/>
            <a:ext cx="5481638" cy="4111625"/>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a:xfrm>
            <a:off x="6248400" y="8829675"/>
            <a:ext cx="760413" cy="465138"/>
          </a:xfrm>
          <a:prstGeom prst="rect">
            <a:avLst/>
          </a:prstGeom>
        </p:spPr>
        <p:txBody>
          <a:bodyPr/>
          <a:lstStyle/>
          <a:p>
            <a:fld id="{06A0A3C6-4E22-46FB-836F-CA2C48EC4DC1}" type="slidenum">
              <a:rPr lang="en-US" smtClean="0"/>
              <a:pPr/>
              <a:t>4</a:t>
            </a:fld>
            <a:endParaRPr lang="en-US" dirty="0"/>
          </a:p>
        </p:txBody>
      </p:sp>
    </p:spTree>
    <p:extLst>
      <p:ext uri="{BB962C8B-B14F-4D97-AF65-F5344CB8AC3E}">
        <p14:creationId xmlns:p14="http://schemas.microsoft.com/office/powerpoint/2010/main" val="425659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8738"/>
            <a:ext cx="5486400" cy="4116387"/>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a:xfrm>
            <a:off x="6248400" y="8829675"/>
            <a:ext cx="760413" cy="465138"/>
          </a:xfrm>
          <a:prstGeom prst="rect">
            <a:avLst/>
          </a:prstGeom>
        </p:spPr>
        <p:txBody>
          <a:bodyPr/>
          <a:lstStyle/>
          <a:p>
            <a:fld id="{06A0A3C6-4E22-46FB-836F-CA2C48EC4DC1}" type="slidenum">
              <a:rPr lang="en-US" smtClean="0"/>
              <a:pPr/>
              <a:t>5</a:t>
            </a:fld>
            <a:endParaRPr lang="en-US" dirty="0"/>
          </a:p>
        </p:txBody>
      </p:sp>
    </p:spTree>
    <p:extLst>
      <p:ext uri="{BB962C8B-B14F-4D97-AF65-F5344CB8AC3E}">
        <p14:creationId xmlns:p14="http://schemas.microsoft.com/office/powerpoint/2010/main" val="4308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8738"/>
            <a:ext cx="5486400" cy="4116387"/>
          </a:xfrm>
        </p:spPr>
      </p:sp>
      <p:sp>
        <p:nvSpPr>
          <p:cNvPr id="3" name="Notes Placeholder 2"/>
          <p:cNvSpPr>
            <a:spLocks noGrp="1"/>
          </p:cNvSpPr>
          <p:nvPr>
            <p:ph type="body" idx="1"/>
          </p:nvPr>
        </p:nvSpPr>
        <p:spPr>
          <a:xfrm>
            <a:off x="762000" y="4414839"/>
            <a:ext cx="5714999" cy="4181475"/>
          </a:xfrm>
        </p:spPr>
        <p:txBody>
          <a:bodyPr/>
          <a:lstStyle/>
          <a:p>
            <a:r>
              <a:rPr lang="en-US" dirty="0" smtClean="0"/>
              <a:t>     	</a:t>
            </a:r>
            <a:endParaRPr lang="en-US" sz="1400" dirty="0" smtClean="0"/>
          </a:p>
          <a:p>
            <a:endParaRPr lang="en-US" sz="1400" dirty="0"/>
          </a:p>
          <a:p>
            <a:endParaRPr lang="en-US" sz="1400" dirty="0"/>
          </a:p>
        </p:txBody>
      </p:sp>
      <p:sp>
        <p:nvSpPr>
          <p:cNvPr id="4" name="Slide Number Placeholder 3"/>
          <p:cNvSpPr>
            <a:spLocks noGrp="1"/>
          </p:cNvSpPr>
          <p:nvPr>
            <p:ph type="sldNum" sz="quarter" idx="10"/>
          </p:nvPr>
        </p:nvSpPr>
        <p:spPr>
          <a:xfrm>
            <a:off x="6248399" y="8830627"/>
            <a:ext cx="760411" cy="464184"/>
          </a:xfrm>
          <a:prstGeom prst="rect">
            <a:avLst/>
          </a:prstGeom>
        </p:spPr>
        <p:txBody>
          <a:bodyPr/>
          <a:lstStyle/>
          <a:p>
            <a:pPr>
              <a:defRPr/>
            </a:pPr>
            <a:fld id="{3A9995D6-B91C-4BBE-8C6D-63A910E7DF5F}" type="slidenum">
              <a:rPr lang="en-US" smtClean="0"/>
              <a:pPr>
                <a:defRPr/>
              </a:pPr>
              <a:t>6</a:t>
            </a:fld>
            <a:endParaRPr lang="en-US" dirty="0"/>
          </a:p>
        </p:txBody>
      </p:sp>
      <p:sp>
        <p:nvSpPr>
          <p:cNvPr id="5" name="Notes Placeholder 2"/>
          <p:cNvSpPr txBox="1">
            <a:spLocks/>
          </p:cNvSpPr>
          <p:nvPr/>
        </p:nvSpPr>
        <p:spPr bwMode="auto">
          <a:xfrm>
            <a:off x="1079501" y="4567239"/>
            <a:ext cx="5146675" cy="4181475"/>
          </a:xfrm>
          <a:prstGeom prst="rect">
            <a:avLst/>
          </a:prstGeom>
          <a:noFill/>
          <a:ln w="12700">
            <a:noFill/>
            <a:miter lim="800000"/>
            <a:headEnd/>
            <a:tailEnd/>
          </a:ln>
        </p:spPr>
        <p:txBody>
          <a:bodyPr vert="horz" wrap="square" lIns="97980" tIns="45724" rIns="97980" bIns="45724" numCol="1" anchor="t" anchorCtr="0" compatLnSpc="1">
            <a:prstTxWarp prst="textNoShape">
              <a:avLst/>
            </a:prstTxWarp>
          </a:bodyPr>
          <a:lstStyle>
            <a:lvl1pPr algn="l" defTabSz="929949" rtl="0" eaLnBrk="0" fontAlgn="base" hangingPunct="0">
              <a:spcBef>
                <a:spcPct val="30000"/>
              </a:spcBef>
              <a:spcAft>
                <a:spcPct val="0"/>
              </a:spcAft>
              <a:defRPr sz="1600" b="1" kern="1200">
                <a:solidFill>
                  <a:schemeClr val="tx1"/>
                </a:solidFill>
                <a:latin typeface="Arial" charset="0"/>
                <a:ea typeface="+mn-ea"/>
                <a:cs typeface="+mn-cs"/>
              </a:defRPr>
            </a:lvl1pPr>
            <a:lvl2pPr marL="461801" algn="l" defTabSz="929949" rtl="0" eaLnBrk="0" fontAlgn="base" hangingPunct="0">
              <a:spcBef>
                <a:spcPct val="30000"/>
              </a:spcBef>
              <a:spcAft>
                <a:spcPct val="0"/>
              </a:spcAft>
              <a:defRPr sz="1600" b="1" kern="1200">
                <a:solidFill>
                  <a:schemeClr val="tx1"/>
                </a:solidFill>
                <a:latin typeface="Arial" charset="0"/>
                <a:ea typeface="+mn-ea"/>
                <a:cs typeface="+mn-cs"/>
              </a:defRPr>
            </a:lvl2pPr>
            <a:lvl3pPr marL="922014" algn="l" defTabSz="929949" rtl="0" eaLnBrk="0" fontAlgn="base" hangingPunct="0">
              <a:spcBef>
                <a:spcPct val="30000"/>
              </a:spcBef>
              <a:spcAft>
                <a:spcPct val="0"/>
              </a:spcAft>
              <a:defRPr sz="1600" b="1" kern="1200">
                <a:solidFill>
                  <a:schemeClr val="tx1"/>
                </a:solidFill>
                <a:latin typeface="Arial" charset="0"/>
                <a:ea typeface="+mn-ea"/>
                <a:cs typeface="+mn-cs"/>
              </a:defRPr>
            </a:lvl3pPr>
            <a:lvl4pPr marL="1382228" algn="l" defTabSz="929949" rtl="0" eaLnBrk="0" fontAlgn="base" hangingPunct="0">
              <a:spcBef>
                <a:spcPct val="30000"/>
              </a:spcBef>
              <a:spcAft>
                <a:spcPct val="0"/>
              </a:spcAft>
              <a:defRPr sz="1600" b="1" kern="1200">
                <a:solidFill>
                  <a:schemeClr val="tx1"/>
                </a:solidFill>
                <a:latin typeface="Arial" charset="0"/>
                <a:ea typeface="+mn-ea"/>
                <a:cs typeface="+mn-cs"/>
              </a:defRPr>
            </a:lvl4pPr>
            <a:lvl5pPr marL="1842441" algn="l" defTabSz="929949" rtl="0" eaLnBrk="0" fontAlgn="base" hangingPunct="0">
              <a:spcBef>
                <a:spcPct val="30000"/>
              </a:spcBef>
              <a:spcAft>
                <a:spcPct val="0"/>
              </a:spcAft>
              <a:defRPr sz="1600" b="1" kern="1200">
                <a:solidFill>
                  <a:schemeClr val="tx1"/>
                </a:solidFill>
                <a:latin typeface="Arial" charset="0"/>
                <a:ea typeface="+mn-ea"/>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a:lstStyle>
          <a:p>
            <a:r>
              <a:rPr lang="en-US" dirty="0" smtClean="0"/>
              <a:t>What I’ll do for the next  few slides is to go through our major business lines and outline the major work we have ongoing in each.</a:t>
            </a:r>
          </a:p>
          <a:p>
            <a:r>
              <a:rPr lang="en-US" dirty="0" smtClean="0"/>
              <a:t>In inland navigation, Olmsted is by far our biggest.  This is a  “mega-project” with a cost now calculated at over $3 billion.  We’ve been spending at  capacity,  about $250 million a year, to complete.</a:t>
            </a:r>
          </a:p>
          <a:p>
            <a:r>
              <a:rPr lang="en-US" dirty="0" smtClean="0"/>
              <a:t>But we also have work ongoing on the Monongahela and at Kentucky and Chickamauga Locks,  both on the Tennessee River.</a:t>
            </a:r>
          </a:p>
          <a:p>
            <a:r>
              <a:rPr lang="en-US" dirty="0" smtClean="0"/>
              <a:t>Coming up, the Upper Ohio River Navigation Study was authorized in WIIN 2016; and we have a study ongoing to replace one of the locks at the Soo Locks, between Lakes Superior and Huron on the border between the U.S. and Canada.</a:t>
            </a:r>
            <a:endParaRPr lang="en-US" dirty="0"/>
          </a:p>
        </p:txBody>
      </p:sp>
    </p:spTree>
    <p:extLst>
      <p:ext uri="{BB962C8B-B14F-4D97-AF65-F5344CB8AC3E}">
        <p14:creationId xmlns:p14="http://schemas.microsoft.com/office/powerpoint/2010/main" val="185471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5954" name="Rectangle 2"/>
          <p:cNvSpPr>
            <a:spLocks noGrp="1" noRot="1" noChangeAspect="1" noChangeArrowheads="1" noTextEdit="1"/>
          </p:cNvSpPr>
          <p:nvPr>
            <p:ph type="sldImg"/>
          </p:nvPr>
        </p:nvSpPr>
        <p:spPr>
          <a:xfrm>
            <a:off x="788988" y="76200"/>
            <a:ext cx="5484812" cy="4114800"/>
          </a:xfrm>
          <a:ln/>
        </p:spPr>
      </p:sp>
      <p:sp>
        <p:nvSpPr>
          <p:cNvPr id="2685955" name="Rectangle 3"/>
          <p:cNvSpPr>
            <a:spLocks noGrp="1" noChangeArrowheads="1"/>
          </p:cNvSpPr>
          <p:nvPr>
            <p:ph type="body" idx="1"/>
          </p:nvPr>
        </p:nvSpPr>
        <p:spPr>
          <a:xfrm>
            <a:off x="914400" y="5029200"/>
            <a:ext cx="5459411" cy="3205161"/>
          </a:xfrm>
        </p:spPr>
        <p:txBody>
          <a:bodyPr/>
          <a:lstStyle/>
          <a:p>
            <a:r>
              <a:rPr lang="en-US" dirty="0" smtClean="0"/>
              <a:t>At our ports, our major effort is to deepen harbors to accommodate the new, bigger ships made  possible by the deepening and widening of the Panama Canal, completed last year.  We completed the deepening of New York-New Jersey Harbor to 50 feet last year, and have construction underway to deepen Charleston and Savannah to 52 and 47 feet respectively.  Other project where we are or either doing pre-construction &amp; design or have studies ongoing include Boston, Norfolk, Jacksonville, Mobile, Houston and Freeport, TX.</a:t>
            </a:r>
          </a:p>
        </p:txBody>
      </p:sp>
      <p:sp>
        <p:nvSpPr>
          <p:cNvPr id="4" name="Rectangle 7"/>
          <p:cNvSpPr txBox="1">
            <a:spLocks noChangeArrowheads="1"/>
          </p:cNvSpPr>
          <p:nvPr/>
        </p:nvSpPr>
        <p:spPr bwMode="auto">
          <a:xfrm>
            <a:off x="6248399" y="8829675"/>
            <a:ext cx="760413" cy="465138"/>
          </a:xfrm>
          <a:prstGeom prst="rect">
            <a:avLst/>
          </a:prstGeom>
          <a:noFill/>
          <a:ln>
            <a:miter lim="800000"/>
            <a:headEnd/>
            <a:tailEnd/>
          </a:ln>
        </p:spPr>
        <p:txBody>
          <a:bodyPr lIns="91650" tIns="45825" rIns="91650" bIns="45825"/>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Arial" charset="0"/>
                <a:ea typeface="+mn-ea"/>
                <a:cs typeface="+mn-cs"/>
              </a:rPr>
              <a:t>7</a:t>
            </a:r>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Tree>
    <p:extLst>
      <p:ext uri="{BB962C8B-B14F-4D97-AF65-F5344CB8AC3E}">
        <p14:creationId xmlns:p14="http://schemas.microsoft.com/office/powerpoint/2010/main" val="3249661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8738"/>
            <a:ext cx="5486400" cy="4116387"/>
          </a:xfrm>
        </p:spPr>
      </p:sp>
      <p:sp>
        <p:nvSpPr>
          <p:cNvPr id="4" name="Rectangle 7"/>
          <p:cNvSpPr txBox="1">
            <a:spLocks noChangeArrowheads="1"/>
          </p:cNvSpPr>
          <p:nvPr/>
        </p:nvSpPr>
        <p:spPr bwMode="auto">
          <a:xfrm>
            <a:off x="6249987" y="8843962"/>
            <a:ext cx="760413" cy="465138"/>
          </a:xfrm>
          <a:prstGeom prst="rect">
            <a:avLst/>
          </a:prstGeom>
          <a:noFill/>
          <a:ln>
            <a:miter lim="800000"/>
            <a:headEnd/>
            <a:tailEnd/>
          </a:ln>
        </p:spPr>
        <p:txBody>
          <a:bodyPr lIns="91650" tIns="45825" rIns="91650" bIns="45825"/>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Arial" charset="0"/>
                <a:ea typeface="+mn-ea"/>
                <a:cs typeface="+mn-cs"/>
              </a:rPr>
              <a:t>8</a:t>
            </a:r>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5578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8738"/>
            <a:ext cx="5486400" cy="4116387"/>
          </a:xfrm>
        </p:spPr>
      </p:sp>
      <p:sp>
        <p:nvSpPr>
          <p:cNvPr id="4" name="Rectangle 7"/>
          <p:cNvSpPr txBox="1">
            <a:spLocks noChangeArrowheads="1"/>
          </p:cNvSpPr>
          <p:nvPr/>
        </p:nvSpPr>
        <p:spPr bwMode="auto">
          <a:xfrm>
            <a:off x="6249987" y="8843962"/>
            <a:ext cx="760413" cy="465138"/>
          </a:xfrm>
          <a:prstGeom prst="rect">
            <a:avLst/>
          </a:prstGeom>
          <a:noFill/>
          <a:ln>
            <a:miter lim="800000"/>
            <a:headEnd/>
            <a:tailEnd/>
          </a:ln>
        </p:spPr>
        <p:txBody>
          <a:bodyPr lIns="91650" tIns="45825" rIns="91650" bIns="45825"/>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2"/>
                </a:solidFill>
                <a:effectLst/>
                <a:uLnTx/>
                <a:uFillTx/>
                <a:latin typeface="Arial" charset="0"/>
                <a:ea typeface="+mn-ea"/>
                <a:cs typeface="+mn-cs"/>
              </a:rPr>
              <a:t>9</a:t>
            </a:r>
            <a:endParaRPr kumimoji="0" lang="en-US" sz="1800" b="1"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5" name="Notes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5204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dirty="0"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dirty="0"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userDrawn="1">
            <p:ph type="ftr" sz="quarter" idx="11"/>
          </p:nvPr>
        </p:nvSpPr>
        <p:spPr/>
        <p:txBody>
          <a:bodyPr/>
          <a:lstStyle/>
          <a:p>
            <a:r>
              <a:rPr lang="en-US" smtClean="0">
                <a:solidFill>
                  <a:srgbClr val="FFFFFF"/>
                </a:solidFill>
              </a:rPr>
              <a:t>File Name</a:t>
            </a:r>
            <a:endParaRPr lang="en-US" dirty="0">
              <a:solidFill>
                <a:srgbClr val="FFFFFF"/>
              </a:solidFill>
            </a:endParaRPr>
          </a:p>
        </p:txBody>
      </p:sp>
      <p:sp>
        <p:nvSpPr>
          <p:cNvPr id="10" name="TextBox 9"/>
          <p:cNvSpPr txBox="1"/>
          <p:nvPr userDrawn="1"/>
        </p:nvSpPr>
        <p:spPr>
          <a:xfrm>
            <a:off x="457200" y="5525353"/>
            <a:ext cx="4316413" cy="830997"/>
          </a:xfrm>
          <a:prstGeom prst="rect">
            <a:avLst/>
          </a:prstGeom>
          <a:noFill/>
        </p:spPr>
        <p:txBody>
          <a:bodyPr wrap="square">
            <a:spAutoFit/>
          </a:bodyPr>
          <a:lstStyle/>
          <a:p>
            <a:pPr fontAlgn="base">
              <a:spcBef>
                <a:spcPct val="0"/>
              </a:spcBef>
              <a:spcAft>
                <a:spcPct val="0"/>
              </a:spcAft>
            </a:pPr>
            <a:r>
              <a:rPr lang="en-US" altLang="en-US" sz="1200" i="1" dirty="0">
                <a:solidFill>
                  <a:srgbClr val="000000"/>
                </a:solidFill>
                <a:latin typeface="Arial" pitchFamily="34" charset="0"/>
                <a:ea typeface="ＭＳ Ｐゴシック" pitchFamily="34" charset="-128"/>
              </a:rPr>
              <a:t>“</a:t>
            </a:r>
            <a:r>
              <a:rPr lang="en-US" sz="1200" i="1" dirty="0">
                <a:solidFill>
                  <a:srgbClr val="000000"/>
                </a:solidFill>
                <a:latin typeface="Arial" pitchFamily="34" charset="0"/>
                <a:ea typeface="ＭＳ Ｐゴシック" pitchFamily="34" charset="-128"/>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latin typeface="Arial" pitchFamily="34" charset="0"/>
                <a:ea typeface="ＭＳ Ｐゴシック" pitchFamily="34" charset="-128"/>
              </a:rPr>
              <a:t>”</a:t>
            </a:r>
            <a:endParaRPr lang="en-US" sz="1200" i="1"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91571071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7" tIns="45704" rIns="91407" bIns="45704"/>
          <a:lstStyle/>
          <a:p>
            <a:r>
              <a:rPr lang="en-US" smtClean="0"/>
              <a:t>Click to edit Master title style</a:t>
            </a:r>
            <a:endParaRPr lang="en-US"/>
          </a:p>
        </p:txBody>
      </p:sp>
      <p:sp>
        <p:nvSpPr>
          <p:cNvPr id="3" name="Table Placeholder 2"/>
          <p:cNvSpPr>
            <a:spLocks noGrp="1"/>
          </p:cNvSpPr>
          <p:nvPr>
            <p:ph type="tbl" idx="1"/>
          </p:nvPr>
        </p:nvSpPr>
        <p:spPr>
          <a:xfrm>
            <a:off x="457200" y="1600203"/>
            <a:ext cx="8229600" cy="4525963"/>
          </a:xfrm>
          <a:prstGeom prst="rect">
            <a:avLst/>
          </a:prstGeom>
        </p:spPr>
        <p:txBody>
          <a:bodyPr lIns="91407" tIns="45704" rIns="91407" bIns="45704"/>
          <a:lstStyle/>
          <a:p>
            <a:pPr lvl="0"/>
            <a:endParaRPr lang="en-US" noProof="0"/>
          </a:p>
        </p:txBody>
      </p:sp>
      <p:sp>
        <p:nvSpPr>
          <p:cNvPr id="4" name="Rectangle 7"/>
          <p:cNvSpPr>
            <a:spLocks noGrp="1" noChangeArrowheads="1"/>
          </p:cNvSpPr>
          <p:nvPr>
            <p:ph type="sldNum" sz="quarter" idx="10"/>
          </p:nvPr>
        </p:nvSpPr>
        <p:spPr>
          <a:ln/>
        </p:spPr>
        <p:txBody>
          <a:bodyPr/>
          <a:lstStyle>
            <a:lvl1pPr>
              <a:defRPr/>
            </a:lvl1pPr>
          </a:lstStyle>
          <a:p>
            <a:pPr>
              <a:defRPr/>
            </a:pPr>
            <a:r>
              <a:rPr lang="en-US">
                <a:solidFill>
                  <a:srgbClr val="000000"/>
                </a:solidFill>
              </a:rPr>
              <a:t> </a:t>
            </a:r>
            <a:fld id="{9158AA21-61D8-4EB6-8ABA-3139112D63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17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prstGeom prst="rect">
            <a:avLst/>
          </a:prstGeom>
        </p:spPr>
        <p:txBody>
          <a:bodyPr lIns="91407" tIns="45704" rIns="91407" bIns="45704"/>
          <a:lstStyle/>
          <a:p>
            <a:r>
              <a:rPr lang="en-US" smtClean="0"/>
              <a:t>Click to edit Master title style</a:t>
            </a:r>
            <a:endParaRPr lang="en-US"/>
          </a:p>
        </p:txBody>
      </p:sp>
    </p:spTree>
    <p:extLst>
      <p:ext uri="{BB962C8B-B14F-4D97-AF65-F5344CB8AC3E}">
        <p14:creationId xmlns:p14="http://schemas.microsoft.com/office/powerpoint/2010/main" val="405531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prstGeom prst="rect">
            <a:avLst/>
          </a:prstGeom>
          <a:solidFill>
            <a:schemeClr val="bg1">
              <a:lumMod val="95000"/>
            </a:schemeClr>
          </a:solidFill>
        </p:spPr>
        <p:txBody>
          <a:bodyPr lIns="91407" tIns="45704" rIns="91407" bIns="45704"/>
          <a:lstStyle/>
          <a:p>
            <a:r>
              <a:rPr lang="en-US" smtClean="0"/>
              <a:t>Click to edit Master title style</a:t>
            </a:r>
            <a:endParaRPr lang="en-US"/>
          </a:p>
        </p:txBody>
      </p:sp>
      <p:sp>
        <p:nvSpPr>
          <p:cNvPr id="4" name="TextBox 3"/>
          <p:cNvSpPr txBox="1"/>
          <p:nvPr userDrawn="1"/>
        </p:nvSpPr>
        <p:spPr>
          <a:xfrm>
            <a:off x="0" y="677662"/>
            <a:ext cx="9144000" cy="6172200"/>
          </a:xfrm>
          <a:prstGeom prst="rect">
            <a:avLst/>
          </a:prstGeom>
          <a:solidFill>
            <a:srgbClr val="FFFF99">
              <a:alpha val="70000"/>
            </a:srgbClr>
          </a:solidFill>
        </p:spPr>
        <p:txBody>
          <a:bodyPr wrap="square" rtlCol="0">
            <a:spAutoFit/>
          </a:bodyPr>
          <a:lstStyle/>
          <a:p>
            <a:endParaRPr lang="en-US" dirty="0"/>
          </a:p>
        </p:txBody>
      </p:sp>
    </p:spTree>
    <p:extLst>
      <p:ext uri="{BB962C8B-B14F-4D97-AF65-F5344CB8AC3E}">
        <p14:creationId xmlns:p14="http://schemas.microsoft.com/office/powerpoint/2010/main" val="2893369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No Subtitle-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29185"/>
            <a:ext cx="6773332" cy="632513"/>
          </a:xfrm>
          <a:prstGeom prst="rect">
            <a:avLst/>
          </a:prstGeom>
        </p:spPr>
        <p:txBody>
          <a:bodyPr vert="horz"/>
          <a:lstStyle>
            <a:lvl1pPr algn="l">
              <a:defRPr sz="2800" b="1">
                <a:solidFill>
                  <a:schemeClr val="bg1"/>
                </a:solidFill>
                <a:latin typeface="Arial Narrow"/>
                <a:cs typeface="Arial Narrow"/>
              </a:defRPr>
            </a:lvl1pPr>
          </a:lstStyle>
          <a:p>
            <a:r>
              <a:rPr lang="en-US" dirty="0" smtClean="0"/>
              <a:t>Title is Arial Narrow pt. 28</a:t>
            </a:r>
            <a:endParaRPr lang="en-US" dirty="0"/>
          </a:p>
        </p:txBody>
      </p:sp>
      <p:sp>
        <p:nvSpPr>
          <p:cNvPr id="7" name="Content Placeholder 2"/>
          <p:cNvSpPr>
            <a:spLocks noGrp="1"/>
          </p:cNvSpPr>
          <p:nvPr>
            <p:ph idx="10"/>
          </p:nvPr>
        </p:nvSpPr>
        <p:spPr>
          <a:xfrm>
            <a:off x="365760" y="1600201"/>
            <a:ext cx="8229600" cy="4525963"/>
          </a:xfrm>
          <a:prstGeom prst="rect">
            <a:avLst/>
          </a:prstGeom>
        </p:spPr>
        <p:txBody>
          <a:bodyPr vert="horz"/>
          <a:lstStyle>
            <a:lvl1pPr marL="347622" indent="-347622">
              <a:buFont typeface="Wingdings" pitchFamily="2" charset="2"/>
              <a:buChar char="§"/>
              <a:defRPr sz="2800">
                <a:latin typeface="Arial Narrow"/>
                <a:cs typeface="Arial Narrow"/>
              </a:defRPr>
            </a:lvl1pPr>
            <a:lvl2pPr marL="682545" indent="-334924">
              <a:buFont typeface="Arial" pitchFamily="34" charset="0"/>
              <a:buChar char="•"/>
              <a:defRPr sz="2400">
                <a:latin typeface="Arial Narrow"/>
                <a:cs typeface="Arial Narrow"/>
              </a:defRPr>
            </a:lvl2pPr>
            <a:lvl3pPr marL="1030168" indent="-347622">
              <a:buFont typeface="Arial Narrow" pitchFamily="34" charset="0"/>
              <a:buChar char="–"/>
              <a:defRPr sz="2000">
                <a:latin typeface="Arial Narrow"/>
                <a:cs typeface="Arial Narrow"/>
              </a:defRPr>
            </a:lvl3pPr>
            <a:lvl4pPr marL="1379376" indent="-349209">
              <a:buFont typeface="Courier New" pitchFamily="49" charset="0"/>
              <a:buChar char="o"/>
              <a:defRPr sz="1800">
                <a:latin typeface="Arial Narrow"/>
                <a:cs typeface="Arial Narrow"/>
              </a:defRPr>
            </a:lvl4pPr>
            <a:lvl5pPr marL="1712713" indent="-333336">
              <a:defRPr sz="1800">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230287" y="6454905"/>
            <a:ext cx="3491107" cy="365125"/>
          </a:xfrm>
          <a:prstGeom prst="rect">
            <a:avLst/>
          </a:prstGeom>
        </p:spPr>
        <p:txBody>
          <a:bodyPr vert="horz" lIns="91429" tIns="45714" rIns="91429" bIns="45714" rtlCol="0" anchor="ctr"/>
          <a:lstStyle>
            <a:lvl1pPr algn="l">
              <a:defRPr sz="800" baseline="0" smtClean="0">
                <a:solidFill>
                  <a:srgbClr val="675C53"/>
                </a:solidFill>
                <a:latin typeface="Arial Narrow"/>
                <a:ea typeface="Arial" charset="0"/>
                <a:cs typeface="Arial Narrow"/>
              </a:defRPr>
            </a:lvl1pPr>
          </a:lstStyle>
          <a:p>
            <a:pPr eaLnBrk="1" hangingPunct="1">
              <a:defRPr/>
            </a:pPr>
            <a:r>
              <a:rPr lang="en-US" b="0" smtClean="0"/>
              <a:t>© 2013 Huron Consulting Group. All rights reserved. Proprietary &amp; Confidential.</a:t>
            </a:r>
            <a:endParaRPr lang="en-US" b="0" dirty="0"/>
          </a:p>
        </p:txBody>
      </p:sp>
      <p:sp>
        <p:nvSpPr>
          <p:cNvPr id="10" name="Slide Number Placeholder 5"/>
          <p:cNvSpPr>
            <a:spLocks noGrp="1"/>
          </p:cNvSpPr>
          <p:nvPr>
            <p:ph type="sldNum" sz="quarter" idx="4"/>
          </p:nvPr>
        </p:nvSpPr>
        <p:spPr>
          <a:xfrm>
            <a:off x="8726506" y="6497437"/>
            <a:ext cx="290509" cy="286806"/>
          </a:xfrm>
          <a:prstGeom prst="rect">
            <a:avLst/>
          </a:prstGeom>
        </p:spPr>
        <p:txBody>
          <a:bodyPr vert="horz" wrap="square" lIns="91429" tIns="45714" rIns="91429" bIns="45714" numCol="1" anchor="ctr" anchorCtr="0" compatLnSpc="1">
            <a:prstTxWarp prst="textNoShape">
              <a:avLst/>
            </a:prstTxWarp>
          </a:bodyPr>
          <a:lstStyle>
            <a:lvl1pPr>
              <a:defRPr sz="800" b="1" baseline="0">
                <a:solidFill>
                  <a:schemeClr val="bg1">
                    <a:lumMod val="50000"/>
                  </a:schemeClr>
                </a:solidFill>
                <a:latin typeface="Arial Narrow" pitchFamily="-106" charset="0"/>
                <a:ea typeface="Arial Narrow" pitchFamily="-106" charset="0"/>
                <a:cs typeface="Arial Narrow" pitchFamily="-106" charset="0"/>
              </a:defRPr>
            </a:lvl1pPr>
          </a:lstStyle>
          <a:p>
            <a:fld id="{EFD2656D-1963-1549-B61C-EC61E9853F90}"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792004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5175235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221240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7" tIns="45704" rIns="91407" bIns="45704"/>
          <a:lstStyle/>
          <a:p>
            <a:r>
              <a:rPr lang="en-US" smtClean="0"/>
              <a:t>Click to edit Master title style</a:t>
            </a:r>
            <a:endParaRPr lang="en-US"/>
          </a:p>
        </p:txBody>
      </p:sp>
      <p:sp>
        <p:nvSpPr>
          <p:cNvPr id="3" name="Content Placeholder 2"/>
          <p:cNvSpPr>
            <a:spLocks noGrp="1"/>
          </p:cNvSpPr>
          <p:nvPr>
            <p:ph idx="1"/>
          </p:nvPr>
        </p:nvSpPr>
        <p:spPr>
          <a:xfrm>
            <a:off x="457200" y="1600203"/>
            <a:ext cx="8229600" cy="4525963"/>
          </a:xfrm>
          <a:prstGeom prst="rect">
            <a:avLst/>
          </a:prstGeom>
        </p:spPr>
        <p:txBody>
          <a:bodyPr lIns="91407" tIns="45704" rIns="91407" bIns="45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r>
              <a:rPr lang="en-US">
                <a:solidFill>
                  <a:srgbClr val="000000"/>
                </a:solidFill>
              </a:rPr>
              <a:t> </a:t>
            </a:r>
            <a:fld id="{354335E2-4D86-4A40-973C-42BD9E2AE6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6096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itle Placeholder 1"/>
          <p:cNvSpPr>
            <a:spLocks noGrp="1"/>
          </p:cNvSpPr>
          <p:nvPr>
            <p:ph type="title"/>
          </p:nvPr>
        </p:nvSpPr>
        <p:spPr bwMode="auto">
          <a:xfrm>
            <a:off x="907036" y="161018"/>
            <a:ext cx="7329928" cy="6336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Tree>
    <p:extLst>
      <p:ext uri="{BB962C8B-B14F-4D97-AF65-F5344CB8AC3E}">
        <p14:creationId xmlns:p14="http://schemas.microsoft.com/office/powerpoint/2010/main" val="512691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304800" y="920751"/>
            <a:ext cx="4216861" cy="2508583"/>
          </a:xfrm>
          <a:prstGeom prst="rect">
            <a:avLst/>
          </a:prstGeo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622339" y="920752"/>
            <a:ext cx="4267200" cy="2508582"/>
          </a:xfrm>
          <a:prstGeom prst="rect">
            <a:avLst/>
          </a:prstGeo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429334"/>
            <a:ext cx="4216861" cy="2835107"/>
          </a:xfrm>
          <a:prstGeom prst="rect">
            <a:avLst/>
          </a:prstGeo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622340" y="3429334"/>
            <a:ext cx="4267199" cy="2835107"/>
          </a:xfrm>
          <a:prstGeom prst="rect">
            <a:avLst/>
          </a:prstGeo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429334"/>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920752"/>
            <a:ext cx="0" cy="56324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bwMode="auto">
          <a:xfrm>
            <a:off x="907036" y="161018"/>
            <a:ext cx="7329928" cy="6336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Tree>
    <p:extLst>
      <p:ext uri="{BB962C8B-B14F-4D97-AF65-F5344CB8AC3E}">
        <p14:creationId xmlns:p14="http://schemas.microsoft.com/office/powerpoint/2010/main" val="369494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userDrawn="1">
            <p:ph type="ftr" sz="quarter" idx="11"/>
          </p:nvPr>
        </p:nvSpPr>
        <p:spPr/>
        <p:txBody>
          <a:bodyPr/>
          <a:lstStyle/>
          <a:p>
            <a:r>
              <a:rPr lang="en-US" dirty="0" smtClean="0">
                <a:solidFill>
                  <a:srgbClr val="FFFFFF"/>
                </a:solidFill>
              </a:rPr>
              <a:t>File Name</a:t>
            </a:r>
            <a:endParaRPr lang="en-US" dirty="0">
              <a:solidFill>
                <a:srgbClr val="FFFFFF"/>
              </a:solidFill>
            </a:endParaRPr>
          </a:p>
        </p:txBody>
      </p:sp>
    </p:spTree>
    <p:extLst>
      <p:ext uri="{BB962C8B-B14F-4D97-AF65-F5344CB8AC3E}">
        <p14:creationId xmlns:p14="http://schemas.microsoft.com/office/powerpoint/2010/main" val="1257048282"/>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588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3111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34026482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2669384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915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955672"/>
            <a:ext cx="8382000" cy="49879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C84058B-C58A-4ACF-8FF8-435CA3485A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38421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9"/>
            <a:ext cx="8382000" cy="8064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74334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I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348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prstGeom prst="rect">
            <a:avLst/>
          </a:prstGeom>
        </p:spPr>
        <p:txBody>
          <a:bodyPr>
            <a:normAutofit/>
          </a:bodyPr>
          <a:lstStyle/>
          <a:p>
            <a:r>
              <a:rPr lang="en-US" smtClean="0"/>
              <a:t>Click to edit Master title style</a:t>
            </a:r>
            <a:endParaRPr lang="en-US"/>
          </a:p>
        </p:txBody>
      </p:sp>
      <p:sp>
        <p:nvSpPr>
          <p:cNvPr id="3" name="Content Placeholder 2"/>
          <p:cNvSpPr>
            <a:spLocks noGrp="1"/>
          </p:cNvSpPr>
          <p:nvPr>
            <p:ph sz="half" idx="1"/>
          </p:nvPr>
        </p:nvSpPr>
        <p:spPr>
          <a:xfrm>
            <a:off x="0" y="762000"/>
            <a:ext cx="4572000" cy="579120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762000"/>
            <a:ext cx="4572000" cy="579120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EF916AB-E8FD-4756-BC8D-439FFFC3B6B0}" type="slidenum">
              <a:rPr lang="en-US"/>
              <a:pPr>
                <a:defRPr/>
              </a:pPr>
              <a:t>‹#›</a:t>
            </a:fld>
            <a:endParaRPr lang="en-US"/>
          </a:p>
        </p:txBody>
      </p:sp>
      <p:cxnSp>
        <p:nvCxnSpPr>
          <p:cNvPr id="7" name="Straight Connector 6"/>
          <p:cNvCxnSpPr/>
          <p:nvPr userDrawn="1"/>
        </p:nvCxnSpPr>
        <p:spPr>
          <a:xfrm>
            <a:off x="4572000" y="685800"/>
            <a:ext cx="0" cy="58674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599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5099CE0-14A9-4866-8AF7-EDD75D60E9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08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
        <p:nvSpPr>
          <p:cNvPr id="12" name="TextBox 11"/>
          <p:cNvSpPr txBox="1"/>
          <p:nvPr userDrawn="1"/>
        </p:nvSpPr>
        <p:spPr>
          <a:xfrm>
            <a:off x="457200" y="5516644"/>
            <a:ext cx="4316413" cy="830997"/>
          </a:xfrm>
          <a:prstGeom prst="rect">
            <a:avLst/>
          </a:prstGeom>
          <a:noFill/>
        </p:spPr>
        <p:txBody>
          <a:bodyPr wrap="square">
            <a:spAutoFit/>
          </a:bodyPr>
          <a:lstStyle/>
          <a:p>
            <a:pPr fontAlgn="base">
              <a:spcBef>
                <a:spcPct val="0"/>
              </a:spcBef>
              <a:spcAft>
                <a:spcPct val="0"/>
              </a:spcAft>
            </a:pPr>
            <a:r>
              <a:rPr lang="en-US" altLang="en-US" sz="1200" i="1" dirty="0">
                <a:solidFill>
                  <a:srgbClr val="000000"/>
                </a:solidFill>
                <a:latin typeface="Arial" pitchFamily="34" charset="0"/>
                <a:ea typeface="ＭＳ Ｐゴシック" pitchFamily="34" charset="-128"/>
              </a:rPr>
              <a:t>“</a:t>
            </a:r>
            <a:r>
              <a:rPr lang="en-US" sz="1200" i="1" dirty="0">
                <a:solidFill>
                  <a:srgbClr val="000000"/>
                </a:solidFill>
                <a:latin typeface="Arial" pitchFamily="34" charset="0"/>
                <a:ea typeface="ＭＳ Ｐゴシック" pitchFamily="34" charset="-128"/>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latin typeface="Arial" pitchFamily="34" charset="0"/>
                <a:ea typeface="ＭＳ Ｐゴシック" pitchFamily="34" charset="-128"/>
              </a:rPr>
              <a:t>”</a:t>
            </a:r>
            <a:endParaRPr lang="en-US" sz="1200" i="1"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748040283"/>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FF6DF02-96FE-485B-8F76-0669671B4B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14609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2C56916-3213-42F6-BB65-5AB340FC80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6321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3356418-6C55-4844-BDB9-FFF3953BED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955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4CFBFA7-D9BA-43D9-BF15-B80F410446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0591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038D213-D0BC-46E8-9284-CB0A664735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3027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CB866A-AA43-4E70-9DED-1B058B7EF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911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C7484A0-C019-43FD-BE7D-E0C4FBCA40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357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DDFEF18-2456-426F-AEB0-2AA65ECF2F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1490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EE074FB-404B-4821-AE8C-F551D98CC7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63080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F611085-A878-4449-AD11-2231F331E0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628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Tree>
    <p:extLst>
      <p:ext uri="{BB962C8B-B14F-4D97-AF65-F5344CB8AC3E}">
        <p14:creationId xmlns:p14="http://schemas.microsoft.com/office/powerpoint/2010/main" val="145952380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
        <p:nvSpPr>
          <p:cNvPr id="14" name="TextBox 13"/>
          <p:cNvSpPr txBox="1"/>
          <p:nvPr userDrawn="1"/>
        </p:nvSpPr>
        <p:spPr>
          <a:xfrm>
            <a:off x="457200" y="5525353"/>
            <a:ext cx="4316413" cy="830997"/>
          </a:xfrm>
          <a:prstGeom prst="rect">
            <a:avLst/>
          </a:prstGeom>
          <a:noFill/>
        </p:spPr>
        <p:txBody>
          <a:bodyPr wrap="square">
            <a:spAutoFit/>
          </a:bodyPr>
          <a:lstStyle/>
          <a:p>
            <a:pPr fontAlgn="base">
              <a:spcBef>
                <a:spcPct val="0"/>
              </a:spcBef>
              <a:spcAft>
                <a:spcPct val="0"/>
              </a:spcAft>
            </a:pPr>
            <a:r>
              <a:rPr lang="en-US" altLang="en-US" sz="1200" i="1" dirty="0">
                <a:solidFill>
                  <a:srgbClr val="000000"/>
                </a:solidFill>
                <a:latin typeface="Arial" pitchFamily="34" charset="0"/>
                <a:ea typeface="ＭＳ Ｐゴシック" pitchFamily="34" charset="-128"/>
              </a:rPr>
              <a:t>“</a:t>
            </a:r>
            <a:r>
              <a:rPr lang="en-US" sz="1200" i="1" dirty="0">
                <a:solidFill>
                  <a:srgbClr val="000000"/>
                </a:solidFill>
                <a:latin typeface="Arial" pitchFamily="34" charset="0"/>
                <a:ea typeface="ＭＳ Ｐゴシック" pitchFamily="34" charset="-128"/>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latin typeface="Arial" pitchFamily="34" charset="0"/>
                <a:ea typeface="ＭＳ Ｐゴシック" pitchFamily="34" charset="-128"/>
              </a:rPr>
              <a:t>”</a:t>
            </a:r>
            <a:endParaRPr lang="en-US" sz="1200" i="1"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27103669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Tree>
    <p:extLst>
      <p:ext uri="{BB962C8B-B14F-4D97-AF65-F5344CB8AC3E}">
        <p14:creationId xmlns:p14="http://schemas.microsoft.com/office/powerpoint/2010/main" val="2399700529"/>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
        <p:nvSpPr>
          <p:cNvPr id="14" name="TextBox 13"/>
          <p:cNvSpPr txBox="1"/>
          <p:nvPr userDrawn="1"/>
        </p:nvSpPr>
        <p:spPr>
          <a:xfrm>
            <a:off x="457200" y="5525353"/>
            <a:ext cx="4316413" cy="830997"/>
          </a:xfrm>
          <a:prstGeom prst="rect">
            <a:avLst/>
          </a:prstGeom>
          <a:noFill/>
        </p:spPr>
        <p:txBody>
          <a:bodyPr wrap="square">
            <a:spAutoFit/>
          </a:bodyPr>
          <a:lstStyle/>
          <a:p>
            <a:pPr fontAlgn="base">
              <a:spcBef>
                <a:spcPct val="0"/>
              </a:spcBef>
              <a:spcAft>
                <a:spcPct val="0"/>
              </a:spcAft>
            </a:pPr>
            <a:r>
              <a:rPr lang="en-US" altLang="en-US" sz="1200" i="1" dirty="0">
                <a:solidFill>
                  <a:srgbClr val="000000"/>
                </a:solidFill>
                <a:latin typeface="Arial" pitchFamily="34" charset="0"/>
                <a:ea typeface="ＭＳ Ｐゴシック" pitchFamily="34" charset="-128"/>
              </a:rPr>
              <a:t>“</a:t>
            </a:r>
            <a:r>
              <a:rPr lang="en-US" sz="1200" i="1" dirty="0">
                <a:solidFill>
                  <a:srgbClr val="000000"/>
                </a:solidFill>
                <a:latin typeface="Arial" pitchFamily="34" charset="0"/>
                <a:ea typeface="ＭＳ Ｐゴシック" pitchFamily="34" charset="-128"/>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latin typeface="Arial" pitchFamily="34" charset="0"/>
                <a:ea typeface="ＭＳ Ｐゴシック" pitchFamily="34" charset="-128"/>
              </a:rPr>
              <a:t>”</a:t>
            </a:r>
            <a:endParaRPr lang="en-US" sz="1200" i="1"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67752841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solidFill>
                  <a:srgbClr val="000000">
                    <a:lumMod val="50000"/>
                    <a:lumOff val="50000"/>
                  </a:srgbClr>
                </a:solidFill>
              </a:rPr>
              <a:t>File Name</a:t>
            </a:r>
            <a:endParaRPr lang="en-US" dirty="0">
              <a:solidFill>
                <a:srgbClr val="000000">
                  <a:lumMod val="50000"/>
                  <a:lumOff val="50000"/>
                </a:srgbClr>
              </a:solidFill>
            </a:endParaRPr>
          </a:p>
        </p:txBody>
      </p:sp>
    </p:spTree>
    <p:extLst>
      <p:ext uri="{BB962C8B-B14F-4D97-AF65-F5344CB8AC3E}">
        <p14:creationId xmlns:p14="http://schemas.microsoft.com/office/powerpoint/2010/main" val="10673639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solidFill>
                  <a:srgbClr val="000000"/>
                </a:solidFill>
              </a:rPr>
              <a:t> </a:t>
            </a:r>
            <a:fld id="{72F7E29D-2F08-4879-80B7-DD2D1ED0EF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49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7.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0" y="0"/>
            <a:ext cx="9145276" cy="6858957"/>
          </a:xfrm>
          <a:prstGeom prst="rect">
            <a:avLst/>
          </a:prstGeom>
          <a:noFill/>
          <a:ln>
            <a:noFill/>
          </a:ln>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pPr fontAlgn="base">
              <a:spcBef>
                <a:spcPct val="0"/>
              </a:spcBef>
              <a:spcAft>
                <a:spcPct val="0"/>
              </a:spcAft>
            </a:pPr>
            <a:fld id="{0D0E9D3B-CB56-40AE-B0A9-8DA5E1AEFDB7}" type="slidenum">
              <a:rPr lang="en-US" smtClean="0">
                <a:solidFill>
                  <a:srgbClr val="FFFFFF"/>
                </a:solidFill>
                <a:latin typeface="Arial" pitchFamily="34" charset="0"/>
                <a:ea typeface="ＭＳ Ｐゴシック" pitchFamily="34" charset="-128"/>
              </a:rPr>
              <a:pPr fontAlgn="base">
                <a:spcBef>
                  <a:spcPct val="0"/>
                </a:spcBef>
                <a:spcAft>
                  <a:spcPct val="0"/>
                </a:spcAft>
              </a:pPr>
              <a:t>‹#›</a:t>
            </a:fld>
            <a:endParaRPr lang="en-US" dirty="0">
              <a:solidFill>
                <a:srgbClr val="FFFFFF"/>
              </a:solidFill>
              <a:latin typeface="Arial" pitchFamily="34" charset="0"/>
              <a:ea typeface="ＭＳ Ｐゴシック" pitchFamily="34" charset="-128"/>
            </a:endParaRPr>
          </a:p>
        </p:txBody>
      </p:sp>
      <p:sp>
        <p:nvSpPr>
          <p:cNvPr id="18" name="Title Placeholder 17"/>
          <p:cNvSpPr>
            <a:spLocks noGrp="1"/>
          </p:cNvSpPr>
          <p:nvPr>
            <p:ph type="title"/>
          </p:nvPr>
        </p:nvSpPr>
        <p:spPr>
          <a:xfrm>
            <a:off x="457200" y="419100"/>
            <a:ext cx="6858000" cy="2552700"/>
          </a:xfrm>
          <a:prstGeom prst="rect">
            <a:avLst/>
          </a:prstGeom>
          <a:solidFill>
            <a:schemeClr val="bg1">
              <a:lumMod val="95000"/>
            </a:schemeClr>
          </a:solidFill>
        </p:spPr>
        <p:txBody>
          <a:bodyPr vert="horz" lIns="91440" tIns="45720" rIns="91440" bIns="45720" rtlCol="0" anchor="t">
            <a:normAutofit/>
          </a:bodyPr>
          <a:lstStyle/>
          <a:p>
            <a:r>
              <a:rPr lang="en-US" dirty="0"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pPr fontAlgn="base">
              <a:spcBef>
                <a:spcPct val="0"/>
              </a:spcBef>
              <a:spcAft>
                <a:spcPct val="0"/>
              </a:spcAft>
            </a:pPr>
            <a:r>
              <a:rPr lang="en-US" smtClean="0">
                <a:solidFill>
                  <a:srgbClr val="FFFFFF"/>
                </a:solidFill>
                <a:latin typeface="Arial" pitchFamily="34" charset="0"/>
                <a:ea typeface="ＭＳ Ｐゴシック" pitchFamily="34" charset="-128"/>
              </a:rPr>
              <a:t>File Name</a:t>
            </a:r>
            <a:endParaRPr lang="en-US" dirty="0">
              <a:solidFill>
                <a:srgbClr val="FFFFFF"/>
              </a:solidFill>
              <a:latin typeface="Arial" pitchFamily="34" charset="0"/>
              <a:ea typeface="ＭＳ Ｐゴシック" pitchFamily="34" charset="-128"/>
            </a:endParaRPr>
          </a:p>
        </p:txBody>
      </p:sp>
      <p:pic>
        <p:nvPicPr>
          <p:cNvPr id="58" name="Picture 6"/>
          <p:cNvPicPr>
            <a:picLocks noChangeAspect="1"/>
          </p:cNvPicPr>
          <p:nvPr userDrawn="1"/>
        </p:nvPicPr>
        <p:blipFill>
          <a:blip r:embed="rId20"/>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2" name="Picture 1"/>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5246660" y="5444801"/>
            <a:ext cx="1384959" cy="1115661"/>
          </a:xfrm>
          <a:prstGeom prst="rect">
            <a:avLst/>
          </a:prstGeom>
        </p:spPr>
      </p:pic>
    </p:spTree>
    <p:extLst>
      <p:ext uri="{BB962C8B-B14F-4D97-AF65-F5344CB8AC3E}">
        <p14:creationId xmlns:p14="http://schemas.microsoft.com/office/powerpoint/2010/main" val="338582508"/>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7" r:id="rId11"/>
    <p:sldLayoutId id="2147484060" r:id="rId12"/>
    <p:sldLayoutId id="2147483969" r:id="rId13"/>
    <p:sldLayoutId id="2147484037" r:id="rId14"/>
    <p:sldLayoutId id="2147484061" r:id="rId15"/>
    <p:sldLayoutId id="2147484086" r:id="rId16"/>
    <p:sldLayoutId id="2147484087" r:id="rId17"/>
  </p:sldLayoutIdLst>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5ACBF0"/>
          </p15:clr>
        </p15:guide>
        <p15:guide id="2" pos="4608">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13"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78375"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eaLnBrk="1" hangingPunct="1"/>
            <a:endParaRPr lang="en-US" sz="2400" b="0" dirty="0">
              <a:solidFill>
                <a:srgbClr val="83847A"/>
              </a:solidFill>
            </a:endParaRPr>
          </a:p>
        </p:txBody>
      </p:sp>
      <p:pic>
        <p:nvPicPr>
          <p:cNvPr id="1027" name="Picture 3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99911" y="78761"/>
            <a:ext cx="1003265" cy="872467"/>
          </a:xfrm>
          <a:prstGeom prst="rect">
            <a:avLst/>
          </a:prstGeom>
          <a:noFill/>
          <a:ln w="9525">
            <a:noFill/>
            <a:miter lim="800000"/>
            <a:headEnd/>
            <a:tailEnd/>
          </a:ln>
        </p:spPr>
      </p:pic>
      <p:sp>
        <p:nvSpPr>
          <p:cNvPr id="6" name="Slide Number Placeholder 5"/>
          <p:cNvSpPr>
            <a:spLocks noGrp="1"/>
          </p:cNvSpPr>
          <p:nvPr>
            <p:ph type="sldNum" sz="quarter" idx="4"/>
          </p:nvPr>
        </p:nvSpPr>
        <p:spPr>
          <a:xfrm>
            <a:off x="8244328" y="63975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pPr eaLnBrk="1" hangingPunct="1"/>
            <a:fld id="{139BD942-CC14-44A4-87FB-46239297AFE5}" type="slidenum">
              <a:rPr lang="en-US" b="0" smtClean="0">
                <a:latin typeface="Arial" pitchFamily="34" charset="0"/>
                <a:ea typeface="ＭＳ Ｐゴシック" pitchFamily="34" charset="-128"/>
              </a:rPr>
              <a:pPr eaLnBrk="1" hangingPunct="1"/>
              <a:t>‹#›</a:t>
            </a:fld>
            <a:endParaRPr lang="en-US" b="0" dirty="0">
              <a:latin typeface="Arial" pitchFamily="34" charset="0"/>
              <a:ea typeface="ＭＳ Ｐゴシック" pitchFamily="34" charset="-128"/>
            </a:endParaRPr>
          </a:p>
        </p:txBody>
      </p:sp>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3328" y="217338"/>
            <a:ext cx="761571" cy="577315"/>
          </a:xfrm>
          <a:prstGeom prst="rect">
            <a:avLst/>
          </a:prstGeom>
        </p:spPr>
      </p:pic>
    </p:spTree>
    <p:extLst>
      <p:ext uri="{BB962C8B-B14F-4D97-AF65-F5344CB8AC3E}">
        <p14:creationId xmlns:p14="http://schemas.microsoft.com/office/powerpoint/2010/main" val="167264342"/>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hf hdr="0"/>
  <p:txStyles>
    <p:titleStyle>
      <a:lvl1pPr algn="ctr"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fld id="{2D784788-FE89-4D3B-8BBD-9220EB772DC1}" type="slidenum">
              <a:rPr lang="en-US" b="0">
                <a:solidFill>
                  <a:srgbClr val="000000"/>
                </a:solidFill>
              </a:rPr>
              <a:pPr eaLnBrk="1" hangingPunct="1">
                <a:defRPr/>
              </a:pPr>
              <a:t>‹#›</a:t>
            </a:fld>
            <a:endParaRPr lang="en-US" b="0" dirty="0">
              <a:solidFill>
                <a:srgbClr val="000000"/>
              </a:solidFill>
            </a:endParaRPr>
          </a:p>
        </p:txBody>
      </p:sp>
      <p:pic>
        <p:nvPicPr>
          <p:cNvPr id="1029" name="Picture 8"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eaLnBrk="1" hangingPunct="1">
              <a:defRPr/>
            </a:pPr>
            <a:r>
              <a:rPr lang="en-US" sz="1400" dirty="0">
                <a:solidFill>
                  <a:srgbClr val="000000"/>
                </a:solidFill>
              </a:rPr>
              <a:t>BUILDING STRONG</a:t>
            </a:r>
            <a:r>
              <a:rPr lang="en-US" sz="1400" baseline="-25000" dirty="0">
                <a:solidFill>
                  <a:srgbClr val="000000"/>
                </a:solidFill>
              </a:rPr>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lgn="l" eaLnBrk="1" hangingPunct="1">
              <a:defRPr/>
            </a:pPr>
            <a:endParaRPr lang="en-US" b="0" dirty="0">
              <a:solidFill>
                <a:srgbClr val="000000"/>
              </a:solidFill>
            </a:endParaRPr>
          </a:p>
        </p:txBody>
      </p:sp>
    </p:spTree>
    <p:extLst>
      <p:ext uri="{BB962C8B-B14F-4D97-AF65-F5344CB8AC3E}">
        <p14:creationId xmlns:p14="http://schemas.microsoft.com/office/powerpoint/2010/main" val="1742058462"/>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7.jpeg"/><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5.jpeg"/><Relationship Id="rId11" Type="http://schemas.openxmlformats.org/officeDocument/2006/relationships/image" Target="../media/image20.emf"/><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4" descr="http://www.bpa.gov/corporate/bpanews/library/images/dams/McNary.jpg"/>
          <p:cNvPicPr>
            <a:picLocks noChangeAspect="1" noChangeArrowheads="1"/>
          </p:cNvPicPr>
          <p:nvPr/>
        </p:nvPicPr>
        <p:blipFill>
          <a:blip r:embed="rId3" cstate="print"/>
          <a:srcRect l="3683" r="30016"/>
          <a:stretch>
            <a:fillRect/>
          </a:stretch>
        </p:blipFill>
        <p:spPr bwMode="auto">
          <a:xfrm>
            <a:off x="5224188" y="2879684"/>
            <a:ext cx="3919811" cy="3978316"/>
          </a:xfrm>
          <a:prstGeom prst="rect">
            <a:avLst/>
          </a:prstGeom>
          <a:noFill/>
          <a:ln w="9525">
            <a:noFill/>
            <a:miter lim="800000"/>
            <a:headEnd/>
            <a:tailEnd/>
          </a:ln>
        </p:spPr>
      </p:pic>
      <p:sp>
        <p:nvSpPr>
          <p:cNvPr id="18436" name="Rectangle 7"/>
          <p:cNvSpPr>
            <a:spLocks noGrp="1" noChangeArrowheads="1"/>
          </p:cNvSpPr>
          <p:nvPr>
            <p:ph type="sldNum" sz="quarter" idx="4294967295"/>
          </p:nvPr>
        </p:nvSpPr>
        <p:spPr>
          <a:xfrm>
            <a:off x="8305799" y="228600"/>
            <a:ext cx="733425" cy="365125"/>
          </a:xfrm>
          <a:noFill/>
        </p:spPr>
        <p:txBody>
          <a:bodyPr/>
          <a:lstStyle/>
          <a:p>
            <a:r>
              <a:rPr lang="en-US" smtClean="0">
                <a:solidFill>
                  <a:srgbClr val="000000"/>
                </a:solidFill>
                <a:latin typeface="Arial" pitchFamily="34" charset="0"/>
              </a:rPr>
              <a:t> </a:t>
            </a:r>
            <a:fld id="{17BD982D-13B6-4CEF-8B3A-743043601E9D}" type="slidenum">
              <a:rPr lang="en-US" smtClean="0">
                <a:solidFill>
                  <a:srgbClr val="000000"/>
                </a:solidFill>
                <a:latin typeface="Arial" pitchFamily="34" charset="0"/>
              </a:rPr>
              <a:pPr/>
              <a:t>1</a:t>
            </a:fld>
            <a:endParaRPr lang="en-US" smtClean="0">
              <a:solidFill>
                <a:srgbClr val="000000"/>
              </a:solidFill>
              <a:latin typeface="Arial" pitchFamily="34" charset="0"/>
            </a:endParaRPr>
          </a:p>
        </p:txBody>
      </p:sp>
      <p:pic>
        <p:nvPicPr>
          <p:cNvPr id="18437" name="Picture 9" descr="USACE_logo"/>
          <p:cNvPicPr>
            <a:picLocks noChangeAspect="1" noChangeArrowheads="1"/>
          </p:cNvPicPr>
          <p:nvPr/>
        </p:nvPicPr>
        <p:blipFill>
          <a:blip r:embed="rId4" cstate="print"/>
          <a:srcRect/>
          <a:stretch>
            <a:fillRect/>
          </a:stretch>
        </p:blipFill>
        <p:spPr bwMode="auto">
          <a:xfrm>
            <a:off x="228600" y="5081588"/>
            <a:ext cx="1371600" cy="938212"/>
          </a:xfrm>
          <a:prstGeom prst="rect">
            <a:avLst/>
          </a:prstGeom>
          <a:noFill/>
          <a:ln w="9525">
            <a:noFill/>
            <a:miter lim="800000"/>
            <a:headEnd/>
            <a:tailEnd/>
          </a:ln>
        </p:spPr>
      </p:pic>
      <p:sp>
        <p:nvSpPr>
          <p:cNvPr id="18438" name="Text Box 4"/>
          <p:cNvSpPr txBox="1">
            <a:spLocks noChangeArrowheads="1"/>
          </p:cNvSpPr>
          <p:nvPr/>
        </p:nvSpPr>
        <p:spPr bwMode="auto">
          <a:xfrm>
            <a:off x="136527" y="6096000"/>
            <a:ext cx="3597275" cy="553976"/>
          </a:xfrm>
          <a:prstGeom prst="rect">
            <a:avLst/>
          </a:prstGeom>
          <a:noFill/>
          <a:ln w="9525">
            <a:noFill/>
            <a:miter lim="800000"/>
            <a:headEnd/>
            <a:tailEnd/>
          </a:ln>
        </p:spPr>
        <p:txBody>
          <a:bodyPr lIns="91418" tIns="45709" rIns="91418" bIns="45709">
            <a:spAutoFit/>
          </a:bodyPr>
          <a:lstStyle/>
          <a:p>
            <a:pPr algn="l" eaLnBrk="1" hangingPunct="1"/>
            <a:r>
              <a:rPr lang="en-US" sz="1200" dirty="0">
                <a:solidFill>
                  <a:srgbClr val="000000"/>
                </a:solidFill>
                <a:latin typeface="Arial" pitchFamily="34" charset="0"/>
              </a:rPr>
              <a:t>US Army Corps of Engineers</a:t>
            </a:r>
          </a:p>
          <a:p>
            <a:pPr algn="l" eaLnBrk="1" hangingPunct="1"/>
            <a:r>
              <a:rPr lang="en-US" dirty="0">
                <a:solidFill>
                  <a:srgbClr val="000000"/>
                </a:solidFill>
                <a:latin typeface="Arial" pitchFamily="34" charset="0"/>
              </a:rPr>
              <a:t>BUILDING STRONG</a:t>
            </a:r>
            <a:r>
              <a:rPr lang="en-US" sz="1400" baseline="-25000" dirty="0">
                <a:solidFill>
                  <a:srgbClr val="000000"/>
                </a:solidFill>
                <a:latin typeface="Arial" pitchFamily="34" charset="0"/>
              </a:rPr>
              <a:t>®</a:t>
            </a:r>
          </a:p>
        </p:txBody>
      </p:sp>
      <p:sp>
        <p:nvSpPr>
          <p:cNvPr id="11" name="Text Box 2"/>
          <p:cNvSpPr txBox="1">
            <a:spLocks noChangeArrowheads="1"/>
          </p:cNvSpPr>
          <p:nvPr/>
        </p:nvSpPr>
        <p:spPr bwMode="auto">
          <a:xfrm>
            <a:off x="0" y="8962"/>
            <a:ext cx="9144000" cy="646309"/>
          </a:xfrm>
          <a:prstGeom prst="rect">
            <a:avLst/>
          </a:prstGeom>
          <a:solidFill>
            <a:schemeClr val="bg1"/>
          </a:solidFill>
          <a:ln w="12700">
            <a:solidFill>
              <a:schemeClr val="tx1"/>
            </a:solidFill>
            <a:miter lim="800000"/>
            <a:headEnd/>
            <a:tailEnd/>
          </a:ln>
          <a:effectLst/>
        </p:spPr>
        <p:txBody>
          <a:bodyPr wrap="square" lIns="91418" tIns="45709" rIns="91418" bIns="45709">
            <a:spAutoFit/>
          </a:bodyPr>
          <a:lstStyle/>
          <a:p>
            <a:pPr eaLnBrk="1" hangingPunct="1">
              <a:defRPr/>
            </a:pPr>
            <a:r>
              <a:rPr lang="en-US" sz="3600" dirty="0" smtClean="0">
                <a:solidFill>
                  <a:srgbClr val="000000"/>
                </a:solidFill>
                <a:latin typeface="Arial" pitchFamily="34" charset="0"/>
                <a:cs typeface="Arial" pitchFamily="34" charset="0"/>
              </a:rPr>
              <a:t>THE ARMY CIVIL WORKS PROGRAM</a:t>
            </a:r>
            <a:endParaRPr lang="en-US" sz="3600" dirty="0" smtClean="0">
              <a:solidFill>
                <a:srgbClr val="000000"/>
              </a:solidFill>
              <a:latin typeface="Tahoma" charset="0"/>
            </a:endParaRPr>
          </a:p>
        </p:txBody>
      </p:sp>
      <p:sp>
        <p:nvSpPr>
          <p:cNvPr id="12" name="Text Box 4"/>
          <p:cNvSpPr txBox="1">
            <a:spLocks noChangeArrowheads="1"/>
          </p:cNvSpPr>
          <p:nvPr/>
        </p:nvSpPr>
        <p:spPr bwMode="auto">
          <a:xfrm>
            <a:off x="165835" y="832114"/>
            <a:ext cx="4968873" cy="2401279"/>
          </a:xfrm>
          <a:prstGeom prst="rect">
            <a:avLst/>
          </a:prstGeom>
          <a:solidFill>
            <a:schemeClr val="bg1"/>
          </a:solidFill>
          <a:ln w="12700" algn="ctr">
            <a:solidFill>
              <a:schemeClr val="tx1"/>
            </a:solidFill>
            <a:miter lim="800000"/>
            <a:headEnd/>
            <a:tailEnd/>
          </a:ln>
          <a:effectLst/>
        </p:spPr>
        <p:txBody>
          <a:bodyPr wrap="square" lIns="92053" tIns="46028" rIns="92053" bIns="46028">
            <a:spAutoFit/>
          </a:bodyPr>
          <a:lstStyle/>
          <a:p>
            <a:pPr marL="342900" indent="-342900" algn="l" eaLnBrk="1" hangingPunct="1">
              <a:spcBef>
                <a:spcPts val="1200"/>
              </a:spcBef>
              <a:buFont typeface="Arial" panose="020B0604020202020204" pitchFamily="34" charset="0"/>
              <a:buChar char="•"/>
              <a:defRPr/>
            </a:pPr>
            <a:r>
              <a:rPr lang="en-US" sz="2400" dirty="0">
                <a:solidFill>
                  <a:srgbClr val="000000"/>
                </a:solidFill>
              </a:rPr>
              <a:t>Saving Lives and </a:t>
            </a:r>
            <a:r>
              <a:rPr lang="en-US" sz="2400" dirty="0" smtClean="0">
                <a:solidFill>
                  <a:srgbClr val="000000"/>
                </a:solidFill>
              </a:rPr>
              <a:t>Property</a:t>
            </a:r>
            <a:endParaRPr lang="en-US" sz="2400" dirty="0">
              <a:solidFill>
                <a:srgbClr val="000000"/>
              </a:solidFill>
            </a:endParaRPr>
          </a:p>
          <a:p>
            <a:pPr marL="342900" indent="-342900" algn="l" eaLnBrk="1" hangingPunct="1">
              <a:spcBef>
                <a:spcPts val="1200"/>
              </a:spcBef>
              <a:buFont typeface="Arial" panose="020B0604020202020204" pitchFamily="34" charset="0"/>
              <a:buChar char="•"/>
              <a:defRPr/>
            </a:pPr>
            <a:r>
              <a:rPr lang="en-US" sz="2400" dirty="0">
                <a:solidFill>
                  <a:srgbClr val="000000"/>
                </a:solidFill>
              </a:rPr>
              <a:t>Enhancing our Economy</a:t>
            </a:r>
          </a:p>
          <a:p>
            <a:pPr marL="342900" indent="-342900" algn="l" eaLnBrk="1" hangingPunct="1">
              <a:spcBef>
                <a:spcPts val="1200"/>
              </a:spcBef>
              <a:buFont typeface="Arial" panose="020B0604020202020204" pitchFamily="34" charset="0"/>
              <a:buChar char="•"/>
              <a:defRPr/>
            </a:pPr>
            <a:r>
              <a:rPr lang="en-US" sz="2400" dirty="0">
                <a:solidFill>
                  <a:srgbClr val="000000"/>
                </a:solidFill>
              </a:rPr>
              <a:t>Protecting our Environment </a:t>
            </a:r>
          </a:p>
          <a:p>
            <a:pPr marL="342900" indent="-342900" algn="l" eaLnBrk="1" hangingPunct="1">
              <a:spcBef>
                <a:spcPts val="1200"/>
              </a:spcBef>
              <a:buFont typeface="Arial" panose="020B0604020202020204" pitchFamily="34" charset="0"/>
              <a:buChar char="•"/>
              <a:defRPr/>
            </a:pPr>
            <a:r>
              <a:rPr lang="en-US" sz="2400" dirty="0" smtClean="0">
                <a:solidFill>
                  <a:srgbClr val="000000"/>
                </a:solidFill>
              </a:rPr>
              <a:t>Supporting </a:t>
            </a:r>
            <a:r>
              <a:rPr lang="en-US" sz="2400" dirty="0">
                <a:solidFill>
                  <a:srgbClr val="000000"/>
                </a:solidFill>
              </a:rPr>
              <a:t>our Nation’s </a:t>
            </a:r>
            <a:r>
              <a:rPr lang="en-US" sz="2400" dirty="0" smtClean="0">
                <a:solidFill>
                  <a:srgbClr val="000000"/>
                </a:solidFill>
              </a:rPr>
              <a:t>Defense</a:t>
            </a:r>
            <a:endParaRPr lang="en-US" sz="2400" dirty="0">
              <a:solidFill>
                <a:srgbClr val="000000"/>
              </a:solidFill>
            </a:endParaRPr>
          </a:p>
        </p:txBody>
      </p:sp>
      <p:sp>
        <p:nvSpPr>
          <p:cNvPr id="8" name="Text Box 4"/>
          <p:cNvSpPr txBox="1">
            <a:spLocks noChangeArrowheads="1"/>
          </p:cNvSpPr>
          <p:nvPr/>
        </p:nvSpPr>
        <p:spPr bwMode="auto">
          <a:xfrm>
            <a:off x="164123" y="3233393"/>
            <a:ext cx="4968873" cy="1785104"/>
          </a:xfrm>
          <a:prstGeom prst="rect">
            <a:avLst/>
          </a:prstGeom>
          <a:solidFill>
            <a:schemeClr val="bg1"/>
          </a:solidFill>
          <a:ln w="12700">
            <a:solidFill>
              <a:schemeClr val="tx1"/>
            </a:solidFill>
            <a:miter lim="800000"/>
            <a:headEnd/>
            <a:tailEnd/>
          </a:ln>
        </p:spPr>
        <p:txBody>
          <a:bodyPr wrap="square">
            <a:spAutoFit/>
          </a:bodyPr>
          <a:lstStyle/>
          <a:p>
            <a:pPr>
              <a:spcBef>
                <a:spcPts val="600"/>
              </a:spcBef>
            </a:pPr>
            <a:r>
              <a:rPr lang="en-US" sz="2000" b="1" dirty="0" smtClean="0">
                <a:solidFill>
                  <a:srgbClr val="C00000"/>
                </a:solidFill>
                <a:effectLst>
                  <a:outerShdw blurRad="38100" dist="38100" dir="2700000" algn="tl">
                    <a:srgbClr val="000000">
                      <a:alpha val="43137"/>
                    </a:srgbClr>
                  </a:outerShdw>
                </a:effectLst>
              </a:rPr>
              <a:t>National Waterways Conference Legislative Summit</a:t>
            </a:r>
          </a:p>
          <a:p>
            <a:pPr>
              <a:spcBef>
                <a:spcPts val="600"/>
              </a:spcBef>
            </a:pPr>
            <a:r>
              <a:rPr lang="en-US" sz="2000" dirty="0" smtClean="0">
                <a:solidFill>
                  <a:srgbClr val="C00000"/>
                </a:solidFill>
                <a:effectLst>
                  <a:outerShdw blurRad="38100" dist="38100" dir="2700000" algn="tl">
                    <a:srgbClr val="000000">
                      <a:alpha val="43137"/>
                    </a:srgbClr>
                  </a:outerShdw>
                </a:effectLst>
              </a:rPr>
              <a:t>7 March 2017</a:t>
            </a:r>
          </a:p>
          <a:p>
            <a:pPr>
              <a:spcBef>
                <a:spcPts val="600"/>
              </a:spcBef>
            </a:pPr>
            <a:r>
              <a:rPr lang="en-US" sz="2000" b="1" dirty="0" smtClean="0">
                <a:solidFill>
                  <a:srgbClr val="C00000"/>
                </a:solidFill>
                <a:effectLst>
                  <a:outerShdw blurRad="38100" dist="38100" dir="2700000" algn="tl">
                    <a:srgbClr val="000000">
                      <a:alpha val="43137"/>
                    </a:srgbClr>
                  </a:outerShdw>
                </a:effectLst>
              </a:rPr>
              <a:t>James Dalton, PE</a:t>
            </a:r>
          </a:p>
          <a:p>
            <a:r>
              <a:rPr lang="en-US" sz="2000" dirty="0" smtClean="0">
                <a:solidFill>
                  <a:srgbClr val="C00000"/>
                </a:solidFill>
                <a:effectLst>
                  <a:outerShdw blurRad="38100" dist="38100" dir="2700000" algn="tl">
                    <a:srgbClr val="000000">
                      <a:alpha val="43137"/>
                    </a:srgbClr>
                  </a:outerShdw>
                </a:effectLst>
              </a:rPr>
              <a:t>Director of Civil  Works</a:t>
            </a:r>
          </a:p>
        </p:txBody>
      </p:sp>
    </p:spTree>
    <p:extLst>
      <p:ext uri="{BB962C8B-B14F-4D97-AF65-F5344CB8AC3E}">
        <p14:creationId xmlns:p14="http://schemas.microsoft.com/office/powerpoint/2010/main" val="17495130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orman.jpg"/>
          <p:cNvPicPr>
            <a:picLocks noChangeAspect="1"/>
          </p:cNvPicPr>
          <p:nvPr/>
        </p:nvPicPr>
        <p:blipFill>
          <a:blip r:embed="rId3" cstate="print"/>
          <a:stretch>
            <a:fillRect/>
          </a:stretch>
        </p:blipFill>
        <p:spPr>
          <a:xfrm>
            <a:off x="1516381" y="1050938"/>
            <a:ext cx="5760720" cy="5035296"/>
          </a:xfrm>
          <a:prstGeom prst="ellipse">
            <a:avLst/>
          </a:prstGeom>
          <a:ln>
            <a:noFill/>
          </a:ln>
          <a:effectLst>
            <a:softEdge rad="112500"/>
          </a:effectLst>
        </p:spPr>
      </p:pic>
      <p:sp>
        <p:nvSpPr>
          <p:cNvPr id="3" name="Title 13"/>
          <p:cNvSpPr txBox="1">
            <a:spLocks/>
          </p:cNvSpPr>
          <p:nvPr/>
        </p:nvSpPr>
        <p:spPr bwMode="auto">
          <a:xfrm>
            <a:off x="0" y="457200"/>
            <a:ext cx="9144000" cy="533400"/>
          </a:xfrm>
          <a:prstGeom prst="rect">
            <a:avLst/>
          </a:prstGeom>
          <a:noFill/>
          <a:ln w="9525">
            <a:noFill/>
            <a:miter lim="800000"/>
            <a:headEnd/>
            <a:tailEnd/>
          </a:ln>
        </p:spPr>
        <p:txBody>
          <a:bodyPr lIns="91227" tIns="45614" rIns="91227" bIns="45614" anchor="ctr"/>
          <a:lstStyle/>
          <a:p>
            <a:pPr algn="ctr" eaLnBrk="1" hangingPunct="1">
              <a:defRPr/>
            </a:pPr>
            <a:endParaRPr lang="en-US" sz="5400" kern="0" dirty="0">
              <a:solidFill>
                <a:schemeClr val="tx1"/>
              </a:solidFill>
              <a:effectLst>
                <a:outerShdw blurRad="50800" dist="38100" dir="5400000" algn="t" rotWithShape="0">
                  <a:prstClr val="black">
                    <a:alpha val="40000"/>
                  </a:prstClr>
                </a:outerShdw>
              </a:effectLst>
              <a:latin typeface="+mj-lt"/>
              <a:ea typeface="ＭＳ Ｐゴシック" pitchFamily="-110" charset="-128"/>
              <a:cs typeface="ＭＳ Ｐゴシック" pitchFamily="-110" charset="-128"/>
            </a:endParaRPr>
          </a:p>
        </p:txBody>
      </p:sp>
      <p:sp>
        <p:nvSpPr>
          <p:cNvPr id="152580" name="TextBox 4"/>
          <p:cNvSpPr txBox="1">
            <a:spLocks noChangeArrowheads="1"/>
          </p:cNvSpPr>
          <p:nvPr/>
        </p:nvSpPr>
        <p:spPr bwMode="auto">
          <a:xfrm>
            <a:off x="2590800" y="1905000"/>
            <a:ext cx="3962400" cy="1146175"/>
          </a:xfrm>
          <a:prstGeom prst="rect">
            <a:avLst/>
          </a:prstGeom>
          <a:noFill/>
          <a:ln w="9525">
            <a:noFill/>
            <a:miter lim="800000"/>
            <a:headEnd/>
            <a:tailEnd/>
          </a:ln>
        </p:spPr>
        <p:txBody>
          <a:bodyPr>
            <a:spAutoFit/>
          </a:bodyPr>
          <a:lstStyle/>
          <a:p>
            <a:pPr algn="ctr">
              <a:defRPr/>
            </a:pPr>
            <a:r>
              <a:rPr lang="en-US" sz="1600" dirty="0">
                <a:solidFill>
                  <a:schemeClr val="bg1"/>
                </a:solidFill>
                <a:latin typeface="Arial" charset="0"/>
              </a:rPr>
              <a:t>IWRM   </a:t>
            </a:r>
          </a:p>
          <a:p>
            <a:pPr>
              <a:buFont typeface="Arial" charset="0"/>
              <a:buChar char="•"/>
              <a:defRPr/>
            </a:pPr>
            <a:r>
              <a:rPr lang="en-US" sz="1050" dirty="0">
                <a:solidFill>
                  <a:schemeClr val="bg1"/>
                </a:solidFill>
                <a:latin typeface="Arial" charset="0"/>
              </a:rPr>
              <a:t>A holistic focus on water resource challenges and opportunities that reflects coordinated development and management of water and related resources</a:t>
            </a:r>
          </a:p>
          <a:p>
            <a:pPr>
              <a:buFont typeface="Arial" charset="0"/>
              <a:buChar char="•"/>
              <a:defRPr/>
            </a:pPr>
            <a:r>
              <a:rPr lang="en-US" sz="1050" dirty="0">
                <a:solidFill>
                  <a:schemeClr val="bg1"/>
                </a:solidFill>
                <a:latin typeface="Arial" charset="0"/>
              </a:rPr>
              <a:t>IWRM considers economic benefits, ecosystem quality and health and public safety</a:t>
            </a:r>
          </a:p>
        </p:txBody>
      </p:sp>
      <p:pic>
        <p:nvPicPr>
          <p:cNvPr id="6" name="Picture 3"/>
          <p:cNvPicPr>
            <a:picLocks noChangeAspect="1" noChangeArrowheads="1"/>
          </p:cNvPicPr>
          <p:nvPr/>
        </p:nvPicPr>
        <p:blipFill>
          <a:blip r:embed="rId4" cstate="print"/>
          <a:srcRect/>
          <a:stretch>
            <a:fillRect/>
          </a:stretch>
        </p:blipFill>
        <p:spPr bwMode="auto">
          <a:xfrm>
            <a:off x="5954278" y="4187515"/>
            <a:ext cx="982980" cy="720972"/>
          </a:xfrm>
          <a:prstGeom prst="ellipse">
            <a:avLst/>
          </a:prstGeom>
          <a:ln>
            <a:noFill/>
          </a:ln>
          <a:effectLst>
            <a:softEdge rad="112500"/>
          </a:effectLst>
        </p:spPr>
      </p:pic>
      <p:pic>
        <p:nvPicPr>
          <p:cNvPr id="8" name="Picture 7" descr="MS Basin #05.JPG"/>
          <p:cNvPicPr>
            <a:picLocks noChangeAspect="1"/>
          </p:cNvPicPr>
          <p:nvPr/>
        </p:nvPicPr>
        <p:blipFill>
          <a:blip r:embed="rId5" cstate="print"/>
          <a:stretch>
            <a:fillRect/>
          </a:stretch>
        </p:blipFill>
        <p:spPr>
          <a:xfrm>
            <a:off x="1819275" y="3418870"/>
            <a:ext cx="1229547" cy="726409"/>
          </a:xfrm>
          <a:prstGeom prst="ellipse">
            <a:avLst/>
          </a:prstGeom>
          <a:ln>
            <a:noFill/>
          </a:ln>
          <a:effectLst>
            <a:softEdge rad="112500"/>
          </a:effectLst>
        </p:spPr>
      </p:pic>
      <p:pic>
        <p:nvPicPr>
          <p:cNvPr id="10" name="Picture 9" descr="handshake.jpg"/>
          <p:cNvPicPr>
            <a:picLocks noChangeAspect="1"/>
          </p:cNvPicPr>
          <p:nvPr/>
        </p:nvPicPr>
        <p:blipFill>
          <a:blip r:embed="rId6" cstate="print"/>
          <a:stretch>
            <a:fillRect/>
          </a:stretch>
        </p:blipFill>
        <p:spPr>
          <a:xfrm>
            <a:off x="5969518" y="3374843"/>
            <a:ext cx="889363" cy="725533"/>
          </a:xfrm>
          <a:prstGeom prst="ellipse">
            <a:avLst/>
          </a:prstGeom>
          <a:ln>
            <a:noFill/>
          </a:ln>
          <a:effectLst>
            <a:softEdge rad="112500"/>
          </a:effectLst>
        </p:spPr>
      </p:pic>
      <p:pic>
        <p:nvPicPr>
          <p:cNvPr id="11" name="Picture 10" descr="money.jpg"/>
          <p:cNvPicPr>
            <a:picLocks noChangeAspect="1"/>
          </p:cNvPicPr>
          <p:nvPr/>
        </p:nvPicPr>
        <p:blipFill>
          <a:blip r:embed="rId7" cstate="print"/>
          <a:stretch>
            <a:fillRect/>
          </a:stretch>
        </p:blipFill>
        <p:spPr>
          <a:xfrm>
            <a:off x="1927859" y="4136026"/>
            <a:ext cx="1097417" cy="877934"/>
          </a:xfrm>
          <a:prstGeom prst="ellipse">
            <a:avLst/>
          </a:prstGeom>
          <a:ln>
            <a:noFill/>
          </a:ln>
          <a:effectLst>
            <a:softEdge rad="112500"/>
          </a:effectLst>
        </p:spPr>
      </p:pic>
      <p:pic>
        <p:nvPicPr>
          <p:cNvPr id="12" name="Picture 2" descr="Thad Pratt, ERDC, and Richie McComas of the Corps' Vicksburg District, pour off excess water from a river sediment sample prior to bagging and logging. "/>
          <p:cNvPicPr>
            <a:picLocks noChangeAspect="1" noChangeArrowheads="1"/>
          </p:cNvPicPr>
          <p:nvPr/>
        </p:nvPicPr>
        <p:blipFill>
          <a:blip r:embed="rId8" cstate="print"/>
          <a:srcRect/>
          <a:stretch>
            <a:fillRect/>
          </a:stretch>
        </p:blipFill>
        <p:spPr bwMode="auto">
          <a:xfrm>
            <a:off x="1958339" y="5097712"/>
            <a:ext cx="1110179" cy="830648"/>
          </a:xfrm>
          <a:prstGeom prst="ellipse">
            <a:avLst/>
          </a:prstGeom>
          <a:ln>
            <a:noFill/>
          </a:ln>
          <a:effectLst>
            <a:softEdge rad="112500"/>
          </a:effectLst>
        </p:spPr>
      </p:pic>
      <p:sp>
        <p:nvSpPr>
          <p:cNvPr id="95242" name="TextBox 16"/>
          <p:cNvSpPr txBox="1">
            <a:spLocks noChangeArrowheads="1"/>
          </p:cNvSpPr>
          <p:nvPr/>
        </p:nvSpPr>
        <p:spPr bwMode="auto">
          <a:xfrm>
            <a:off x="2705101" y="3497512"/>
            <a:ext cx="151606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100" dirty="0">
                <a:solidFill>
                  <a:schemeClr val="tx1"/>
                </a:solidFill>
              </a:rPr>
              <a:t>Systems </a:t>
            </a:r>
          </a:p>
          <a:p>
            <a:r>
              <a:rPr lang="en-US" altLang="en-US" sz="1100" dirty="0">
                <a:solidFill>
                  <a:schemeClr val="tx1"/>
                </a:solidFill>
              </a:rPr>
              <a:t>Approach</a:t>
            </a:r>
          </a:p>
          <a:p>
            <a:pPr algn="ctr"/>
            <a:endParaRPr lang="en-US" altLang="en-US" sz="1100" dirty="0">
              <a:solidFill>
                <a:schemeClr val="tx1"/>
              </a:solidFill>
            </a:endParaRPr>
          </a:p>
          <a:p>
            <a:pPr algn="ctr"/>
            <a:endParaRPr lang="en-US" altLang="en-US" sz="1100" dirty="0">
              <a:solidFill>
                <a:schemeClr val="tx1"/>
              </a:solidFill>
            </a:endParaRPr>
          </a:p>
          <a:p>
            <a:endParaRPr lang="en-US" altLang="en-US" sz="1100" dirty="0">
              <a:solidFill>
                <a:schemeClr val="tx1"/>
              </a:solidFill>
            </a:endParaRPr>
          </a:p>
          <a:p>
            <a:r>
              <a:rPr lang="en-US" altLang="en-US" sz="1100" dirty="0">
                <a:solidFill>
                  <a:schemeClr val="tx1"/>
                </a:solidFill>
              </a:rPr>
              <a:t>Innovative </a:t>
            </a:r>
          </a:p>
          <a:p>
            <a:r>
              <a:rPr lang="en-US" altLang="en-US" sz="1100" dirty="0">
                <a:solidFill>
                  <a:schemeClr val="tx1"/>
                </a:solidFill>
              </a:rPr>
              <a:t>Financing</a:t>
            </a:r>
          </a:p>
          <a:p>
            <a:endParaRPr lang="en-US" altLang="en-US" sz="1100" dirty="0">
              <a:solidFill>
                <a:schemeClr val="tx1"/>
              </a:solidFill>
            </a:endParaRPr>
          </a:p>
          <a:p>
            <a:endParaRPr lang="en-US" altLang="en-US" sz="1100" dirty="0">
              <a:solidFill>
                <a:schemeClr val="tx1"/>
              </a:solidFill>
            </a:endParaRPr>
          </a:p>
          <a:p>
            <a:endParaRPr lang="en-US" altLang="en-US" sz="1100" dirty="0">
              <a:solidFill>
                <a:schemeClr val="tx1"/>
              </a:solidFill>
            </a:endParaRPr>
          </a:p>
          <a:p>
            <a:r>
              <a:rPr lang="en-US" altLang="en-US" sz="1100" dirty="0">
                <a:solidFill>
                  <a:schemeClr val="tx1"/>
                </a:solidFill>
              </a:rPr>
              <a:t>Adaptive Management</a:t>
            </a:r>
          </a:p>
          <a:p>
            <a:pPr algn="ctr"/>
            <a:endParaRPr lang="en-US" altLang="en-US" dirty="0">
              <a:solidFill>
                <a:schemeClr val="tx1"/>
              </a:solidFill>
            </a:endParaRPr>
          </a:p>
        </p:txBody>
      </p:sp>
      <p:sp>
        <p:nvSpPr>
          <p:cNvPr id="95243" name="TextBox 17"/>
          <p:cNvSpPr txBox="1">
            <a:spLocks noChangeArrowheads="1"/>
          </p:cNvSpPr>
          <p:nvPr/>
        </p:nvSpPr>
        <p:spPr bwMode="auto">
          <a:xfrm>
            <a:off x="4417381" y="3374843"/>
            <a:ext cx="151606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algn="r"/>
            <a:endParaRPr lang="en-US" altLang="en-US" sz="1100" dirty="0">
              <a:solidFill>
                <a:schemeClr val="tx1"/>
              </a:solidFill>
            </a:endParaRPr>
          </a:p>
          <a:p>
            <a:pPr algn="r"/>
            <a:r>
              <a:rPr lang="en-US" altLang="en-US" sz="1100" dirty="0">
                <a:solidFill>
                  <a:schemeClr val="tx1"/>
                </a:solidFill>
              </a:rPr>
              <a:t>Collaboration and Partnering</a:t>
            </a:r>
          </a:p>
          <a:p>
            <a:pPr algn="r"/>
            <a:endParaRPr lang="en-US" altLang="en-US" sz="1100" dirty="0">
              <a:solidFill>
                <a:schemeClr val="tx1"/>
              </a:solidFill>
            </a:endParaRPr>
          </a:p>
          <a:p>
            <a:pPr algn="r"/>
            <a:endParaRPr lang="en-US" altLang="en-US" sz="1100" dirty="0">
              <a:solidFill>
                <a:schemeClr val="tx1"/>
              </a:solidFill>
            </a:endParaRPr>
          </a:p>
          <a:p>
            <a:pPr algn="r"/>
            <a:endParaRPr lang="en-US" altLang="en-US" sz="1100" dirty="0">
              <a:solidFill>
                <a:schemeClr val="tx1"/>
              </a:solidFill>
            </a:endParaRPr>
          </a:p>
          <a:p>
            <a:pPr algn="r"/>
            <a:r>
              <a:rPr lang="en-US" altLang="en-US" sz="1100" dirty="0">
                <a:solidFill>
                  <a:schemeClr val="tx1"/>
                </a:solidFill>
              </a:rPr>
              <a:t>Risk Informed Decisions</a:t>
            </a:r>
          </a:p>
          <a:p>
            <a:pPr algn="r"/>
            <a:endParaRPr lang="en-US" altLang="en-US" sz="1100" dirty="0">
              <a:solidFill>
                <a:schemeClr val="tx1"/>
              </a:solidFill>
            </a:endParaRPr>
          </a:p>
          <a:p>
            <a:pPr algn="r"/>
            <a:endParaRPr lang="en-US" altLang="en-US" sz="1100" dirty="0">
              <a:solidFill>
                <a:schemeClr val="tx1"/>
              </a:solidFill>
            </a:endParaRPr>
          </a:p>
          <a:p>
            <a:pPr algn="r"/>
            <a:r>
              <a:rPr lang="en-US" altLang="en-US" sz="1100" dirty="0">
                <a:solidFill>
                  <a:schemeClr val="tx1"/>
                </a:solidFill>
              </a:rPr>
              <a:t>State of the Art Technology</a:t>
            </a:r>
          </a:p>
          <a:p>
            <a:pPr algn="ctr"/>
            <a:endParaRPr lang="en-US" altLang="en-US" dirty="0">
              <a:solidFill>
                <a:schemeClr val="tx1"/>
              </a:solidFill>
            </a:endParaRPr>
          </a:p>
        </p:txBody>
      </p:sp>
      <p:sp>
        <p:nvSpPr>
          <p:cNvPr id="95244" name="TextBox 18"/>
          <p:cNvSpPr txBox="1">
            <a:spLocks noChangeArrowheads="1"/>
          </p:cNvSpPr>
          <p:nvPr/>
        </p:nvSpPr>
        <p:spPr bwMode="auto">
          <a:xfrm>
            <a:off x="3068517" y="6012113"/>
            <a:ext cx="2189283" cy="276999"/>
          </a:xfrm>
          <a:prstGeom prst="rect">
            <a:avLst/>
          </a:prstGeom>
          <a:solidFill>
            <a:schemeClr val="bg1"/>
          </a:solidFill>
          <a:ln w="12700">
            <a:solidFill>
              <a:schemeClr val="tx1"/>
            </a:solidFill>
          </a:ln>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algn="ctr"/>
            <a:r>
              <a:rPr lang="en-US" altLang="en-US" sz="1200" dirty="0">
                <a:solidFill>
                  <a:schemeClr val="tx1"/>
                </a:solidFill>
              </a:rPr>
              <a:t>“Cross Cutting Strategies”</a:t>
            </a:r>
          </a:p>
        </p:txBody>
      </p:sp>
      <p:pic>
        <p:nvPicPr>
          <p:cNvPr id="21" name="Picture 20" descr="size0.jpg"/>
          <p:cNvPicPr>
            <a:picLocks noChangeAspect="1"/>
          </p:cNvPicPr>
          <p:nvPr/>
        </p:nvPicPr>
        <p:blipFill>
          <a:blip r:embed="rId9" cstate="print"/>
          <a:stretch>
            <a:fillRect/>
          </a:stretch>
        </p:blipFill>
        <p:spPr>
          <a:xfrm>
            <a:off x="5817118" y="4885237"/>
            <a:ext cx="1118795" cy="742950"/>
          </a:xfrm>
          <a:prstGeom prst="ellipse">
            <a:avLst/>
          </a:prstGeom>
          <a:ln>
            <a:noFill/>
          </a:ln>
          <a:effectLst>
            <a:softEdge rad="112500"/>
          </a:effectLst>
        </p:spPr>
      </p:pic>
      <p:sp>
        <p:nvSpPr>
          <p:cNvPr id="95247" name="Title 15"/>
          <p:cNvSpPr>
            <a:spLocks noGrp="1"/>
          </p:cNvSpPr>
          <p:nvPr>
            <p:ph type="title" idx="4294967295"/>
          </p:nvPr>
        </p:nvSpPr>
        <p:spPr bwMode="auto">
          <a:xfrm>
            <a:off x="0" y="-38099"/>
            <a:ext cx="9144000" cy="1058490"/>
          </a:xfrm>
          <a:prstGeom prst="rect">
            <a:avLst/>
          </a:prstGeom>
          <a:solidFill>
            <a:schemeClr val="bg1"/>
          </a:solidFill>
          <a:ln w="12700">
            <a:solidFill>
              <a:schemeClr val="tx1"/>
            </a:solidFill>
          </a:ln>
          <a:extLst/>
        </p:spPr>
        <p:txBody>
          <a:bodyPr>
            <a:normAutofit fontScale="90000"/>
          </a:bodyPr>
          <a:lstStyle/>
          <a:p>
            <a:pPr algn="ctr" eaLnBrk="1" hangingPunct="1"/>
            <a:r>
              <a:rPr lang="en-US" altLang="en-US" sz="3600" dirty="0" smtClean="0">
                <a:solidFill>
                  <a:schemeClr val="tx1"/>
                </a:solidFill>
                <a:latin typeface="Arial Narrow" panose="020B0606020202030204" pitchFamily="34" charset="0"/>
                <a:ea typeface="ＭＳ Ｐゴシック" panose="020B0600070205080204" pitchFamily="34" charset="-128"/>
                <a:cs typeface="Arial" panose="020B0604020202020204" pitchFamily="34" charset="0"/>
              </a:rPr>
              <a:t>Civil Works “Overarching Strategy”</a:t>
            </a:r>
            <a: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t/>
            </a:r>
            <a:br>
              <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rPr>
            </a:br>
            <a:r>
              <a:rPr lang="en-US" altLang="en-US" sz="3600" dirty="0" smtClean="0">
                <a:solidFill>
                  <a:schemeClr val="tx1"/>
                </a:solidFill>
                <a:latin typeface="Arial Narrow" panose="020B0606020202030204" pitchFamily="34" charset="0"/>
                <a:ea typeface="ＭＳ Ｐゴシック" panose="020B0600070205080204" pitchFamily="34" charset="-128"/>
                <a:cs typeface="Arial" panose="020B0604020202020204" pitchFamily="34" charset="0"/>
              </a:rPr>
              <a:t>Integrated Water Resources Management</a:t>
            </a:r>
            <a:endParaRPr lang="en-US" altLang="en-US" sz="3600" dirty="0" smtClean="0">
              <a:latin typeface="Arial Narrow" panose="020B0606020202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2439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a:xfrm>
            <a:off x="3505200" y="6381750"/>
            <a:ext cx="2133600" cy="476250"/>
          </a:xfrm>
        </p:spPr>
        <p:txBody>
          <a:bodyPr/>
          <a:lstStyle/>
          <a:p>
            <a:pPr>
              <a:defRPr/>
            </a:pPr>
            <a:fld id="{FA03D9AE-D0FC-4551-AFF8-C27296B353DE}" type="slidenum">
              <a:rPr lang="en-US" sz="1000" b="0" smtClean="0">
                <a:solidFill>
                  <a:srgbClr val="000000"/>
                </a:solidFill>
              </a:rPr>
              <a:pPr>
                <a:defRPr/>
              </a:pPr>
              <a:t>11</a:t>
            </a:fld>
            <a:endParaRPr lang="en-US" sz="1000" b="0" dirty="0">
              <a:solidFill>
                <a:srgbClr val="000000"/>
              </a:solidFill>
            </a:endParaRPr>
          </a:p>
        </p:txBody>
      </p:sp>
      <p:sp>
        <p:nvSpPr>
          <p:cNvPr id="14" name="TextBox 13"/>
          <p:cNvSpPr txBox="1"/>
          <p:nvPr/>
        </p:nvSpPr>
        <p:spPr>
          <a:xfrm>
            <a:off x="4191000" y="4495800"/>
            <a:ext cx="1978695" cy="523220"/>
          </a:xfrm>
          <a:prstGeom prst="rect">
            <a:avLst/>
          </a:prstGeom>
          <a:noFill/>
        </p:spPr>
        <p:txBody>
          <a:bodyPr wrap="square" rtlCol="0">
            <a:spAutoFit/>
          </a:bodyPr>
          <a:lstStyle/>
          <a:p>
            <a:r>
              <a:rPr lang="en-US" sz="2800" b="1" dirty="0" smtClean="0">
                <a:solidFill>
                  <a:schemeClr val="bg1"/>
                </a:solidFill>
              </a:rPr>
              <a:t>Training</a:t>
            </a:r>
            <a:endParaRPr lang="en-US" sz="2800" b="1" dirty="0">
              <a:solidFill>
                <a:schemeClr val="bg1"/>
              </a:solidFill>
            </a:endParaRPr>
          </a:p>
        </p:txBody>
      </p:sp>
      <p:sp>
        <p:nvSpPr>
          <p:cNvPr id="18" name="TextBox 17"/>
          <p:cNvSpPr txBox="1"/>
          <p:nvPr/>
        </p:nvSpPr>
        <p:spPr>
          <a:xfrm>
            <a:off x="-2" y="30758"/>
            <a:ext cx="9144000" cy="646331"/>
          </a:xfrm>
          <a:prstGeom prst="rect">
            <a:avLst/>
          </a:prstGeom>
          <a:solidFill>
            <a:schemeClr val="bg1"/>
          </a:solidFill>
          <a:ln w="12700">
            <a:solidFill>
              <a:schemeClr val="tx1"/>
            </a:solidFill>
          </a:ln>
        </p:spPr>
        <p:txBody>
          <a:bodyPr wrap="square" rtlCol="0" anchor="ctr">
            <a:spAutoFit/>
          </a:bodyPr>
          <a:lstStyle/>
          <a:p>
            <a:pPr algn="ctr"/>
            <a:r>
              <a:rPr lang="en-US" sz="3600" b="1" dirty="0" smtClean="0">
                <a:solidFill>
                  <a:schemeClr val="tx1"/>
                </a:solidFill>
              </a:rPr>
              <a:t>INFRASTRUCTURE STRATEGY</a:t>
            </a:r>
            <a:endParaRPr lang="en-US" sz="3600" b="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64" y="806934"/>
            <a:ext cx="355600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144" y="853781"/>
            <a:ext cx="4123162" cy="25151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609600" y="2632480"/>
            <a:ext cx="2895600" cy="830997"/>
          </a:xfrm>
          <a:prstGeom prst="rect">
            <a:avLst/>
          </a:prstGeom>
          <a:noFill/>
        </p:spPr>
        <p:txBody>
          <a:bodyPr wrap="square" rtlCol="0">
            <a:spAutoFit/>
          </a:bodyPr>
          <a:lstStyle/>
          <a:p>
            <a:pPr algn="ctr"/>
            <a:r>
              <a:rPr lang="en-US" sz="2400" b="1" dirty="0" smtClean="0">
                <a:solidFill>
                  <a:schemeClr val="bg1"/>
                </a:solidFill>
              </a:rPr>
              <a:t>Asset Management</a:t>
            </a:r>
            <a:endParaRPr lang="en-US" sz="2400" b="1" dirty="0">
              <a:solidFill>
                <a:schemeClr val="bg1"/>
              </a:solidFill>
            </a:endParaRPr>
          </a:p>
        </p:txBody>
      </p:sp>
      <p:sp>
        <p:nvSpPr>
          <p:cNvPr id="15" name="TextBox 14"/>
          <p:cNvSpPr txBox="1"/>
          <p:nvPr/>
        </p:nvSpPr>
        <p:spPr>
          <a:xfrm>
            <a:off x="5048379" y="907760"/>
            <a:ext cx="3282692" cy="830997"/>
          </a:xfrm>
          <a:prstGeom prst="rect">
            <a:avLst/>
          </a:prstGeom>
          <a:noFill/>
        </p:spPr>
        <p:txBody>
          <a:bodyPr wrap="square" rtlCol="0">
            <a:spAutoFit/>
          </a:bodyPr>
          <a:lstStyle/>
          <a:p>
            <a:pPr algn="ctr"/>
            <a:r>
              <a:rPr lang="en-US" sz="2400" b="1" dirty="0" smtClean="0">
                <a:solidFill>
                  <a:schemeClr val="bg1"/>
                </a:solidFill>
              </a:rPr>
              <a:t>Life Cycle Portfolio Management</a:t>
            </a:r>
            <a:endParaRPr lang="en-US" sz="2400" b="1" dirty="0">
              <a:solidFill>
                <a:schemeClr val="bg1"/>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2525" y="3785616"/>
            <a:ext cx="4267200" cy="2843784"/>
          </a:xfrm>
          <a:prstGeom prst="rect">
            <a:avLst/>
          </a:prstGeom>
          <a:scene3d>
            <a:camera prst="orthographicFront"/>
            <a:lightRig rig="threePt" dir="t"/>
          </a:scene3d>
          <a:sp3d>
            <a:bevelT/>
          </a:sp3d>
        </p:spPr>
      </p:pic>
      <p:sp>
        <p:nvSpPr>
          <p:cNvPr id="11" name="TextBox 10"/>
          <p:cNvSpPr txBox="1"/>
          <p:nvPr/>
        </p:nvSpPr>
        <p:spPr>
          <a:xfrm>
            <a:off x="2930652" y="3815559"/>
            <a:ext cx="3282692" cy="461665"/>
          </a:xfrm>
          <a:prstGeom prst="rect">
            <a:avLst/>
          </a:prstGeom>
          <a:noFill/>
        </p:spPr>
        <p:txBody>
          <a:bodyPr wrap="square" rtlCol="0">
            <a:spAutoFit/>
          </a:bodyPr>
          <a:lstStyle/>
          <a:p>
            <a:pPr algn="ctr"/>
            <a:r>
              <a:rPr lang="en-US" sz="2400" b="1" dirty="0" smtClean="0">
                <a:solidFill>
                  <a:schemeClr val="tx1"/>
                </a:solidFill>
              </a:rPr>
              <a:t>Alternative Financing</a:t>
            </a:r>
            <a:endParaRPr lang="en-US" sz="2400" b="1" dirty="0">
              <a:solidFill>
                <a:schemeClr val="tx1"/>
              </a:solidFill>
            </a:endParaRPr>
          </a:p>
        </p:txBody>
      </p:sp>
    </p:spTree>
    <p:extLst>
      <p:ext uri="{BB962C8B-B14F-4D97-AF65-F5344CB8AC3E}">
        <p14:creationId xmlns:p14="http://schemas.microsoft.com/office/powerpoint/2010/main" val="2156296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a:solidFill>
            <a:schemeClr val="bg1"/>
          </a:solidFill>
          <a:ln w="12700">
            <a:solidFill>
              <a:schemeClr val="tx1"/>
            </a:solidFill>
          </a:ln>
        </p:spPr>
        <p:txBody>
          <a:bodyPr>
            <a:noAutofit/>
          </a:bodyPr>
          <a:lstStyle/>
          <a:p>
            <a:pPr algn="ctr"/>
            <a:r>
              <a:rPr lang="en-US" sz="2800" dirty="0" smtClean="0">
                <a:solidFill>
                  <a:schemeClr val="tx1"/>
                </a:solidFill>
              </a:rPr>
              <a:t>Civil Works hot topics</a:t>
            </a:r>
            <a:endParaRPr lang="en-US" sz="2800" dirty="0">
              <a:solidFill>
                <a:schemeClr val="tx1"/>
              </a:solidFill>
            </a:endParaRPr>
          </a:p>
        </p:txBody>
      </p:sp>
      <p:sp>
        <p:nvSpPr>
          <p:cNvPr id="7" name="TextBox 6"/>
          <p:cNvSpPr txBox="1"/>
          <p:nvPr/>
        </p:nvSpPr>
        <p:spPr>
          <a:xfrm>
            <a:off x="1143000" y="1524000"/>
            <a:ext cx="6858000" cy="3693319"/>
          </a:xfrm>
          <a:prstGeom prst="rect">
            <a:avLst/>
          </a:prstGeom>
          <a:solidFill>
            <a:schemeClr val="bg1"/>
          </a:solidFill>
          <a:ln w="12700">
            <a:solidFill>
              <a:schemeClr val="tx1"/>
            </a:solidFill>
          </a:ln>
        </p:spPr>
        <p:txBody>
          <a:bodyPr wrap="square" rtlCol="0">
            <a:spAutoFit/>
          </a:bodyPr>
          <a:lstStyle/>
          <a:p>
            <a:pPr marL="285750" indent="-285750" algn="l">
              <a:spcAft>
                <a:spcPts val="1200"/>
              </a:spcAft>
              <a:buFont typeface="Arial" panose="020B0604020202020204" pitchFamily="34" charset="0"/>
              <a:buChar char="•"/>
            </a:pPr>
            <a:r>
              <a:rPr lang="en-US" sz="2800" dirty="0" smtClean="0">
                <a:solidFill>
                  <a:schemeClr val="tx1"/>
                </a:solidFill>
              </a:rPr>
              <a:t>WIIN 2016</a:t>
            </a:r>
          </a:p>
          <a:p>
            <a:pPr marL="285750" indent="-285750" algn="l">
              <a:spcAft>
                <a:spcPts val="1200"/>
              </a:spcAft>
              <a:buFont typeface="Arial" panose="020B0604020202020204" pitchFamily="34" charset="0"/>
              <a:buChar char="•"/>
            </a:pPr>
            <a:r>
              <a:rPr lang="en-US" sz="2800" dirty="0" smtClean="0">
                <a:solidFill>
                  <a:schemeClr val="tx1"/>
                </a:solidFill>
              </a:rPr>
              <a:t>OM 20/20</a:t>
            </a:r>
          </a:p>
          <a:p>
            <a:pPr marL="285750" indent="-285750" algn="l">
              <a:spcAft>
                <a:spcPts val="1200"/>
              </a:spcAft>
              <a:buFont typeface="Arial" panose="020B0604020202020204" pitchFamily="34" charset="0"/>
              <a:buChar char="•"/>
            </a:pPr>
            <a:r>
              <a:rPr lang="en-US" sz="2800" dirty="0" smtClean="0">
                <a:solidFill>
                  <a:schemeClr val="tx1"/>
                </a:solidFill>
              </a:rPr>
              <a:t>Sec. 408 Program </a:t>
            </a:r>
          </a:p>
          <a:p>
            <a:pPr marL="742789" lvl="1" indent="-285750" algn="l">
              <a:spcAft>
                <a:spcPts val="1200"/>
              </a:spcAft>
              <a:buFont typeface="Arial" panose="020B0604020202020204" pitchFamily="34" charset="0"/>
              <a:buChar char="•"/>
            </a:pPr>
            <a:r>
              <a:rPr lang="en-US" sz="2400" dirty="0" smtClean="0">
                <a:solidFill>
                  <a:schemeClr val="tx1"/>
                </a:solidFill>
              </a:rPr>
              <a:t>(Non-Federal Modification of Existing Projects)</a:t>
            </a:r>
          </a:p>
          <a:p>
            <a:pPr marL="285750" indent="-285750" algn="l">
              <a:spcAft>
                <a:spcPts val="1200"/>
              </a:spcAft>
              <a:buFont typeface="Arial" panose="020B0604020202020204" pitchFamily="34" charset="0"/>
              <a:buChar char="•"/>
            </a:pPr>
            <a:r>
              <a:rPr lang="en-US" sz="2800" dirty="0" smtClean="0">
                <a:solidFill>
                  <a:schemeClr val="tx1"/>
                </a:solidFill>
              </a:rPr>
              <a:t>Regulatory: Pipelines</a:t>
            </a:r>
          </a:p>
          <a:p>
            <a:pPr marL="742789" lvl="1" indent="-285750" algn="l">
              <a:spcAft>
                <a:spcPts val="1200"/>
              </a:spcAft>
              <a:buFont typeface="Arial" panose="020B0604020202020204" pitchFamily="34" charset="0"/>
              <a:buChar char="•"/>
            </a:pPr>
            <a:r>
              <a:rPr lang="en-US" sz="2400" dirty="0" smtClean="0">
                <a:solidFill>
                  <a:schemeClr val="tx1"/>
                </a:solidFill>
              </a:rPr>
              <a:t>Dakota Access Pipeline (DAPL)</a:t>
            </a:r>
            <a:endParaRPr lang="en-US" sz="2400" dirty="0">
              <a:solidFill>
                <a:schemeClr val="tx1"/>
              </a:solidFill>
            </a:endParaRPr>
          </a:p>
        </p:txBody>
      </p:sp>
    </p:spTree>
    <p:extLst>
      <p:ext uri="{BB962C8B-B14F-4D97-AF65-F5344CB8AC3E}">
        <p14:creationId xmlns:p14="http://schemas.microsoft.com/office/powerpoint/2010/main" val="64495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5384"/>
            <a:ext cx="9144000" cy="673291"/>
          </a:xfrm>
          <a:solidFill>
            <a:schemeClr val="bg1"/>
          </a:solidFill>
          <a:ln w="12700">
            <a:solidFill>
              <a:schemeClr val="tx1"/>
            </a:solidFill>
          </a:ln>
        </p:spPr>
        <p:txBody>
          <a:bodyPr>
            <a:normAutofit/>
          </a:bodyPr>
          <a:lstStyle/>
          <a:p>
            <a:pPr algn="ctr"/>
            <a:r>
              <a:rPr lang="en-US" cap="none" dirty="0" smtClean="0">
                <a:solidFill>
                  <a:schemeClr val="tx1"/>
                </a:solidFill>
              </a:rPr>
              <a:t>NEW AUTHORITIES UNDER WIIN 2016</a:t>
            </a:r>
            <a:endParaRPr lang="en-US" cap="none" dirty="0">
              <a:solidFill>
                <a:schemeClr val="tx1"/>
              </a:solidFill>
            </a:endParaRPr>
          </a:p>
        </p:txBody>
      </p:sp>
      <p:sp>
        <p:nvSpPr>
          <p:cNvPr id="23" name="Content Placeholder 4"/>
          <p:cNvSpPr>
            <a:spLocks noGrp="1"/>
          </p:cNvSpPr>
          <p:nvPr>
            <p:ph sz="quarter" idx="4294967295"/>
          </p:nvPr>
        </p:nvSpPr>
        <p:spPr>
          <a:xfrm>
            <a:off x="457200" y="1066800"/>
            <a:ext cx="8229600" cy="3962400"/>
          </a:xfrm>
          <a:prstGeom prst="rect">
            <a:avLst/>
          </a:prstGeom>
          <a:solidFill>
            <a:schemeClr val="bg1"/>
          </a:solidFill>
          <a:ln w="12700">
            <a:solidFill>
              <a:schemeClr val="tx1"/>
            </a:solidFill>
          </a:ln>
        </p:spPr>
        <p:txBody>
          <a:bodyPr>
            <a:noAutofit/>
          </a:bodyPr>
          <a:lstStyle/>
          <a:p>
            <a:pPr>
              <a:buFont typeface="Arial" panose="020B0604020202020204" pitchFamily="34" charset="0"/>
              <a:buChar char="•"/>
            </a:pPr>
            <a:r>
              <a:rPr lang="en-US" dirty="0" smtClean="0">
                <a:solidFill>
                  <a:schemeClr val="tx1"/>
                </a:solidFill>
              </a:rPr>
              <a:t>Sec 1111 – Aligns </a:t>
            </a:r>
            <a:r>
              <a:rPr lang="en-US" dirty="0">
                <a:solidFill>
                  <a:schemeClr val="tx1"/>
                </a:solidFill>
              </a:rPr>
              <a:t>the cost share for construction of harbors with the change in WRRDA 2014 modifying the cost-share for maintenance of harbors</a:t>
            </a:r>
            <a:r>
              <a:rPr lang="en-US" dirty="0" smtClean="0">
                <a:solidFill>
                  <a:schemeClr val="tx1"/>
                </a:solidFill>
              </a:rPr>
              <a:t>.</a:t>
            </a:r>
            <a:endParaRPr lang="en-US" dirty="0">
              <a:solidFill>
                <a:schemeClr val="tx1"/>
              </a:solidFill>
            </a:endParaRPr>
          </a:p>
          <a:p>
            <a:pPr>
              <a:buFont typeface="Arial" panose="020B0604020202020204" pitchFamily="34" charset="0"/>
              <a:buChar char="•"/>
            </a:pPr>
            <a:r>
              <a:rPr lang="en-US" dirty="0">
                <a:solidFill>
                  <a:schemeClr val="tx1"/>
                </a:solidFill>
              </a:rPr>
              <a:t>Sec 1322 </a:t>
            </a:r>
            <a:r>
              <a:rPr lang="en-US" dirty="0" smtClean="0">
                <a:solidFill>
                  <a:schemeClr val="tx1"/>
                </a:solidFill>
              </a:rPr>
              <a:t>– Clarifies </a:t>
            </a:r>
            <a:r>
              <a:rPr lang="en-US" dirty="0">
                <a:solidFill>
                  <a:schemeClr val="tx1"/>
                </a:solidFill>
              </a:rPr>
              <a:t>prioritization of hurricane and storm damage reduction efforts directs </a:t>
            </a:r>
            <a:r>
              <a:rPr lang="en-US" dirty="0" smtClean="0">
                <a:solidFill>
                  <a:schemeClr val="tx1"/>
                </a:solidFill>
              </a:rPr>
              <a:t>Secretary </a:t>
            </a:r>
            <a:r>
              <a:rPr lang="en-US" dirty="0">
                <a:solidFill>
                  <a:schemeClr val="tx1"/>
                </a:solidFill>
              </a:rPr>
              <a:t>to expedite completion of certain flood damage reduction and flood risk management projects and certain feasibility studies and a post-authorization change report, as well as of certain projects being carried out under </a:t>
            </a:r>
            <a:r>
              <a:rPr lang="en-US" dirty="0" smtClean="0">
                <a:solidFill>
                  <a:schemeClr val="tx1"/>
                </a:solidFill>
              </a:rPr>
              <a:t>Sec </a:t>
            </a:r>
            <a:r>
              <a:rPr lang="en-US" dirty="0">
                <a:solidFill>
                  <a:schemeClr val="tx1"/>
                </a:solidFill>
              </a:rPr>
              <a:t>211 of WRDA 1996</a:t>
            </a:r>
            <a:r>
              <a:rPr lang="en-US" dirty="0" smtClean="0">
                <a:solidFill>
                  <a:schemeClr val="tx1"/>
                </a:solidFill>
              </a:rPr>
              <a:t>.</a:t>
            </a:r>
            <a:endParaRPr lang="en-US" dirty="0">
              <a:solidFill>
                <a:schemeClr val="tx1"/>
              </a:solidFill>
            </a:endParaRPr>
          </a:p>
          <a:p>
            <a:pPr>
              <a:buFont typeface="Arial" panose="020B0604020202020204" pitchFamily="34" charset="0"/>
              <a:buChar char="•"/>
            </a:pPr>
            <a:r>
              <a:rPr lang="en-US" dirty="0" smtClean="0">
                <a:solidFill>
                  <a:schemeClr val="tx1"/>
                </a:solidFill>
              </a:rPr>
              <a:t>Sec 1163 - Amends </a:t>
            </a:r>
            <a:r>
              <a:rPr lang="en-US" dirty="0">
                <a:solidFill>
                  <a:schemeClr val="tx1"/>
                </a:solidFill>
              </a:rPr>
              <a:t>section 2036 of WRDA 2007 to require the Secretary to issue guidance regarding credits available from mitigation banks and in-lieu fee programs and provides that mitigation banks and in-lieu fee programs be considered reasonable alternatives.</a:t>
            </a: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smtClean="0">
              <a:solidFill>
                <a:schemeClr val="tx1"/>
              </a:solidFill>
            </a:endParaRPr>
          </a:p>
          <a:p>
            <a:pPr marL="228600" lvl="1" indent="0">
              <a:buNone/>
            </a:pPr>
            <a:endParaRPr lang="en-US" dirty="0" smtClean="0">
              <a:solidFill>
                <a:schemeClr val="tx1"/>
              </a:solidFill>
            </a:endParaRPr>
          </a:p>
          <a:p>
            <a:pPr marL="228600" lvl="1" indent="0">
              <a:buNone/>
            </a:pPr>
            <a:endParaRPr lang="en-US" dirty="0" smtClean="0">
              <a:solidFill>
                <a:schemeClr val="tx1"/>
              </a:solidFill>
            </a:endParaRPr>
          </a:p>
          <a:p>
            <a:pPr marL="0" indent="0"/>
            <a:r>
              <a:rPr lang="en-US" dirty="0" smtClean="0">
                <a:solidFill>
                  <a:schemeClr val="tx1"/>
                </a:solidFill>
              </a:rPr>
              <a:t>   </a:t>
            </a:r>
          </a:p>
          <a:p>
            <a:pPr marL="0" indent="0"/>
            <a:endParaRPr lang="en-US" dirty="0">
              <a:solidFill>
                <a:schemeClr val="tx1"/>
              </a:solidFill>
            </a:endParaRPr>
          </a:p>
          <a:p>
            <a:pPr marL="0" indent="0"/>
            <a:endParaRPr lang="en-US" dirty="0" smtClean="0">
              <a:solidFill>
                <a:schemeClr val="tx1"/>
              </a:solidFill>
            </a:endParaRPr>
          </a:p>
        </p:txBody>
      </p:sp>
    </p:spTree>
    <p:extLst>
      <p:ext uri="{BB962C8B-B14F-4D97-AF65-F5344CB8AC3E}">
        <p14:creationId xmlns:p14="http://schemas.microsoft.com/office/powerpoint/2010/main" val="1359669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4"/>
          <p:cNvSpPr>
            <a:spLocks noGrp="1"/>
          </p:cNvSpPr>
          <p:nvPr>
            <p:ph sz="quarter" idx="4294967295"/>
          </p:nvPr>
        </p:nvSpPr>
        <p:spPr>
          <a:xfrm>
            <a:off x="457200" y="990600"/>
            <a:ext cx="8229600" cy="4495800"/>
          </a:xfrm>
          <a:prstGeom prst="rect">
            <a:avLst/>
          </a:prstGeom>
          <a:solidFill>
            <a:schemeClr val="bg1"/>
          </a:solidFill>
          <a:ln w="12700">
            <a:solidFill>
              <a:schemeClr val="tx1"/>
            </a:solidFill>
          </a:ln>
        </p:spPr>
        <p:txBody>
          <a:bodyPr>
            <a:noAutofit/>
          </a:bodyPr>
          <a:lstStyle/>
          <a:p>
            <a:pPr>
              <a:spcAft>
                <a:spcPts val="600"/>
              </a:spcAft>
              <a:buFont typeface="Arial" panose="020B0604020202020204" pitchFamily="34" charset="0"/>
              <a:buChar char="•"/>
            </a:pPr>
            <a:r>
              <a:rPr lang="en-US" dirty="0" smtClean="0">
                <a:solidFill>
                  <a:schemeClr val="tx1"/>
                </a:solidFill>
              </a:rPr>
              <a:t>Sec 1122 </a:t>
            </a:r>
            <a:r>
              <a:rPr lang="en-US" dirty="0">
                <a:solidFill>
                  <a:schemeClr val="tx1"/>
                </a:solidFill>
              </a:rPr>
              <a:t>– </a:t>
            </a:r>
            <a:r>
              <a:rPr lang="en-US" dirty="0" smtClean="0">
                <a:solidFill>
                  <a:schemeClr val="tx1"/>
                </a:solidFill>
              </a:rPr>
              <a:t>Pilot </a:t>
            </a:r>
            <a:r>
              <a:rPr lang="en-US" dirty="0">
                <a:solidFill>
                  <a:schemeClr val="tx1"/>
                </a:solidFill>
              </a:rPr>
              <a:t>program to carry out projects </a:t>
            </a:r>
            <a:r>
              <a:rPr lang="en-US" dirty="0" smtClean="0">
                <a:solidFill>
                  <a:schemeClr val="tx1"/>
                </a:solidFill>
              </a:rPr>
              <a:t>for </a:t>
            </a:r>
            <a:r>
              <a:rPr lang="en-US" dirty="0">
                <a:solidFill>
                  <a:schemeClr val="tx1"/>
                </a:solidFill>
              </a:rPr>
              <a:t>beneficial use of dredged material, including projects </a:t>
            </a:r>
            <a:r>
              <a:rPr lang="en-US" dirty="0" smtClean="0">
                <a:solidFill>
                  <a:schemeClr val="tx1"/>
                </a:solidFill>
              </a:rPr>
              <a:t>across business lines and for promotion of broad array of benefits, managed by regional beneficial use agency teams, informed by stakeholders.  Cost sharing per Sec. </a:t>
            </a:r>
            <a:r>
              <a:rPr lang="en-US" dirty="0">
                <a:solidFill>
                  <a:schemeClr val="tx1"/>
                </a:solidFill>
              </a:rPr>
              <a:t>204 </a:t>
            </a:r>
            <a:r>
              <a:rPr lang="en-US" dirty="0" smtClean="0">
                <a:solidFill>
                  <a:schemeClr val="tx1"/>
                </a:solidFill>
              </a:rPr>
              <a:t>of WRDA 1992.</a:t>
            </a:r>
            <a:endParaRPr lang="en-US" dirty="0">
              <a:solidFill>
                <a:schemeClr val="tx1"/>
              </a:solidFill>
            </a:endParaRPr>
          </a:p>
          <a:p>
            <a:pPr>
              <a:spcAft>
                <a:spcPts val="600"/>
              </a:spcAft>
              <a:buFont typeface="Arial" panose="020B0604020202020204" pitchFamily="34" charset="0"/>
              <a:buChar char="•"/>
            </a:pPr>
            <a:r>
              <a:rPr lang="en-US" dirty="0" smtClean="0">
                <a:solidFill>
                  <a:schemeClr val="tx1"/>
                </a:solidFill>
              </a:rPr>
              <a:t>Sec 1127 –Credit </a:t>
            </a:r>
            <a:r>
              <a:rPr lang="en-US" dirty="0">
                <a:solidFill>
                  <a:schemeClr val="tx1"/>
                </a:solidFill>
              </a:rPr>
              <a:t>or reimbursement under this subsection for a discrete segment of a flood damage reduction project, or separable element thereof, before final completion of </a:t>
            </a:r>
            <a:r>
              <a:rPr lang="en-US" dirty="0" smtClean="0">
                <a:solidFill>
                  <a:schemeClr val="tx1"/>
                </a:solidFill>
              </a:rPr>
              <a:t>project </a:t>
            </a:r>
            <a:r>
              <a:rPr lang="en-US" dirty="0">
                <a:solidFill>
                  <a:schemeClr val="tx1"/>
                </a:solidFill>
              </a:rPr>
              <a:t>or separable </a:t>
            </a:r>
            <a:r>
              <a:rPr lang="en-US" dirty="0" smtClean="0">
                <a:solidFill>
                  <a:schemeClr val="tx1"/>
                </a:solidFill>
              </a:rPr>
              <a:t>element</a:t>
            </a:r>
            <a:r>
              <a:rPr lang="en-US" dirty="0" smtClean="0"/>
              <a:t>.</a:t>
            </a:r>
            <a:endParaRPr lang="en-US" dirty="0" smtClean="0">
              <a:solidFill>
                <a:schemeClr val="tx1"/>
              </a:solidFill>
            </a:endParaRPr>
          </a:p>
          <a:p>
            <a:pPr>
              <a:spcAft>
                <a:spcPts val="600"/>
              </a:spcAft>
              <a:buFont typeface="Arial" panose="020B0604020202020204" pitchFamily="34" charset="0"/>
              <a:buChar char="•"/>
            </a:pPr>
            <a:r>
              <a:rPr lang="en-US" dirty="0">
                <a:solidFill>
                  <a:schemeClr val="tx1"/>
                </a:solidFill>
              </a:rPr>
              <a:t>Sec 1153 –  A</a:t>
            </a:r>
            <a:r>
              <a:rPr lang="en-US" dirty="0" smtClean="0">
                <a:solidFill>
                  <a:schemeClr val="tx1"/>
                </a:solidFill>
              </a:rPr>
              <a:t>uthorized </a:t>
            </a:r>
            <a:r>
              <a:rPr lang="en-US" dirty="0">
                <a:solidFill>
                  <a:schemeClr val="tx1"/>
                </a:solidFill>
              </a:rPr>
              <a:t>to accept and use materials, services, or funds </a:t>
            </a:r>
            <a:r>
              <a:rPr lang="en-US" dirty="0" smtClean="0">
                <a:solidFill>
                  <a:schemeClr val="tx1"/>
                </a:solidFill>
              </a:rPr>
              <a:t>contributed </a:t>
            </a:r>
            <a:r>
              <a:rPr lang="en-US" dirty="0">
                <a:solidFill>
                  <a:schemeClr val="tx1"/>
                </a:solidFill>
              </a:rPr>
              <a:t>by a non-Federal public entity, a nonprofit entity, or a private entity  to  repair,  restore,  replace,  or  maintain  a  water  resources </a:t>
            </a:r>
            <a:r>
              <a:rPr lang="en-US" dirty="0" smtClean="0">
                <a:solidFill>
                  <a:schemeClr val="tx1"/>
                </a:solidFill>
              </a:rPr>
              <a:t>project… </a:t>
            </a:r>
            <a:r>
              <a:rPr lang="en-US" i="1" dirty="0" smtClean="0">
                <a:solidFill>
                  <a:schemeClr val="tx1"/>
                </a:solidFill>
              </a:rPr>
              <a:t>Potential opportunity for Non-Federal Interest placement and shaping of suitable dredged materials for placement area dike raising</a:t>
            </a:r>
            <a:r>
              <a:rPr lang="en-US" dirty="0" smtClean="0">
                <a:solidFill>
                  <a:schemeClr val="tx1"/>
                </a:solidFill>
              </a:rPr>
              <a:t>.</a:t>
            </a:r>
          </a:p>
          <a:p>
            <a:pPr lvl="1">
              <a:spcAft>
                <a:spcPts val="600"/>
              </a:spcAft>
              <a:buFont typeface="Arial" panose="020B0604020202020204" pitchFamily="34" charset="0"/>
              <a:buChar char="•"/>
            </a:pPr>
            <a:endParaRPr lang="en-US" dirty="0">
              <a:solidFill>
                <a:schemeClr val="tx1"/>
              </a:solidFill>
            </a:endParaRPr>
          </a:p>
          <a:p>
            <a:pPr marL="228600" lvl="1" indent="0">
              <a:spcAft>
                <a:spcPts val="600"/>
              </a:spcAft>
              <a:buNone/>
            </a:pPr>
            <a:endParaRPr lang="en-US" dirty="0" smtClean="0">
              <a:solidFill>
                <a:schemeClr val="tx1"/>
              </a:solidFill>
            </a:endParaRPr>
          </a:p>
          <a:p>
            <a:pPr marL="0" indent="0">
              <a:spcAft>
                <a:spcPts val="600"/>
              </a:spcAft>
            </a:pPr>
            <a:r>
              <a:rPr lang="en-US" dirty="0" smtClean="0">
                <a:solidFill>
                  <a:schemeClr val="tx1"/>
                </a:solidFill>
              </a:rPr>
              <a:t>   </a:t>
            </a:r>
          </a:p>
          <a:p>
            <a:pPr marL="0" indent="0">
              <a:spcAft>
                <a:spcPts val="600"/>
              </a:spcAft>
            </a:pPr>
            <a:endParaRPr lang="en-US" dirty="0">
              <a:solidFill>
                <a:schemeClr val="tx1"/>
              </a:solidFill>
            </a:endParaRPr>
          </a:p>
          <a:p>
            <a:pPr marL="0" indent="0">
              <a:spcAft>
                <a:spcPts val="600"/>
              </a:spcAft>
            </a:pPr>
            <a:endParaRPr lang="en-US" dirty="0" smtClean="0">
              <a:solidFill>
                <a:schemeClr val="tx1"/>
              </a:solidFill>
            </a:endParaRPr>
          </a:p>
        </p:txBody>
      </p:sp>
      <p:sp>
        <p:nvSpPr>
          <p:cNvPr id="6" name="Title 4"/>
          <p:cNvSpPr txBox="1">
            <a:spLocks/>
          </p:cNvSpPr>
          <p:nvPr/>
        </p:nvSpPr>
        <p:spPr bwMode="auto">
          <a:xfrm>
            <a:off x="0" y="155385"/>
            <a:ext cx="9144000" cy="530416"/>
          </a:xfrm>
          <a:prstGeom prst="rect">
            <a:avLst/>
          </a:prstGeom>
          <a:solidFill>
            <a:schemeClr val="bg1"/>
          </a:solidFill>
          <a:ln w="12700">
            <a:solidFill>
              <a:schemeClr val="tx1"/>
            </a:solidFill>
            <a:miter lim="800000"/>
            <a:headEnd/>
            <a:tailEnd/>
          </a:ln>
        </p:spPr>
        <p:txBody>
          <a:bodyPr vert="horz" lIns="91440" tIns="45720" rIns="91440" bIns="45720" rtlCol="0" anchor="t">
            <a:normAutofit fontScale="85000" lnSpcReduction="10000"/>
          </a:bodyPr>
          <a:lstStyle>
            <a:lvl1pPr algn="l" defTabSz="914400" rtl="0" eaLnBrk="1" latinLnBrk="0" hangingPunct="1">
              <a:lnSpc>
                <a:spcPct val="100000"/>
              </a:lnSpc>
              <a:spcBef>
                <a:spcPct val="0"/>
              </a:spcBef>
              <a:buNone/>
              <a:defRPr sz="3600" b="1" kern="1200" cap="all"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fontAlgn="auto">
              <a:spcAft>
                <a:spcPts val="0"/>
              </a:spcAft>
            </a:pPr>
            <a:r>
              <a:rPr lang="en-US" cap="none" dirty="0" smtClean="0">
                <a:solidFill>
                  <a:schemeClr val="tx1"/>
                </a:solidFill>
              </a:rPr>
              <a:t>MORE NEW AUTHORITIES UNDER WIIN 2016</a:t>
            </a:r>
            <a:endParaRPr lang="en-US" cap="none" dirty="0">
              <a:solidFill>
                <a:schemeClr val="tx1"/>
              </a:solidFill>
            </a:endParaRPr>
          </a:p>
        </p:txBody>
      </p:sp>
    </p:spTree>
    <p:extLst>
      <p:ext uri="{BB962C8B-B14F-4D97-AF65-F5344CB8AC3E}">
        <p14:creationId xmlns:p14="http://schemas.microsoft.com/office/powerpoint/2010/main" val="2117611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381" y="1164430"/>
            <a:ext cx="8243886" cy="3657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Title 1"/>
          <p:cNvSpPr>
            <a:spLocks noGrp="1"/>
          </p:cNvSpPr>
          <p:nvPr>
            <p:ph type="title"/>
          </p:nvPr>
        </p:nvSpPr>
        <p:spPr>
          <a:xfrm>
            <a:off x="0" y="228600"/>
            <a:ext cx="9010649" cy="611980"/>
          </a:xfrm>
          <a:solidFill>
            <a:schemeClr val="bg1"/>
          </a:solidFill>
          <a:ln w="12700">
            <a:solidFill>
              <a:schemeClr val="tx1"/>
            </a:solidFill>
          </a:ln>
        </p:spPr>
        <p:txBody>
          <a:bodyPr>
            <a:normAutofit/>
          </a:bodyPr>
          <a:lstStyle/>
          <a:p>
            <a:pPr algn="ctr"/>
            <a:r>
              <a:rPr lang="en-US" sz="3200" dirty="0" smtClean="0"/>
              <a:t>Civil </a:t>
            </a:r>
            <a:r>
              <a:rPr lang="en-US" sz="3200" dirty="0"/>
              <a:t>Works Priorities</a:t>
            </a:r>
          </a:p>
        </p:txBody>
      </p:sp>
      <p:sp>
        <p:nvSpPr>
          <p:cNvPr id="3" name="Text Placeholder 2"/>
          <p:cNvSpPr>
            <a:spLocks noGrp="1"/>
          </p:cNvSpPr>
          <p:nvPr>
            <p:ph type="body" sz="quarter" idx="12"/>
          </p:nvPr>
        </p:nvSpPr>
        <p:spPr>
          <a:xfrm>
            <a:off x="457200" y="1164430"/>
            <a:ext cx="8253046" cy="854075"/>
          </a:xfrm>
        </p:spPr>
        <p:txBody>
          <a:bodyPr>
            <a:noAutofit/>
          </a:bodyPr>
          <a:lstStyle/>
          <a:p>
            <a:pPr marL="342900" indent="-342900">
              <a:buFont typeface="Arial" panose="020B0604020202020204" pitchFamily="34" charset="0"/>
              <a:buChar char="•"/>
            </a:pPr>
            <a:r>
              <a:rPr lang="en-US" sz="2400" b="1" dirty="0" smtClean="0"/>
              <a:t>Delivery </a:t>
            </a:r>
            <a:r>
              <a:rPr lang="en-US" sz="2400" b="1" dirty="0"/>
              <a:t>on </a:t>
            </a:r>
            <a:r>
              <a:rPr lang="en-US" sz="2400" b="1" dirty="0" smtClean="0"/>
              <a:t>Commitments</a:t>
            </a:r>
          </a:p>
          <a:p>
            <a:pPr marL="342900" indent="-342900">
              <a:buFont typeface="Arial" panose="020B0604020202020204" pitchFamily="34" charset="0"/>
              <a:buChar char="•"/>
            </a:pPr>
            <a:r>
              <a:rPr lang="en-US" sz="2400" b="1" dirty="0" smtClean="0"/>
              <a:t>Asset </a:t>
            </a:r>
            <a:r>
              <a:rPr lang="en-US" sz="2400" b="1" dirty="0"/>
              <a:t>Management</a:t>
            </a:r>
          </a:p>
          <a:p>
            <a:pPr marL="857250" lvl="1" indent="-342900">
              <a:buFont typeface="Arial" panose="020B0604020202020204" pitchFamily="34" charset="0"/>
              <a:buChar char="•"/>
            </a:pPr>
            <a:r>
              <a:rPr lang="en-US" sz="2400" b="1" dirty="0"/>
              <a:t>Sustainability (lifecycle cost management)</a:t>
            </a:r>
          </a:p>
          <a:p>
            <a:pPr marL="857250" lvl="1" indent="-342900">
              <a:buFont typeface="Arial" panose="020B0604020202020204" pitchFamily="34" charset="0"/>
              <a:buChar char="•"/>
            </a:pPr>
            <a:r>
              <a:rPr lang="en-US" sz="2400" b="1" dirty="0"/>
              <a:t>Risk Management – Risk Informed Decisions</a:t>
            </a:r>
          </a:p>
          <a:p>
            <a:pPr marL="342900" indent="-342900">
              <a:buFont typeface="Arial" panose="020B0604020202020204" pitchFamily="34" charset="0"/>
              <a:buChar char="•"/>
            </a:pPr>
            <a:r>
              <a:rPr lang="en-US" sz="2400" b="1" dirty="0"/>
              <a:t>Integrated Water Resources </a:t>
            </a:r>
            <a:r>
              <a:rPr lang="en-US" sz="2400" b="1" dirty="0" smtClean="0"/>
              <a:t>Management</a:t>
            </a:r>
          </a:p>
          <a:p>
            <a:pPr marL="342900" indent="-342900">
              <a:buFont typeface="Arial" panose="020B0604020202020204" pitchFamily="34" charset="0"/>
              <a:buChar char="•"/>
            </a:pPr>
            <a:r>
              <a:rPr lang="en-US" sz="2400" b="1" dirty="0" smtClean="0"/>
              <a:t>Innovation </a:t>
            </a:r>
            <a:r>
              <a:rPr lang="en-US" sz="2400" b="1" dirty="0"/>
              <a:t>– New Technology</a:t>
            </a:r>
          </a:p>
          <a:p>
            <a:pPr marL="342900" indent="-342900">
              <a:buFont typeface="Arial" panose="020B0604020202020204" pitchFamily="34" charset="0"/>
              <a:buChar char="•"/>
            </a:pPr>
            <a:r>
              <a:rPr lang="en-US" sz="2400" b="1" dirty="0"/>
              <a:t>Technical Competence</a:t>
            </a:r>
          </a:p>
          <a:p>
            <a:pPr marL="342900" indent="-342900">
              <a:buFont typeface="Arial" panose="020B0604020202020204" pitchFamily="34" charset="0"/>
              <a:buChar char="•"/>
            </a:pPr>
            <a:r>
              <a:rPr lang="en-US" sz="2400" b="1" dirty="0"/>
              <a:t>Mutually Supported Stakeholder </a:t>
            </a:r>
            <a:r>
              <a:rPr lang="en-US" sz="2400" b="1" dirty="0" smtClean="0"/>
              <a:t>Partnerships</a:t>
            </a:r>
            <a:endParaRPr lang="en-US" sz="2400" b="1" dirty="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Tree>
    <p:extLst>
      <p:ext uri="{BB962C8B-B14F-4D97-AF65-F5344CB8AC3E}">
        <p14:creationId xmlns:p14="http://schemas.microsoft.com/office/powerpoint/2010/main" val="580965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90600"/>
            <a:ext cx="8382000" cy="44958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9308"/>
            <a:ext cx="9144000" cy="802342"/>
          </a:xfrm>
          <a:solidFill>
            <a:schemeClr val="bg1"/>
          </a:solidFill>
          <a:ln w="12700">
            <a:solidFill>
              <a:schemeClr val="tx1"/>
            </a:solidFill>
          </a:ln>
        </p:spPr>
        <p:txBody>
          <a:bodyPr>
            <a:normAutofit/>
          </a:bodyPr>
          <a:lstStyle/>
          <a:p>
            <a:pPr marL="12700" algn="ctr">
              <a:lnSpc>
                <a:spcPts val="4760"/>
              </a:lnSpc>
            </a:pPr>
            <a:r>
              <a:rPr lang="en-US" sz="3200" spc="-35" dirty="0">
                <a:solidFill>
                  <a:srgbClr val="2E2E2E"/>
                </a:solidFill>
                <a:latin typeface="Arial"/>
                <a:cs typeface="Arial"/>
              </a:rPr>
              <a:t>S</a:t>
            </a:r>
            <a:r>
              <a:rPr lang="en-US" sz="3200" spc="-15" dirty="0">
                <a:solidFill>
                  <a:srgbClr val="2E2E2E"/>
                </a:solidFill>
                <a:latin typeface="Arial"/>
                <a:cs typeface="Arial"/>
              </a:rPr>
              <a:t>t</a:t>
            </a:r>
            <a:r>
              <a:rPr lang="en-US" sz="3200" spc="-30" dirty="0">
                <a:solidFill>
                  <a:srgbClr val="2E2E2E"/>
                </a:solidFill>
                <a:latin typeface="Arial"/>
                <a:cs typeface="Arial"/>
              </a:rPr>
              <a:t>akeho</a:t>
            </a:r>
            <a:r>
              <a:rPr lang="en-US" sz="3200" spc="-10" dirty="0">
                <a:solidFill>
                  <a:srgbClr val="2E2E2E"/>
                </a:solidFill>
                <a:latin typeface="Arial"/>
                <a:cs typeface="Arial"/>
              </a:rPr>
              <a:t>l</a:t>
            </a:r>
            <a:r>
              <a:rPr lang="en-US" sz="3200" spc="-30" dirty="0">
                <a:solidFill>
                  <a:srgbClr val="2E2E2E"/>
                </a:solidFill>
                <a:latin typeface="Arial"/>
                <a:cs typeface="Arial"/>
              </a:rPr>
              <a:t>de</a:t>
            </a:r>
            <a:r>
              <a:rPr lang="en-US" sz="3200" spc="-15" dirty="0">
                <a:solidFill>
                  <a:srgbClr val="2E2E2E"/>
                </a:solidFill>
                <a:latin typeface="Arial"/>
                <a:cs typeface="Arial"/>
              </a:rPr>
              <a:t>r</a:t>
            </a:r>
            <a:r>
              <a:rPr lang="en-US" sz="3200" spc="-25" dirty="0">
                <a:solidFill>
                  <a:srgbClr val="2E2E2E"/>
                </a:solidFill>
                <a:latin typeface="Arial"/>
                <a:cs typeface="Arial"/>
              </a:rPr>
              <a:t>s</a:t>
            </a:r>
            <a:r>
              <a:rPr lang="en-US" sz="3200" spc="25" dirty="0">
                <a:solidFill>
                  <a:srgbClr val="2E2E2E"/>
                </a:solidFill>
                <a:latin typeface="Arial"/>
                <a:cs typeface="Arial"/>
              </a:rPr>
              <a:t> </a:t>
            </a:r>
            <a:r>
              <a:rPr lang="en-US" sz="3200" spc="-30" dirty="0" smtClean="0">
                <a:solidFill>
                  <a:srgbClr val="2E2E2E"/>
                </a:solidFill>
                <a:latin typeface="Arial"/>
                <a:cs typeface="Arial"/>
              </a:rPr>
              <a:t>&amp;</a:t>
            </a:r>
            <a:r>
              <a:rPr lang="en-US" sz="3200" spc="10" dirty="0" smtClean="0">
                <a:solidFill>
                  <a:srgbClr val="2E2E2E"/>
                </a:solidFill>
                <a:latin typeface="Arial"/>
                <a:cs typeface="Arial"/>
              </a:rPr>
              <a:t> </a:t>
            </a:r>
            <a:r>
              <a:rPr lang="en-US" sz="3200" spc="-30" dirty="0">
                <a:solidFill>
                  <a:srgbClr val="2E2E2E"/>
                </a:solidFill>
                <a:latin typeface="Arial"/>
                <a:cs typeface="Arial"/>
              </a:rPr>
              <a:t>Pa</a:t>
            </a:r>
            <a:r>
              <a:rPr lang="en-US" sz="3200" spc="-15" dirty="0">
                <a:solidFill>
                  <a:srgbClr val="2E2E2E"/>
                </a:solidFill>
                <a:latin typeface="Arial"/>
                <a:cs typeface="Arial"/>
              </a:rPr>
              <a:t>rt</a:t>
            </a:r>
            <a:r>
              <a:rPr lang="en-US" sz="3200" spc="-30" dirty="0">
                <a:solidFill>
                  <a:srgbClr val="2E2E2E"/>
                </a:solidFill>
                <a:latin typeface="Arial"/>
                <a:cs typeface="Arial"/>
              </a:rPr>
              <a:t>ne</a:t>
            </a:r>
            <a:r>
              <a:rPr lang="en-US" sz="3200" spc="-10" dirty="0">
                <a:solidFill>
                  <a:srgbClr val="2E2E2E"/>
                </a:solidFill>
                <a:latin typeface="Arial"/>
                <a:cs typeface="Arial"/>
              </a:rPr>
              <a:t>ri</a:t>
            </a:r>
            <a:r>
              <a:rPr lang="en-US" sz="3200" spc="-30" dirty="0">
                <a:solidFill>
                  <a:srgbClr val="2E2E2E"/>
                </a:solidFill>
                <a:latin typeface="Arial"/>
                <a:cs typeface="Arial"/>
              </a:rPr>
              <a:t>n</a:t>
            </a:r>
            <a:r>
              <a:rPr lang="en-US" sz="3200" spc="-25" dirty="0">
                <a:solidFill>
                  <a:srgbClr val="2E2E2E"/>
                </a:solidFill>
                <a:latin typeface="Arial"/>
                <a:cs typeface="Arial"/>
              </a:rPr>
              <a:t>g</a:t>
            </a:r>
            <a:r>
              <a:rPr lang="en-US" sz="3200" spc="10" dirty="0">
                <a:solidFill>
                  <a:srgbClr val="2E2E2E"/>
                </a:solidFill>
                <a:latin typeface="Arial"/>
                <a:cs typeface="Arial"/>
              </a:rPr>
              <a:t> </a:t>
            </a:r>
            <a:r>
              <a:rPr lang="en-US" sz="3200" spc="-30" dirty="0">
                <a:solidFill>
                  <a:srgbClr val="2E2E2E"/>
                </a:solidFill>
                <a:latin typeface="Arial"/>
                <a:cs typeface="Arial"/>
              </a:rPr>
              <a:t>a</a:t>
            </a:r>
            <a:r>
              <a:rPr lang="en-US" sz="3200" spc="-15" dirty="0">
                <a:solidFill>
                  <a:srgbClr val="2E2E2E"/>
                </a:solidFill>
                <a:latin typeface="Arial"/>
                <a:cs typeface="Arial"/>
              </a:rPr>
              <a:t>r</a:t>
            </a:r>
            <a:r>
              <a:rPr lang="en-US" sz="3200" spc="-25" dirty="0">
                <a:solidFill>
                  <a:srgbClr val="2E2E2E"/>
                </a:solidFill>
                <a:latin typeface="Arial"/>
                <a:cs typeface="Arial"/>
              </a:rPr>
              <a:t>e</a:t>
            </a:r>
            <a:r>
              <a:rPr lang="en-US" sz="3200" spc="10" dirty="0">
                <a:solidFill>
                  <a:srgbClr val="2E2E2E"/>
                </a:solidFill>
                <a:latin typeface="Arial"/>
                <a:cs typeface="Arial"/>
              </a:rPr>
              <a:t> </a:t>
            </a:r>
            <a:r>
              <a:rPr lang="en-US" sz="3200" spc="-35" dirty="0">
                <a:solidFill>
                  <a:srgbClr val="2E2E2E"/>
                </a:solidFill>
                <a:latin typeface="Arial"/>
                <a:cs typeface="Arial"/>
              </a:rPr>
              <a:t>Ke</a:t>
            </a:r>
            <a:r>
              <a:rPr lang="en-US" sz="3200" spc="-25" dirty="0">
                <a:solidFill>
                  <a:srgbClr val="2E2E2E"/>
                </a:solidFill>
                <a:latin typeface="Arial"/>
                <a:cs typeface="Arial"/>
              </a:rPr>
              <a:t>y</a:t>
            </a:r>
            <a:endParaRPr lang="en-US" sz="3200" dirty="0">
              <a:latin typeface="Arial"/>
              <a:cs typeface="Arial"/>
            </a:endParaRPr>
          </a:p>
        </p:txBody>
      </p:sp>
      <p:sp>
        <p:nvSpPr>
          <p:cNvPr id="18434" name="Text Placeholder 2"/>
          <p:cNvSpPr>
            <a:spLocks noGrp="1"/>
          </p:cNvSpPr>
          <p:nvPr>
            <p:ph type="body" sz="quarter" idx="12"/>
          </p:nvPr>
        </p:nvSpPr>
        <p:spPr>
          <a:xfrm>
            <a:off x="304800" y="990600"/>
            <a:ext cx="8382000" cy="854075"/>
          </a:xfrm>
        </p:spPr>
        <p:txBody>
          <a:bodyPr>
            <a:noAutofit/>
          </a:bodyPr>
          <a:lstStyle/>
          <a:p>
            <a:pPr marL="469900" indent="-457200">
              <a:lnSpc>
                <a:spcPct val="100000"/>
              </a:lnSpc>
              <a:spcBef>
                <a:spcPts val="1200"/>
              </a:spcBef>
              <a:buFont typeface="Wingdings"/>
              <a:buChar char=""/>
              <a:tabLst>
                <a:tab pos="469900" algn="l"/>
              </a:tabLst>
            </a:pPr>
            <a:r>
              <a:rPr lang="en-US" b="1" spc="-5" dirty="0"/>
              <a:t>Le</a:t>
            </a:r>
            <a:r>
              <a:rPr lang="en-US" b="1" dirty="0"/>
              <a:t>v</a:t>
            </a:r>
            <a:r>
              <a:rPr lang="en-US" b="1" spc="-5" dirty="0"/>
              <a:t>e</a:t>
            </a:r>
            <a:r>
              <a:rPr lang="en-US" b="1" dirty="0"/>
              <a:t>r</a:t>
            </a:r>
            <a:r>
              <a:rPr lang="en-US" b="1" spc="-5" dirty="0"/>
              <a:t>ag</a:t>
            </a:r>
            <a:r>
              <a:rPr lang="en-US" b="1" dirty="0"/>
              <a:t>e</a:t>
            </a:r>
            <a:r>
              <a:rPr lang="en-US" b="1" spc="25" dirty="0"/>
              <a:t> </a:t>
            </a:r>
            <a:r>
              <a:rPr lang="en-US" b="1" spc="-5" dirty="0" smtClean="0"/>
              <a:t>e</a:t>
            </a:r>
            <a:r>
              <a:rPr lang="en-US" b="1" spc="-45" dirty="0" smtClean="0"/>
              <a:t>f</a:t>
            </a:r>
            <a:r>
              <a:rPr lang="en-US" b="1" dirty="0" smtClean="0"/>
              <a:t>f</a:t>
            </a:r>
            <a:r>
              <a:rPr lang="en-US" b="1" spc="-5" dirty="0" smtClean="0"/>
              <a:t>o</a:t>
            </a:r>
            <a:r>
              <a:rPr lang="en-US" b="1" dirty="0" smtClean="0"/>
              <a:t>rts</a:t>
            </a:r>
            <a:r>
              <a:rPr lang="en-US" b="1" spc="-70" dirty="0" smtClean="0"/>
              <a:t> </a:t>
            </a:r>
            <a:r>
              <a:rPr lang="en-US" b="1" spc="-5" dirty="0" smtClean="0"/>
              <a:t>th</a:t>
            </a:r>
            <a:r>
              <a:rPr lang="en-US" b="1" dirty="0" smtClean="0"/>
              <a:t>r</a:t>
            </a:r>
            <a:r>
              <a:rPr lang="en-US" b="1" spc="-5" dirty="0" smtClean="0"/>
              <a:t>oug</a:t>
            </a:r>
            <a:r>
              <a:rPr lang="en-US" b="1" dirty="0" smtClean="0"/>
              <a:t>h</a:t>
            </a:r>
            <a:r>
              <a:rPr lang="en-US" b="1" spc="10" dirty="0" smtClean="0"/>
              <a:t> </a:t>
            </a:r>
            <a:r>
              <a:rPr lang="en-US" b="1" spc="-5" dirty="0" smtClean="0"/>
              <a:t>pa</a:t>
            </a:r>
            <a:r>
              <a:rPr lang="en-US" b="1" dirty="0" smtClean="0"/>
              <a:t>rt</a:t>
            </a:r>
            <a:r>
              <a:rPr lang="en-US" b="1" spc="-5" dirty="0" smtClean="0"/>
              <a:t>ne</a:t>
            </a:r>
            <a:r>
              <a:rPr lang="en-US" b="1" dirty="0" smtClean="0"/>
              <a:t>rs</a:t>
            </a:r>
            <a:r>
              <a:rPr lang="en-US" b="1" spc="-5" dirty="0" smtClean="0"/>
              <a:t>hips</a:t>
            </a:r>
            <a:endParaRPr lang="en-US" b="1" dirty="0" smtClean="0"/>
          </a:p>
          <a:p>
            <a:pPr marL="469900" marR="5080" indent="-457200">
              <a:lnSpc>
                <a:spcPct val="100000"/>
              </a:lnSpc>
              <a:spcBef>
                <a:spcPts val="1200"/>
              </a:spcBef>
              <a:buFont typeface="Wingdings"/>
              <a:buChar char=""/>
              <a:tabLst>
                <a:tab pos="469900" algn="l"/>
              </a:tabLst>
            </a:pPr>
            <a:r>
              <a:rPr lang="en-US" b="1" spc="-5" dirty="0" smtClean="0"/>
              <a:t>Unde</a:t>
            </a:r>
            <a:r>
              <a:rPr lang="en-US" b="1" dirty="0" smtClean="0"/>
              <a:t>rst</a:t>
            </a:r>
            <a:r>
              <a:rPr lang="en-US" b="1" spc="-5" dirty="0" smtClean="0"/>
              <a:t>an</a:t>
            </a:r>
            <a:r>
              <a:rPr lang="en-US" b="1" dirty="0" smtClean="0"/>
              <a:t>d</a:t>
            </a:r>
            <a:r>
              <a:rPr lang="en-US" b="1" spc="25" dirty="0" smtClean="0"/>
              <a:t> </a:t>
            </a:r>
            <a:r>
              <a:rPr lang="en-US" b="1" spc="-5" dirty="0"/>
              <a:t>an</a:t>
            </a:r>
            <a:r>
              <a:rPr lang="en-US" b="1" dirty="0"/>
              <a:t>d c</a:t>
            </a:r>
            <a:r>
              <a:rPr lang="en-US" b="1" spc="-5" dirty="0"/>
              <a:t>o</a:t>
            </a:r>
            <a:r>
              <a:rPr lang="en-US" b="1" dirty="0"/>
              <a:t>mm</a:t>
            </a:r>
            <a:r>
              <a:rPr lang="en-US" b="1" spc="-5" dirty="0"/>
              <a:t>uni</a:t>
            </a:r>
            <a:r>
              <a:rPr lang="en-US" b="1" dirty="0"/>
              <a:t>c</a:t>
            </a:r>
            <a:r>
              <a:rPr lang="en-US" b="1" spc="-5" dirty="0"/>
              <a:t>a</a:t>
            </a:r>
            <a:r>
              <a:rPr lang="en-US" b="1" dirty="0"/>
              <a:t>te</a:t>
            </a:r>
            <a:r>
              <a:rPr lang="en-US" b="1" spc="10" dirty="0"/>
              <a:t> </a:t>
            </a:r>
            <a:r>
              <a:rPr lang="en-US" b="1" spc="-5" dirty="0"/>
              <a:t>Ci</a:t>
            </a:r>
            <a:r>
              <a:rPr lang="en-US" b="1" dirty="0"/>
              <a:t>v</a:t>
            </a:r>
            <a:r>
              <a:rPr lang="en-US" b="1" spc="-5" dirty="0"/>
              <a:t>i</a:t>
            </a:r>
            <a:r>
              <a:rPr lang="en-US" b="1" dirty="0"/>
              <a:t>l</a:t>
            </a:r>
            <a:r>
              <a:rPr lang="en-US" b="1" spc="20" dirty="0"/>
              <a:t> </a:t>
            </a:r>
            <a:r>
              <a:rPr lang="en-US" b="1" spc="-50" dirty="0"/>
              <a:t>W</a:t>
            </a:r>
            <a:r>
              <a:rPr lang="en-US" b="1" spc="-5" dirty="0"/>
              <a:t>o</a:t>
            </a:r>
            <a:r>
              <a:rPr lang="en-US" b="1" dirty="0"/>
              <a:t>rks </a:t>
            </a:r>
            <a:r>
              <a:rPr lang="en-US" b="1" spc="-185" dirty="0"/>
              <a:t>V</a:t>
            </a:r>
            <a:r>
              <a:rPr lang="en-US" b="1" spc="-5" dirty="0"/>
              <a:t>alu</a:t>
            </a:r>
            <a:r>
              <a:rPr lang="en-US" b="1" dirty="0"/>
              <a:t>e</a:t>
            </a:r>
            <a:r>
              <a:rPr lang="en-US" b="1" spc="25" dirty="0"/>
              <a:t> </a:t>
            </a:r>
            <a:r>
              <a:rPr lang="en-US" b="1" dirty="0"/>
              <a:t>to</a:t>
            </a:r>
            <a:r>
              <a:rPr lang="en-US" b="1" spc="-10" dirty="0"/>
              <a:t> </a:t>
            </a:r>
            <a:r>
              <a:rPr lang="en-US" b="1" spc="-5" dirty="0"/>
              <a:t>Na</a:t>
            </a:r>
            <a:r>
              <a:rPr lang="en-US" b="1" dirty="0"/>
              <a:t>t</a:t>
            </a:r>
            <a:r>
              <a:rPr lang="en-US" b="1" spc="-5" dirty="0"/>
              <a:t>io</a:t>
            </a:r>
            <a:r>
              <a:rPr lang="en-US" b="1" dirty="0"/>
              <a:t>n</a:t>
            </a:r>
          </a:p>
          <a:p>
            <a:pPr marL="469900" indent="-457200">
              <a:lnSpc>
                <a:spcPct val="100000"/>
              </a:lnSpc>
              <a:spcBef>
                <a:spcPts val="1200"/>
              </a:spcBef>
              <a:buFont typeface="Wingdings"/>
              <a:buChar char=""/>
              <a:tabLst>
                <a:tab pos="469900" algn="l"/>
              </a:tabLst>
            </a:pPr>
            <a:r>
              <a:rPr lang="en-US" b="1" spc="-5" dirty="0"/>
              <a:t>Fin</a:t>
            </a:r>
            <a:r>
              <a:rPr lang="en-US" b="1" dirty="0"/>
              <a:t>d</a:t>
            </a:r>
            <a:r>
              <a:rPr lang="en-US" b="1" spc="10" dirty="0"/>
              <a:t> </a:t>
            </a:r>
            <a:r>
              <a:rPr lang="en-US" b="1" dirty="0"/>
              <a:t>c</a:t>
            </a:r>
            <a:r>
              <a:rPr lang="en-US" b="1" spc="-5" dirty="0"/>
              <a:t>on</a:t>
            </a:r>
            <a:r>
              <a:rPr lang="en-US" b="1" dirty="0"/>
              <a:t>s</a:t>
            </a:r>
            <a:r>
              <a:rPr lang="en-US" b="1" spc="-5" dirty="0"/>
              <a:t>en</a:t>
            </a:r>
            <a:r>
              <a:rPr lang="en-US" b="1" dirty="0"/>
              <a:t>s</a:t>
            </a:r>
            <a:r>
              <a:rPr lang="en-US" b="1" spc="-5" dirty="0"/>
              <a:t>u</a:t>
            </a:r>
            <a:r>
              <a:rPr lang="en-US" b="1" dirty="0"/>
              <a:t>s</a:t>
            </a:r>
            <a:r>
              <a:rPr lang="en-US" b="1" spc="15" dirty="0"/>
              <a:t> </a:t>
            </a:r>
            <a:r>
              <a:rPr lang="en-US" b="1" spc="-5" dirty="0"/>
              <a:t>o</a:t>
            </a:r>
            <a:r>
              <a:rPr lang="en-US" b="1" dirty="0"/>
              <a:t>n </a:t>
            </a:r>
            <a:r>
              <a:rPr lang="en-US" b="1" dirty="0" smtClean="0"/>
              <a:t>m</a:t>
            </a:r>
            <a:r>
              <a:rPr lang="en-US" b="1" spc="-5" dirty="0" smtClean="0"/>
              <a:t>a</a:t>
            </a:r>
            <a:r>
              <a:rPr lang="en-US" b="1" spc="5" dirty="0" smtClean="0"/>
              <a:t>j</a:t>
            </a:r>
            <a:r>
              <a:rPr lang="en-US" b="1" spc="-5" dirty="0" smtClean="0"/>
              <a:t>o</a:t>
            </a:r>
            <a:r>
              <a:rPr lang="en-US" b="1" dirty="0" smtClean="0"/>
              <a:t>r</a:t>
            </a:r>
            <a:r>
              <a:rPr lang="en-US" b="1" spc="5" dirty="0" smtClean="0"/>
              <a:t> </a:t>
            </a:r>
            <a:r>
              <a:rPr lang="en-US" b="1" dirty="0" smtClean="0"/>
              <a:t>i</a:t>
            </a:r>
            <a:r>
              <a:rPr lang="en-US" b="1" spc="-5" dirty="0" smtClean="0"/>
              <a:t>ni</a:t>
            </a:r>
            <a:r>
              <a:rPr lang="en-US" b="1" dirty="0" smtClean="0"/>
              <a:t>t</a:t>
            </a:r>
            <a:r>
              <a:rPr lang="en-US" b="1" spc="-5" dirty="0" smtClean="0"/>
              <a:t>ia</a:t>
            </a:r>
            <a:r>
              <a:rPr lang="en-US" b="1" dirty="0" smtClean="0"/>
              <a:t>t</a:t>
            </a:r>
            <a:r>
              <a:rPr lang="en-US" b="1" spc="-5" dirty="0" smtClean="0"/>
              <a:t>i</a:t>
            </a:r>
            <a:r>
              <a:rPr lang="en-US" b="1" dirty="0" smtClean="0"/>
              <a:t>v</a:t>
            </a:r>
            <a:r>
              <a:rPr lang="en-US" b="1" spc="-5" dirty="0" smtClean="0"/>
              <a:t>es</a:t>
            </a:r>
            <a:endParaRPr lang="en-US" b="1" dirty="0"/>
          </a:p>
          <a:p>
            <a:pPr marL="927100" lvl="1" indent="-457200">
              <a:lnSpc>
                <a:spcPct val="100000"/>
              </a:lnSpc>
              <a:spcBef>
                <a:spcPts val="10"/>
              </a:spcBef>
              <a:buFont typeface="Wingdings"/>
              <a:buChar char=""/>
              <a:tabLst>
                <a:tab pos="927100" algn="l"/>
              </a:tabLst>
            </a:pPr>
            <a:r>
              <a:rPr lang="en-US" b="1" dirty="0"/>
              <a:t>I</a:t>
            </a:r>
            <a:r>
              <a:rPr lang="en-US" b="1" spc="-10" dirty="0"/>
              <a:t>den</a:t>
            </a:r>
            <a:r>
              <a:rPr lang="en-US" b="1" dirty="0"/>
              <a:t>t</a:t>
            </a:r>
            <a:r>
              <a:rPr lang="en-US" b="1" spc="-5" dirty="0"/>
              <a:t>i</a:t>
            </a:r>
            <a:r>
              <a:rPr lang="en-US" b="1" dirty="0"/>
              <a:t>fy </a:t>
            </a:r>
            <a:r>
              <a:rPr lang="en-US" b="1" dirty="0" smtClean="0"/>
              <a:t>f</a:t>
            </a:r>
            <a:r>
              <a:rPr lang="en-US" b="1" spc="-10" dirty="0" smtClean="0"/>
              <a:t>und</a:t>
            </a:r>
            <a:r>
              <a:rPr lang="en-US" b="1" spc="-5" dirty="0" smtClean="0"/>
              <a:t>i</a:t>
            </a:r>
            <a:r>
              <a:rPr lang="en-US" b="1" spc="-10" dirty="0" smtClean="0"/>
              <a:t>n</a:t>
            </a:r>
            <a:r>
              <a:rPr lang="en-US" b="1" dirty="0" smtClean="0"/>
              <a:t>g</a:t>
            </a:r>
            <a:r>
              <a:rPr lang="en-US" b="1" spc="10" dirty="0" smtClean="0"/>
              <a:t> </a:t>
            </a:r>
            <a:r>
              <a:rPr lang="en-US" b="1" dirty="0" smtClean="0"/>
              <a:t>to</a:t>
            </a:r>
            <a:r>
              <a:rPr lang="en-US" b="1" spc="-5" dirty="0" smtClean="0"/>
              <a:t> r</a:t>
            </a:r>
            <a:r>
              <a:rPr lang="en-US" b="1" spc="-10" dirty="0" smtClean="0"/>
              <a:t>ea</a:t>
            </a:r>
            <a:r>
              <a:rPr lang="en-US" b="1" dirty="0" smtClean="0"/>
              <a:t>ch</a:t>
            </a:r>
            <a:r>
              <a:rPr lang="en-US" b="1" spc="10" dirty="0" smtClean="0"/>
              <a:t> </a:t>
            </a:r>
            <a:r>
              <a:rPr lang="en-US" b="1" dirty="0" smtClean="0"/>
              <a:t>o</a:t>
            </a:r>
            <a:r>
              <a:rPr lang="en-US" b="1" spc="-10" dirty="0" smtClean="0"/>
              <a:t>u</a:t>
            </a:r>
            <a:r>
              <a:rPr lang="en-US" b="1" dirty="0" smtClean="0"/>
              <a:t>tc</a:t>
            </a:r>
            <a:r>
              <a:rPr lang="en-US" b="1" spc="-10" dirty="0" smtClean="0"/>
              <a:t>o</a:t>
            </a:r>
            <a:r>
              <a:rPr lang="en-US" b="1" dirty="0" smtClean="0"/>
              <a:t>m</a:t>
            </a:r>
            <a:r>
              <a:rPr lang="en-US" b="1" spc="-10" dirty="0" smtClean="0"/>
              <a:t>es</a:t>
            </a:r>
            <a:endParaRPr lang="en-US" b="1" dirty="0" smtClean="0"/>
          </a:p>
          <a:p>
            <a:pPr marL="927100" lvl="1" indent="-457200">
              <a:lnSpc>
                <a:spcPct val="100000"/>
              </a:lnSpc>
              <a:buFont typeface="Wingdings"/>
              <a:buChar char=""/>
              <a:tabLst>
                <a:tab pos="927100" algn="l"/>
              </a:tabLst>
            </a:pPr>
            <a:r>
              <a:rPr lang="en-US" b="1" spc="-5" dirty="0" smtClean="0"/>
              <a:t>E</a:t>
            </a:r>
            <a:r>
              <a:rPr lang="en-US" b="1" spc="-10" dirty="0" smtClean="0"/>
              <a:t>ngag</a:t>
            </a:r>
            <a:r>
              <a:rPr lang="en-US" b="1" dirty="0" smtClean="0"/>
              <a:t>e</a:t>
            </a:r>
            <a:r>
              <a:rPr lang="en-US" b="1" spc="10" dirty="0" smtClean="0"/>
              <a:t> </a:t>
            </a:r>
            <a:r>
              <a:rPr lang="en-US" b="1" spc="-5" dirty="0"/>
              <a:t>i</a:t>
            </a:r>
            <a:r>
              <a:rPr lang="en-US" b="1" dirty="0"/>
              <a:t>n</a:t>
            </a:r>
            <a:r>
              <a:rPr lang="en-US" b="1" spc="10" dirty="0"/>
              <a:t> </a:t>
            </a:r>
            <a:r>
              <a:rPr lang="en-US" b="1" spc="-5" dirty="0" smtClean="0"/>
              <a:t>di</a:t>
            </a:r>
            <a:r>
              <a:rPr lang="en-US" b="1" spc="-10" dirty="0" smtClean="0"/>
              <a:t>a</a:t>
            </a:r>
            <a:r>
              <a:rPr lang="en-US" b="1" spc="-5" dirty="0" smtClean="0"/>
              <a:t>l</a:t>
            </a:r>
            <a:r>
              <a:rPr lang="en-US" b="1" spc="-10" dirty="0" smtClean="0"/>
              <a:t>ogue</a:t>
            </a:r>
            <a:endParaRPr lang="en-US" b="1" dirty="0"/>
          </a:p>
          <a:p>
            <a:pPr marL="469900" indent="-457200">
              <a:lnSpc>
                <a:spcPct val="100000"/>
              </a:lnSpc>
              <a:spcBef>
                <a:spcPts val="1200"/>
              </a:spcBef>
              <a:buFont typeface="Wingdings"/>
              <a:buChar char=""/>
              <a:tabLst>
                <a:tab pos="469900" algn="l"/>
              </a:tabLst>
            </a:pPr>
            <a:r>
              <a:rPr lang="en-US" b="1" spc="-5" dirty="0"/>
              <a:t>B</a:t>
            </a:r>
            <a:r>
              <a:rPr lang="en-US" b="1" dirty="0"/>
              <a:t>e m</a:t>
            </a:r>
            <a:r>
              <a:rPr lang="en-US" b="1" spc="-5" dirty="0"/>
              <a:t>u</a:t>
            </a:r>
            <a:r>
              <a:rPr lang="en-US" b="1" dirty="0"/>
              <a:t>t</a:t>
            </a:r>
            <a:r>
              <a:rPr lang="en-US" b="1" spc="-5" dirty="0"/>
              <a:t>uall</a:t>
            </a:r>
            <a:r>
              <a:rPr lang="en-US" b="1" dirty="0"/>
              <a:t>y</a:t>
            </a:r>
            <a:r>
              <a:rPr lang="en-US" b="1" spc="15" dirty="0"/>
              <a:t> </a:t>
            </a:r>
            <a:r>
              <a:rPr lang="en-US" b="1" dirty="0"/>
              <a:t>s</a:t>
            </a:r>
            <a:r>
              <a:rPr lang="en-US" b="1" spc="-5" dirty="0"/>
              <a:t>uppo</a:t>
            </a:r>
            <a:r>
              <a:rPr lang="en-US" b="1" dirty="0"/>
              <a:t>rt</a:t>
            </a:r>
            <a:r>
              <a:rPr lang="en-US" b="1" spc="-5" dirty="0"/>
              <a:t>i</a:t>
            </a:r>
            <a:r>
              <a:rPr lang="en-US" b="1" dirty="0"/>
              <a:t>ve</a:t>
            </a:r>
          </a:p>
          <a:p>
            <a:pPr marL="469900" indent="-457200">
              <a:lnSpc>
                <a:spcPct val="100000"/>
              </a:lnSpc>
              <a:spcBef>
                <a:spcPts val="1200"/>
              </a:spcBef>
              <a:buFont typeface="Wingdings"/>
              <a:buChar char=""/>
              <a:tabLst>
                <a:tab pos="469900" algn="l"/>
              </a:tabLst>
            </a:pPr>
            <a:r>
              <a:rPr lang="en-US" b="1" spc="-5" dirty="0"/>
              <a:t>Sha</a:t>
            </a:r>
            <a:r>
              <a:rPr lang="en-US" b="1" dirty="0"/>
              <a:t>r</a:t>
            </a:r>
            <a:r>
              <a:rPr lang="en-US" b="1" spc="-5" dirty="0"/>
              <a:t>e</a:t>
            </a:r>
            <a:r>
              <a:rPr lang="en-US" b="1" dirty="0"/>
              <a:t>d</a:t>
            </a:r>
            <a:r>
              <a:rPr lang="en-US" b="1" spc="10" dirty="0"/>
              <a:t> </a:t>
            </a:r>
            <a:r>
              <a:rPr lang="en-US" b="1" dirty="0"/>
              <a:t>M</a:t>
            </a:r>
            <a:r>
              <a:rPr lang="en-US" b="1" spc="-5" dirty="0"/>
              <a:t>e</a:t>
            </a:r>
            <a:r>
              <a:rPr lang="en-US" b="1" dirty="0"/>
              <a:t>ss</a:t>
            </a:r>
            <a:r>
              <a:rPr lang="en-US" b="1" spc="-5" dirty="0"/>
              <a:t>ages</a:t>
            </a:r>
            <a:endParaRPr lang="en-US" b="1" dirty="0"/>
          </a:p>
          <a:p>
            <a:pPr marL="469900" indent="-457200">
              <a:lnSpc>
                <a:spcPct val="100000"/>
              </a:lnSpc>
              <a:spcBef>
                <a:spcPts val="1200"/>
              </a:spcBef>
              <a:buFont typeface="Wingdings"/>
              <a:buChar char=""/>
              <a:tabLst>
                <a:tab pos="469900" algn="l"/>
              </a:tabLst>
            </a:pPr>
            <a:r>
              <a:rPr lang="en-US" b="1" dirty="0"/>
              <a:t>I</a:t>
            </a:r>
            <a:r>
              <a:rPr lang="en-US" b="1" spc="-5" dirty="0"/>
              <a:t>n</a:t>
            </a:r>
            <a:r>
              <a:rPr lang="en-US" b="1" dirty="0"/>
              <a:t>v</a:t>
            </a:r>
            <a:r>
              <a:rPr lang="en-US" b="1" spc="-5" dirty="0"/>
              <a:t>ol</a:t>
            </a:r>
            <a:r>
              <a:rPr lang="en-US" b="1" dirty="0"/>
              <a:t>ve</a:t>
            </a:r>
            <a:r>
              <a:rPr lang="en-US" b="1" spc="10" dirty="0"/>
              <a:t> </a:t>
            </a:r>
            <a:r>
              <a:rPr lang="en-US" b="1" dirty="0"/>
              <a:t>&amp;</a:t>
            </a:r>
            <a:r>
              <a:rPr lang="en-US" b="1" spc="-15" dirty="0"/>
              <a:t> </a:t>
            </a:r>
            <a:r>
              <a:rPr lang="en-US" b="1" spc="-5" dirty="0"/>
              <a:t>Engag</a:t>
            </a:r>
            <a:r>
              <a:rPr lang="en-US" b="1" dirty="0"/>
              <a:t>e</a:t>
            </a:r>
            <a:r>
              <a:rPr lang="en-US" b="1" spc="25" dirty="0"/>
              <a:t> </a:t>
            </a:r>
            <a:r>
              <a:rPr lang="en-US" b="1" spc="-5" dirty="0"/>
              <a:t>End</a:t>
            </a:r>
            <a:r>
              <a:rPr lang="en-US" b="1" dirty="0"/>
              <a:t>-</a:t>
            </a:r>
            <a:r>
              <a:rPr lang="en-US" b="1" spc="-5" dirty="0"/>
              <a:t>U</a:t>
            </a:r>
            <a:r>
              <a:rPr lang="en-US" b="1" dirty="0"/>
              <a:t>s</a:t>
            </a:r>
            <a:r>
              <a:rPr lang="en-US" b="1" spc="-5" dirty="0"/>
              <a:t>e</a:t>
            </a:r>
            <a:r>
              <a:rPr lang="en-US" b="1" dirty="0"/>
              <a:t>rs</a:t>
            </a:r>
          </a:p>
          <a:p>
            <a:pPr marL="469900" indent="-457200">
              <a:lnSpc>
                <a:spcPct val="100000"/>
              </a:lnSpc>
              <a:spcBef>
                <a:spcPts val="1200"/>
              </a:spcBef>
              <a:buFont typeface="Wingdings"/>
              <a:buChar char=""/>
              <a:tabLst>
                <a:tab pos="469900" algn="l"/>
              </a:tabLst>
            </a:pPr>
            <a:r>
              <a:rPr lang="en-US" b="1" spc="-5" dirty="0"/>
              <a:t>See</a:t>
            </a:r>
            <a:r>
              <a:rPr lang="en-US" b="1" dirty="0"/>
              <a:t>k to</a:t>
            </a:r>
            <a:r>
              <a:rPr lang="en-US" b="1" spc="-10" dirty="0"/>
              <a:t> </a:t>
            </a:r>
            <a:r>
              <a:rPr lang="en-US" b="1" dirty="0"/>
              <a:t>I</a:t>
            </a:r>
            <a:r>
              <a:rPr lang="en-US" b="1" spc="-5" dirty="0"/>
              <a:t>n</a:t>
            </a:r>
            <a:r>
              <a:rPr lang="en-US" b="1" dirty="0"/>
              <a:t>f</a:t>
            </a:r>
            <a:r>
              <a:rPr lang="en-US" b="1" spc="-5" dirty="0"/>
              <a:t>luen</a:t>
            </a:r>
            <a:r>
              <a:rPr lang="en-US" b="1" dirty="0"/>
              <a:t>ce</a:t>
            </a:r>
            <a:r>
              <a:rPr lang="en-US" b="1" spc="10" dirty="0"/>
              <a:t> </a:t>
            </a:r>
            <a:r>
              <a:rPr lang="en-US" b="1" spc="-5" dirty="0" smtClean="0"/>
              <a:t>De</a:t>
            </a:r>
            <a:r>
              <a:rPr lang="en-US" b="1" dirty="0" smtClean="0"/>
              <a:t>c</a:t>
            </a:r>
            <a:r>
              <a:rPr lang="en-US" b="1" spc="-5" dirty="0" smtClean="0"/>
              <a:t>i</a:t>
            </a:r>
            <a:r>
              <a:rPr lang="en-US" b="1" dirty="0" smtClean="0"/>
              <a:t>s</a:t>
            </a:r>
            <a:r>
              <a:rPr lang="en-US" b="1" spc="-5" dirty="0" smtClean="0"/>
              <a:t>ion</a:t>
            </a:r>
            <a:r>
              <a:rPr lang="en-US" b="1" dirty="0" smtClean="0"/>
              <a:t>-M</a:t>
            </a:r>
            <a:r>
              <a:rPr lang="en-US" b="1" spc="-5" dirty="0" smtClean="0"/>
              <a:t>a</a:t>
            </a:r>
            <a:r>
              <a:rPr lang="en-US" b="1" dirty="0" smtClean="0"/>
              <a:t>k</a:t>
            </a:r>
            <a:r>
              <a:rPr lang="en-US" b="1" spc="-5" dirty="0" smtClean="0"/>
              <a:t>e</a:t>
            </a:r>
            <a:r>
              <a:rPr lang="en-US" b="1" dirty="0" smtClean="0"/>
              <a:t>rs: </a:t>
            </a:r>
            <a:r>
              <a:rPr lang="en-US" b="1" dirty="0">
                <a:solidFill>
                  <a:schemeClr val="tx1"/>
                </a:solidFill>
              </a:rPr>
              <a:t>How can we better explain the value of </a:t>
            </a:r>
            <a:r>
              <a:rPr lang="en-US" b="1" dirty="0" smtClean="0">
                <a:solidFill>
                  <a:schemeClr val="tx1"/>
                </a:solidFill>
              </a:rPr>
              <a:t>infrastructure </a:t>
            </a:r>
            <a:r>
              <a:rPr lang="en-US" b="1" dirty="0">
                <a:solidFill>
                  <a:schemeClr val="tx1"/>
                </a:solidFill>
              </a:rPr>
              <a:t>and </a:t>
            </a:r>
            <a:r>
              <a:rPr lang="en-US" b="1" dirty="0" smtClean="0">
                <a:solidFill>
                  <a:schemeClr val="tx1"/>
                </a:solidFill>
              </a:rPr>
              <a:t>define </a:t>
            </a:r>
            <a:r>
              <a:rPr lang="en-US" b="1" dirty="0">
                <a:solidFill>
                  <a:schemeClr val="tx1"/>
                </a:solidFill>
              </a:rPr>
              <a:t>what constitutes resilient and sustainable </a:t>
            </a:r>
            <a:r>
              <a:rPr lang="en-US" b="1" dirty="0" smtClean="0">
                <a:solidFill>
                  <a:schemeClr val="tx1"/>
                </a:solidFill>
              </a:rPr>
              <a:t>infrastructure</a:t>
            </a:r>
            <a:r>
              <a:rPr lang="en-US" b="1" dirty="0">
                <a:solidFill>
                  <a:schemeClr val="tx1"/>
                </a:solidFill>
              </a:rPr>
              <a:t>?</a:t>
            </a:r>
          </a:p>
          <a:p>
            <a:pPr marL="469900" indent="-457200">
              <a:lnSpc>
                <a:spcPct val="100000"/>
              </a:lnSpc>
              <a:spcBef>
                <a:spcPts val="1200"/>
              </a:spcBef>
              <a:buFont typeface="Wingdings"/>
              <a:buChar char=""/>
              <a:tabLst>
                <a:tab pos="469900" algn="l"/>
              </a:tabLst>
            </a:pPr>
            <a:endParaRPr lang="en-US" b="1" dirty="0"/>
          </a:p>
        </p:txBody>
      </p:sp>
      <p:sp>
        <p:nvSpPr>
          <p:cNvPr id="6" name="object 9"/>
          <p:cNvSpPr/>
          <p:nvPr/>
        </p:nvSpPr>
        <p:spPr>
          <a:xfrm>
            <a:off x="7472001" y="577006"/>
            <a:ext cx="1418001" cy="1408049"/>
          </a:xfrm>
          <a:prstGeom prst="rect">
            <a:avLst/>
          </a:prstGeom>
          <a:blipFill>
            <a:blip r:embed="rId3" cstate="print"/>
            <a:stretch>
              <a:fillRect/>
            </a:stretch>
          </a:blipFill>
        </p:spPr>
        <p:txBody>
          <a:bodyPr wrap="square" lIns="0" tIns="0" rIns="0" bIns="0" rtlCol="0"/>
          <a:lstStyle/>
          <a:p>
            <a:endParaRPr dirty="0"/>
          </a:p>
        </p:txBody>
      </p:sp>
      <p:sp>
        <p:nvSpPr>
          <p:cNvPr id="7" name="object 8"/>
          <p:cNvSpPr/>
          <p:nvPr/>
        </p:nvSpPr>
        <p:spPr>
          <a:xfrm>
            <a:off x="5638800" y="1985055"/>
            <a:ext cx="3384552" cy="2294165"/>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176184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0226" name="Picture 14" descr="http://www.bpa.gov/corporate/bpanews/library/images/dams/McNary.jpg"/>
          <p:cNvPicPr>
            <a:picLocks noChangeAspect="1" noChangeArrowheads="1"/>
          </p:cNvPicPr>
          <p:nvPr/>
        </p:nvPicPr>
        <p:blipFill>
          <a:blip r:embed="rId3" cstate="print"/>
          <a:srcRect l="3683" r="30016"/>
          <a:stretch>
            <a:fillRect/>
          </a:stretch>
        </p:blipFill>
        <p:spPr bwMode="auto">
          <a:xfrm>
            <a:off x="5294614" y="2937994"/>
            <a:ext cx="3849385" cy="3920005"/>
          </a:xfrm>
          <a:prstGeom prst="rect">
            <a:avLst/>
          </a:prstGeom>
          <a:noFill/>
          <a:ln w="9525">
            <a:noFill/>
            <a:miter lim="800000"/>
            <a:headEnd/>
            <a:tailEnd/>
          </a:ln>
        </p:spPr>
      </p:pic>
      <p:sp>
        <p:nvSpPr>
          <p:cNvPr id="180230" name="WordArt 5"/>
          <p:cNvSpPr>
            <a:spLocks noChangeArrowheads="1" noChangeShapeType="1" noTextEdit="1"/>
          </p:cNvSpPr>
          <p:nvPr/>
        </p:nvSpPr>
        <p:spPr bwMode="auto">
          <a:xfrm rot="19450880">
            <a:off x="-566738" y="2023643"/>
            <a:ext cx="9143999" cy="2059901"/>
          </a:xfrm>
          <a:prstGeom prst="rect">
            <a:avLst/>
          </a:prstGeom>
        </p:spPr>
        <p:txBody>
          <a:bodyPr wrap="none" lIns="91429" tIns="45714" rIns="91429" bIns="45714" fromWordArt="1">
            <a:prstTxWarp prst="textSlantUp">
              <a:avLst>
                <a:gd name="adj" fmla="val 26755"/>
              </a:avLst>
            </a:prstTxWarp>
          </a:bodyPr>
          <a:lstStyle/>
          <a:p>
            <a:pPr algn="l" eaLnBrk="1" hangingPunct="1"/>
            <a:r>
              <a:rPr lang="en-US" sz="6600" b="0" kern="10" dirty="0" smtClean="0">
                <a:ln w="9525">
                  <a:solidFill>
                    <a:srgbClr val="FF0000"/>
                  </a:solidFill>
                  <a:round/>
                  <a:headEnd/>
                  <a:tailEnd/>
                </a:ln>
                <a:solidFill>
                  <a:srgbClr val="C00000"/>
                </a:solidFill>
                <a:effectLst>
                  <a:outerShdw dist="53882" dir="2700000" algn="ctr" rotWithShape="0">
                    <a:srgbClr val="9999FF"/>
                  </a:outerShdw>
                </a:effectLst>
                <a:latin typeface="Impact"/>
              </a:rPr>
              <a:t>Questions </a:t>
            </a:r>
            <a:endParaRPr lang="en-US" sz="6600" b="0" kern="10" dirty="0">
              <a:ln w="9525">
                <a:solidFill>
                  <a:srgbClr val="FF0000"/>
                </a:solidFill>
                <a:round/>
                <a:headEnd/>
                <a:tailEnd/>
              </a:ln>
              <a:solidFill>
                <a:srgbClr val="C00000"/>
              </a:solidFill>
              <a:effectLst>
                <a:outerShdw dist="53882" dir="2700000" algn="ctr" rotWithShape="0">
                  <a:srgbClr val="9999FF"/>
                </a:outerShdw>
              </a:effectLst>
              <a:latin typeface="Impac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61018"/>
            <a:ext cx="9144000" cy="633635"/>
          </a:xfrm>
          <a:prstGeom prst="rect">
            <a:avLst/>
          </a:prstGeom>
          <a:solidFill>
            <a:schemeClr val="tx2"/>
          </a:solidFill>
        </p:spPr>
        <p:txBody>
          <a:bodyPr/>
          <a:lstStyle/>
          <a:p>
            <a:r>
              <a:rPr lang="en-US" sz="3600" dirty="0" smtClean="0"/>
              <a:t>Current political landscape</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99" y="919004"/>
            <a:ext cx="6004192" cy="4057672"/>
          </a:xfrm>
          <a:prstGeom prst="rect">
            <a:avLst/>
          </a:prstGeom>
        </p:spPr>
      </p:pic>
      <p:sp>
        <p:nvSpPr>
          <p:cNvPr id="8" name="TextBox 7"/>
          <p:cNvSpPr txBox="1"/>
          <p:nvPr/>
        </p:nvSpPr>
        <p:spPr>
          <a:xfrm>
            <a:off x="4983203" y="5415662"/>
            <a:ext cx="3261125" cy="1384995"/>
          </a:xfrm>
          <a:prstGeom prst="rect">
            <a:avLst/>
          </a:prstGeom>
          <a:noFill/>
        </p:spPr>
        <p:txBody>
          <a:bodyPr wrap="square" rtlCol="0">
            <a:spAutoFit/>
          </a:bodyPr>
          <a:lstStyle/>
          <a:p>
            <a:pPr marL="285750" indent="-285750" algn="l" eaLnBrk="1" hangingPunct="1">
              <a:lnSpc>
                <a:spcPct val="150000"/>
              </a:lnSpc>
              <a:buFont typeface="Arial" panose="020B0604020202020204" pitchFamily="34" charset="0"/>
              <a:buChar char="•"/>
            </a:pPr>
            <a:r>
              <a:rPr lang="en-US" sz="1400" cap="all" dirty="0" smtClean="0">
                <a:solidFill>
                  <a:srgbClr val="000000">
                    <a:lumMod val="75000"/>
                    <a:lumOff val="25000"/>
                  </a:srgbClr>
                </a:solidFill>
                <a:latin typeface="Arial" pitchFamily="34" charset="0"/>
                <a:ea typeface="ＭＳ Ｐゴシック" pitchFamily="34" charset="-128"/>
              </a:rPr>
              <a:t>DOD Global Presence</a:t>
            </a:r>
          </a:p>
          <a:p>
            <a:pPr marL="285750" indent="-285750" algn="l" eaLnBrk="1" hangingPunct="1">
              <a:lnSpc>
                <a:spcPct val="150000"/>
              </a:lnSpc>
              <a:buFont typeface="Arial" panose="020B0604020202020204" pitchFamily="34" charset="0"/>
              <a:buChar char="•"/>
            </a:pPr>
            <a:r>
              <a:rPr lang="en-US" sz="1400" cap="all" dirty="0" smtClean="0">
                <a:solidFill>
                  <a:srgbClr val="000000">
                    <a:lumMod val="75000"/>
                    <a:lumOff val="25000"/>
                  </a:srgbClr>
                </a:solidFill>
                <a:latin typeface="Arial" pitchFamily="34" charset="0"/>
                <a:ea typeface="ＭＳ Ｐゴシック" pitchFamily="34" charset="-128"/>
              </a:rPr>
              <a:t>DOD Force Structure</a:t>
            </a:r>
          </a:p>
          <a:p>
            <a:pPr marL="285750" indent="-285750" algn="l" eaLnBrk="1" hangingPunct="1">
              <a:lnSpc>
                <a:spcPct val="150000"/>
              </a:lnSpc>
              <a:buFont typeface="Arial" panose="020B0604020202020204" pitchFamily="34" charset="0"/>
              <a:buChar char="•"/>
            </a:pPr>
            <a:r>
              <a:rPr lang="en-US" sz="1400" cap="all" dirty="0" smtClean="0">
                <a:solidFill>
                  <a:srgbClr val="000000">
                    <a:lumMod val="75000"/>
                    <a:lumOff val="25000"/>
                  </a:srgbClr>
                </a:solidFill>
                <a:latin typeface="Arial" pitchFamily="34" charset="0"/>
                <a:ea typeface="ＭＳ Ｐゴシック" pitchFamily="34" charset="-128"/>
              </a:rPr>
              <a:t>Installations</a:t>
            </a:r>
          </a:p>
          <a:p>
            <a:pPr marL="285750" indent="-285750" algn="l" eaLnBrk="1" hangingPunct="1">
              <a:lnSpc>
                <a:spcPct val="150000"/>
              </a:lnSpc>
              <a:buFont typeface="Arial" panose="020B0604020202020204" pitchFamily="34" charset="0"/>
              <a:buChar char="•"/>
            </a:pPr>
            <a:r>
              <a:rPr lang="en-US" sz="1400" cap="all" dirty="0" smtClean="0">
                <a:solidFill>
                  <a:srgbClr val="000000">
                    <a:lumMod val="75000"/>
                    <a:lumOff val="25000"/>
                  </a:srgbClr>
                </a:solidFill>
                <a:latin typeface="Arial" pitchFamily="34" charset="0"/>
                <a:ea typeface="ＭＳ Ｐゴシック" pitchFamily="34" charset="-128"/>
              </a:rPr>
              <a:t>Sustainability</a:t>
            </a:r>
            <a:endParaRPr lang="en-US" sz="1400" cap="all" dirty="0">
              <a:solidFill>
                <a:srgbClr val="000000">
                  <a:lumMod val="75000"/>
                  <a:lumOff val="25000"/>
                </a:srgbClr>
              </a:solidFill>
              <a:latin typeface="Arial" pitchFamily="34" charset="0"/>
              <a:ea typeface="ＭＳ Ｐゴシック" pitchFamily="34" charset="-128"/>
            </a:endParaRPr>
          </a:p>
        </p:txBody>
      </p:sp>
      <p:sp>
        <p:nvSpPr>
          <p:cNvPr id="10" name="TextBox 9"/>
          <p:cNvSpPr txBox="1"/>
          <p:nvPr/>
        </p:nvSpPr>
        <p:spPr>
          <a:xfrm>
            <a:off x="914401" y="5415663"/>
            <a:ext cx="3609006" cy="1384995"/>
          </a:xfrm>
          <a:prstGeom prst="rect">
            <a:avLst/>
          </a:prstGeom>
          <a:noFill/>
        </p:spPr>
        <p:txBody>
          <a:bodyPr wrap="square" rtlCol="0">
            <a:spAutoFit/>
          </a:bodyPr>
          <a:lstStyle/>
          <a:p>
            <a:pPr marL="285750" indent="-285750" algn="l" eaLnBrk="1" hangingPunct="1">
              <a:lnSpc>
                <a:spcPct val="150000"/>
              </a:lnSpc>
              <a:buFont typeface="Arial" panose="020B0604020202020204" pitchFamily="34" charset="0"/>
              <a:buChar char="•"/>
            </a:pPr>
            <a:r>
              <a:rPr lang="en-US" sz="1400" cap="all" dirty="0" smtClean="0">
                <a:solidFill>
                  <a:srgbClr val="000000">
                    <a:lumMod val="75000"/>
                    <a:lumOff val="25000"/>
                  </a:srgbClr>
                </a:solidFill>
                <a:latin typeface="Arial" pitchFamily="34" charset="0"/>
                <a:ea typeface="ＭＳ Ｐゴシック" pitchFamily="34" charset="-128"/>
              </a:rPr>
              <a:t>Infrastructure investment</a:t>
            </a:r>
          </a:p>
          <a:p>
            <a:pPr marL="285750" indent="-285750" algn="l" eaLnBrk="1" hangingPunct="1">
              <a:lnSpc>
                <a:spcPct val="150000"/>
              </a:lnSpc>
              <a:buFont typeface="Arial" panose="020B0604020202020204" pitchFamily="34" charset="0"/>
              <a:buChar char="•"/>
            </a:pPr>
            <a:r>
              <a:rPr lang="en-US" sz="1400" cap="all" dirty="0" smtClean="0">
                <a:solidFill>
                  <a:srgbClr val="000000">
                    <a:lumMod val="75000"/>
                    <a:lumOff val="25000"/>
                  </a:srgbClr>
                </a:solidFill>
                <a:latin typeface="Arial" pitchFamily="34" charset="0"/>
                <a:ea typeface="ＭＳ Ｐゴシック" pitchFamily="34" charset="-128"/>
              </a:rPr>
              <a:t>regulations</a:t>
            </a:r>
          </a:p>
          <a:p>
            <a:pPr marL="285750" indent="-285750" algn="l" eaLnBrk="1" hangingPunct="1">
              <a:lnSpc>
                <a:spcPct val="150000"/>
              </a:lnSpc>
              <a:buFont typeface="Arial" panose="020B0604020202020204" pitchFamily="34" charset="0"/>
              <a:buChar char="•"/>
            </a:pPr>
            <a:r>
              <a:rPr lang="en-US" sz="1400" cap="all" dirty="0" smtClean="0">
                <a:solidFill>
                  <a:srgbClr val="000000">
                    <a:lumMod val="75000"/>
                    <a:lumOff val="25000"/>
                  </a:srgbClr>
                </a:solidFill>
                <a:latin typeface="Arial" pitchFamily="34" charset="0"/>
                <a:ea typeface="ＭＳ Ｐゴシック" pitchFamily="34" charset="-128"/>
              </a:rPr>
              <a:t>Immigration </a:t>
            </a:r>
          </a:p>
          <a:p>
            <a:pPr marL="285750" indent="-285750" algn="l" eaLnBrk="1" hangingPunct="1">
              <a:lnSpc>
                <a:spcPct val="150000"/>
              </a:lnSpc>
              <a:buFont typeface="Arial" panose="020B0604020202020204" pitchFamily="34" charset="0"/>
              <a:buChar char="•"/>
            </a:pPr>
            <a:r>
              <a:rPr lang="en-US" sz="1400" cap="all" dirty="0" smtClean="0">
                <a:solidFill>
                  <a:srgbClr val="000000">
                    <a:lumMod val="75000"/>
                    <a:lumOff val="25000"/>
                  </a:srgbClr>
                </a:solidFill>
                <a:latin typeface="Arial" pitchFamily="34" charset="0"/>
                <a:ea typeface="ＭＳ Ｐゴシック" pitchFamily="34" charset="-128"/>
              </a:rPr>
              <a:t>Size of government</a:t>
            </a:r>
            <a:endParaRPr lang="en-US" sz="1400" cap="all" dirty="0">
              <a:solidFill>
                <a:srgbClr val="000000">
                  <a:lumMod val="75000"/>
                  <a:lumOff val="25000"/>
                </a:srgbClr>
              </a:solidFill>
              <a:latin typeface="Arial" pitchFamily="34" charset="0"/>
              <a:ea typeface="ＭＳ Ｐゴシック" pitchFamily="34" charset="-128"/>
            </a:endParaRPr>
          </a:p>
        </p:txBody>
      </p:sp>
      <p:sp>
        <p:nvSpPr>
          <p:cNvPr id="5" name="TextBox 4"/>
          <p:cNvSpPr txBox="1"/>
          <p:nvPr/>
        </p:nvSpPr>
        <p:spPr>
          <a:xfrm>
            <a:off x="6315591" y="1777325"/>
            <a:ext cx="2523950" cy="2400657"/>
          </a:xfrm>
          <a:prstGeom prst="rect">
            <a:avLst/>
          </a:prstGeom>
          <a:noFill/>
        </p:spPr>
        <p:txBody>
          <a:bodyPr wrap="square" rtlCol="0">
            <a:spAutoFit/>
          </a:bodyPr>
          <a:lstStyle/>
          <a:p>
            <a:pPr eaLnBrk="1" hangingPunct="1"/>
            <a:r>
              <a:rPr lang="en-US" sz="2000" b="0" i="1" dirty="0" smtClean="0">
                <a:solidFill>
                  <a:srgbClr val="000000"/>
                </a:solidFill>
                <a:latin typeface="Arial" pitchFamily="34" charset="0"/>
                <a:ea typeface="ＭＳ Ｐゴシック" pitchFamily="34" charset="-128"/>
              </a:rPr>
              <a:t>The 45</a:t>
            </a:r>
            <a:r>
              <a:rPr lang="en-US" sz="2000" b="0" i="1" baseline="30000" dirty="0" smtClean="0">
                <a:solidFill>
                  <a:srgbClr val="000000"/>
                </a:solidFill>
                <a:latin typeface="Arial" pitchFamily="34" charset="0"/>
                <a:ea typeface="ＭＳ Ｐゴシック" pitchFamily="34" charset="-128"/>
              </a:rPr>
              <a:t>th</a:t>
            </a:r>
            <a:r>
              <a:rPr lang="en-US" sz="2000" b="0" i="1" dirty="0">
                <a:solidFill>
                  <a:srgbClr val="000000"/>
                </a:solidFill>
                <a:latin typeface="Arial" pitchFamily="34" charset="0"/>
                <a:ea typeface="ＭＳ Ｐゴシック" pitchFamily="34" charset="-128"/>
              </a:rPr>
              <a:t>*</a:t>
            </a:r>
            <a:r>
              <a:rPr lang="en-US" sz="2000" b="0" i="1" dirty="0" smtClean="0">
                <a:solidFill>
                  <a:srgbClr val="000000"/>
                </a:solidFill>
                <a:latin typeface="Arial" pitchFamily="34" charset="0"/>
                <a:ea typeface="ＭＳ Ｐゴシック" pitchFamily="34" charset="-128"/>
              </a:rPr>
              <a:t> change in Administration experienced by the U.S. Army Corps of Engineers during our 241-year history</a:t>
            </a:r>
          </a:p>
          <a:p>
            <a:pPr eaLnBrk="1" hangingPunct="1"/>
            <a:endParaRPr lang="en-US" sz="2000" b="0" i="1" dirty="0">
              <a:solidFill>
                <a:srgbClr val="000000"/>
              </a:solidFill>
              <a:latin typeface="Arial" pitchFamily="34" charset="0"/>
              <a:ea typeface="ＭＳ Ｐゴシック" pitchFamily="34" charset="-128"/>
            </a:endParaRPr>
          </a:p>
          <a:p>
            <a:pPr eaLnBrk="1" hangingPunct="1"/>
            <a:r>
              <a:rPr lang="en-US" sz="1000" b="0" i="1" dirty="0" smtClean="0">
                <a:solidFill>
                  <a:srgbClr val="000000"/>
                </a:solidFill>
                <a:latin typeface="Arial" pitchFamily="34" charset="0"/>
                <a:ea typeface="ＭＳ Ｐゴシック" pitchFamily="34" charset="-128"/>
              </a:rPr>
              <a:t>* Including George Washington’s in 1789</a:t>
            </a:r>
            <a:endParaRPr lang="en-US" sz="1000" b="0" i="1" dirty="0">
              <a:solidFill>
                <a:srgbClr val="000000"/>
              </a:solidFill>
              <a:latin typeface="Arial" pitchFamily="34" charset="0"/>
              <a:ea typeface="ＭＳ Ｐゴシック" pitchFamily="34" charset="-128"/>
            </a:endParaRPr>
          </a:p>
        </p:txBody>
      </p:sp>
      <p:sp>
        <p:nvSpPr>
          <p:cNvPr id="9" name="TextBox 8"/>
          <p:cNvSpPr txBox="1"/>
          <p:nvPr/>
        </p:nvSpPr>
        <p:spPr>
          <a:xfrm>
            <a:off x="546583" y="5067019"/>
            <a:ext cx="7953647" cy="400110"/>
          </a:xfrm>
          <a:prstGeom prst="rect">
            <a:avLst/>
          </a:prstGeom>
          <a:noFill/>
        </p:spPr>
        <p:txBody>
          <a:bodyPr wrap="square" rtlCol="0">
            <a:spAutoFit/>
          </a:bodyPr>
          <a:lstStyle/>
          <a:p>
            <a:pPr eaLnBrk="1" hangingPunct="1"/>
            <a:r>
              <a:rPr lang="en-US" sz="2000" b="0" i="1" dirty="0" smtClean="0">
                <a:solidFill>
                  <a:srgbClr val="000000"/>
                </a:solidFill>
                <a:latin typeface="Arial" pitchFamily="34" charset="0"/>
                <a:ea typeface="ＭＳ Ｐゴシック" pitchFamily="34" charset="-128"/>
              </a:rPr>
              <a:t>How does a change in Administration influence USACE operations?</a:t>
            </a:r>
            <a:endParaRPr lang="en-US" sz="2000" b="0" i="1"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94953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descr="camo background"/>
          <p:cNvSpPr>
            <a:spLocks noChangeArrowheads="1"/>
          </p:cNvSpPr>
          <p:nvPr/>
        </p:nvSpPr>
        <p:spPr bwMode="auto">
          <a:xfrm>
            <a:off x="0" y="0"/>
            <a:ext cx="9144000" cy="6858000"/>
          </a:xfrm>
          <a:prstGeom prst="rect">
            <a:avLst/>
          </a:prstGeom>
          <a:blipFill dpi="0" rotWithShape="1">
            <a:blip r:embed="rId3" cstate="print"/>
            <a:srcRect/>
            <a:stretch>
              <a:fillRect/>
            </a:stretch>
          </a:blipFill>
          <a:ln w="9525">
            <a:noFill/>
            <a:miter lim="800000"/>
            <a:headEnd/>
            <a:tailEnd/>
          </a:ln>
        </p:spPr>
        <p:txBody>
          <a:bodyPr wrap="none" anchor="ctr"/>
          <a:lstStyle/>
          <a:p>
            <a:pPr>
              <a:lnSpc>
                <a:spcPct val="120000"/>
              </a:lnSpc>
            </a:pPr>
            <a:endParaRPr lang="en-US" b="0" dirty="0">
              <a:solidFill>
                <a:srgbClr val="000000"/>
              </a:solidFill>
            </a:endParaRPr>
          </a:p>
        </p:txBody>
      </p:sp>
      <p:graphicFrame>
        <p:nvGraphicFramePr>
          <p:cNvPr id="219146" name="Group 10"/>
          <p:cNvGraphicFramePr>
            <a:graphicFrameLocks noGrp="1"/>
          </p:cNvGraphicFramePr>
          <p:nvPr>
            <p:extLst/>
          </p:nvPr>
        </p:nvGraphicFramePr>
        <p:xfrm>
          <a:off x="4572000" y="4652937"/>
          <a:ext cx="1371600" cy="1630616"/>
        </p:xfrm>
        <a:graphic>
          <a:graphicData uri="http://schemas.openxmlformats.org/drawingml/2006/table">
            <a:tbl>
              <a:tblPr/>
              <a:tblGrid>
                <a:gridCol w="1371600"/>
              </a:tblGrid>
              <a:tr h="376263">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1000" b="1" i="1" u="none" strike="noStrike" cap="none" normalizeH="0" baseline="0" dirty="0" smtClean="0">
                          <a:ln>
                            <a:noFill/>
                          </a:ln>
                          <a:solidFill>
                            <a:schemeClr val="tx1"/>
                          </a:solidFill>
                          <a:effectLst/>
                          <a:latin typeface="Arial Narrow" panose="020B0606020202030204" pitchFamily="34" charset="0"/>
                        </a:rPr>
                        <a:t>Dr. Larry </a:t>
                      </a:r>
                      <a:r>
                        <a:rPr kumimoji="0" lang="en-US" sz="1000" b="1" i="1" u="none" strike="noStrike" cap="none" normalizeH="0" baseline="0" dirty="0" err="1" smtClean="0">
                          <a:ln>
                            <a:noFill/>
                          </a:ln>
                          <a:solidFill>
                            <a:schemeClr val="tx1"/>
                          </a:solidFill>
                          <a:effectLst/>
                          <a:latin typeface="Arial Narrow" panose="020B0606020202030204" pitchFamily="34" charset="0"/>
                        </a:rPr>
                        <a:t>McCallister</a:t>
                      </a:r>
                      <a:r>
                        <a:rPr kumimoji="0" lang="en-US" sz="1000" b="1" i="1" u="none" strike="noStrike" cap="none" normalizeH="0" baseline="0" dirty="0" smtClean="0">
                          <a:ln>
                            <a:noFill/>
                          </a:ln>
                          <a:solidFill>
                            <a:schemeClr val="tx1"/>
                          </a:solidFill>
                          <a:effectLst/>
                          <a:latin typeface="Arial Narrow" panose="020B0606020202030204" pitchFamily="34" charset="0"/>
                        </a:rPr>
                        <a:t>, PE</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1000" b="1" i="1" u="none" strike="noStrike" cap="none" normalizeH="0" baseline="0" dirty="0" smtClean="0">
                          <a:ln>
                            <a:noFill/>
                          </a:ln>
                          <a:solidFill>
                            <a:schemeClr val="tx1"/>
                          </a:solidFill>
                          <a:effectLst/>
                          <a:latin typeface="Arial Narrow" panose="020B0606020202030204" pitchFamily="34" charset="0"/>
                        </a:rPr>
                        <a:t> </a:t>
                      </a:r>
                      <a:r>
                        <a:rPr kumimoji="0" lang="en-US" sz="800" b="0" i="0" u="none" strike="noStrike" cap="none" normalizeH="0" baseline="0" dirty="0" smtClean="0">
                          <a:ln>
                            <a:noFill/>
                          </a:ln>
                          <a:solidFill>
                            <a:schemeClr val="tx1"/>
                          </a:solidFill>
                          <a:effectLst/>
                          <a:latin typeface="Arial Narrow" pitchFamily="34" charset="0"/>
                        </a:rPr>
                        <a:t>Acting Chief  ( 3H92 )  761-8826</a:t>
                      </a:r>
                      <a:endParaRPr kumimoji="0" lang="en-US" sz="800" b="0" i="0" u="none" strike="noStrike" cap="none" normalizeH="0" baseline="0" dirty="0" smtClean="0">
                        <a:ln>
                          <a:noFill/>
                        </a:ln>
                        <a:solidFill>
                          <a:schemeClr val="bg1"/>
                        </a:solidFill>
                        <a:effectLst/>
                        <a:latin typeface="Arial Narrow" pitchFamily="34" charset="0"/>
                      </a:endParaRPr>
                    </a:p>
                  </a:txBody>
                  <a:tcPr marL="45712" marR="45712" marT="45712" marB="45712" anchor="ctr" horzOverflow="overflow">
                    <a:lnL>
                      <a:noFill/>
                    </a:lnL>
                    <a:lnR>
                      <a:noFill/>
                    </a:lnR>
                    <a:lnT>
                      <a:noFill/>
                    </a:lnT>
                    <a:lnB w="3175" cap="flat" cmpd="sng" algn="ctr">
                      <a:solidFill>
                        <a:schemeClr val="tx1"/>
                      </a:solidFill>
                      <a:prstDash val="sysDot"/>
                      <a:round/>
                      <a:headEnd type="none" w="med" len="med"/>
                      <a:tailEnd type="none" w="med" len="med"/>
                    </a:lnB>
                    <a:lnTlToBr>
                      <a:noFill/>
                    </a:lnTlToBr>
                    <a:lnBlToTr>
                      <a:noFill/>
                    </a:lnBlToTr>
                    <a:solidFill>
                      <a:schemeClr val="bg1"/>
                    </a:solidFill>
                  </a:tcPr>
                </a:tc>
              </a:tr>
              <a:tr h="307136">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Engineering  and</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Construction  Division </a:t>
                      </a:r>
                      <a:endParaRPr kumimoji="0" lang="en-US" sz="900" b="0" i="0" u="none" strike="noStrike" cap="none" normalizeH="0" baseline="0" dirty="0" smtClean="0">
                        <a:ln>
                          <a:noFill/>
                        </a:ln>
                        <a:solidFill>
                          <a:schemeClr val="tx1"/>
                        </a:solidFill>
                        <a:effectLst/>
                        <a:latin typeface="Arial Narrow" pitchFamily="34" charset="0"/>
                      </a:endParaRP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Narrow" pitchFamily="34" charset="0"/>
                        </a:rPr>
                        <a:t>(CECW-EC )</a:t>
                      </a:r>
                    </a:p>
                  </a:txBody>
                  <a:tcPr marL="45712" marR="45712" marT="45712" marB="45712"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tr>
              <a:tr h="307136">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bg1"/>
                          </a:solidFill>
                          <a:effectLst/>
                          <a:latin typeface="Arial" charset="0"/>
                        </a:rPr>
                        <a:t>South  Atlantic Div. </a:t>
                      </a:r>
                      <a:r>
                        <a:rPr kumimoji="0" lang="en-US" sz="900" b="1" i="0" u="none" strike="noStrike" cap="none" normalizeH="0" baseline="0" dirty="0" err="1" smtClean="0">
                          <a:ln>
                            <a:noFill/>
                          </a:ln>
                          <a:solidFill>
                            <a:schemeClr val="bg1"/>
                          </a:solidFill>
                          <a:effectLst/>
                          <a:latin typeface="Arial" charset="0"/>
                        </a:rPr>
                        <a:t>RIT</a:t>
                      </a:r>
                      <a:endParaRPr kumimoji="0" lang="en-US" sz="900" b="1" i="0" u="none" strike="noStrike" cap="none" normalizeH="0" baseline="0" dirty="0" smtClean="0">
                        <a:ln>
                          <a:noFill/>
                        </a:ln>
                        <a:solidFill>
                          <a:schemeClr val="bg1"/>
                        </a:solidFill>
                        <a:effectLst/>
                        <a:latin typeface="Arial" charset="0"/>
                      </a:endParaRP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bg1"/>
                          </a:solidFill>
                          <a:effectLst/>
                          <a:latin typeface="Arial Narrow" pitchFamily="34" charset="0"/>
                        </a:rPr>
                        <a:t>(CECW-SAD)</a:t>
                      </a:r>
                    </a:p>
                  </a:txBody>
                  <a:tcPr marL="45712" marR="45712" marT="45712" marB="45712" anchor="ctr"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006600"/>
                    </a:solidFill>
                  </a:tcPr>
                </a:tc>
              </a:tr>
              <a:tr h="307136">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1" i="0" u="none" strike="noStrike" cap="none" normalizeH="0" baseline="0" dirty="0" smtClean="0">
                          <a:ln>
                            <a:noFill/>
                          </a:ln>
                          <a:solidFill>
                            <a:schemeClr val="bg1"/>
                          </a:solidFill>
                          <a:effectLst/>
                          <a:latin typeface="Arial" charset="0"/>
                        </a:rPr>
                        <a:t>South Pacific Div. RIT</a:t>
                      </a:r>
                      <a:endParaRPr kumimoji="0" lang="en-US" sz="900" b="0" i="0" u="none" strike="noStrike" cap="none" normalizeH="0" baseline="0" dirty="0" smtClean="0">
                        <a:ln>
                          <a:noFill/>
                        </a:ln>
                        <a:solidFill>
                          <a:schemeClr val="bg1"/>
                        </a:solidFill>
                        <a:effectLst/>
                        <a:latin typeface="Arial Narrow" pitchFamily="34" charset="0"/>
                      </a:endParaRP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cap="none" normalizeH="0" baseline="0" dirty="0" smtClean="0">
                          <a:ln>
                            <a:noFill/>
                          </a:ln>
                          <a:solidFill>
                            <a:schemeClr val="bg1"/>
                          </a:solidFill>
                          <a:effectLst/>
                          <a:latin typeface="Arial Narrow" pitchFamily="34" charset="0"/>
                        </a:rPr>
                        <a:t>(CECW-SPD)</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006600"/>
                    </a:solidFill>
                  </a:tcPr>
                </a:tc>
              </a:tr>
            </a:tbl>
          </a:graphicData>
        </a:graphic>
      </p:graphicFrame>
      <p:graphicFrame>
        <p:nvGraphicFramePr>
          <p:cNvPr id="219159" name="Group 23"/>
          <p:cNvGraphicFramePr>
            <a:graphicFrameLocks noGrp="1"/>
          </p:cNvGraphicFramePr>
          <p:nvPr>
            <p:extLst/>
          </p:nvPr>
        </p:nvGraphicFramePr>
        <p:xfrm>
          <a:off x="3103646" y="4659222"/>
          <a:ext cx="1371600" cy="1874456"/>
        </p:xfrm>
        <a:graphic>
          <a:graphicData uri="http://schemas.openxmlformats.org/drawingml/2006/table">
            <a:tbl>
              <a:tblPr/>
              <a:tblGrid>
                <a:gridCol w="1371600"/>
              </a:tblGrid>
              <a:tr h="364708">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1000" b="1" i="1" u="none" strike="noStrike" cap="none" normalizeH="0" baseline="0" dirty="0" smtClean="0">
                          <a:ln>
                            <a:noFill/>
                          </a:ln>
                          <a:solidFill>
                            <a:schemeClr val="tx1"/>
                          </a:solidFill>
                          <a:effectLst/>
                          <a:latin typeface="+mn-lt"/>
                        </a:rPr>
                        <a:t>Mr. David Dale</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Narrow" pitchFamily="34" charset="0"/>
                        </a:rPr>
                        <a:t>Acting Chief  ( 3B92 )  761-4601</a:t>
                      </a:r>
                    </a:p>
                  </a:txBody>
                  <a:tcPr marL="45712" marR="45712" marT="45712" marB="45712" anchor="ctr" horzOverflow="overflow">
                    <a:lnL>
                      <a:noFill/>
                    </a:lnL>
                    <a:lnR>
                      <a:noFill/>
                    </a:lnR>
                    <a:lnT>
                      <a:noFill/>
                    </a:lnT>
                    <a:lnB w="3175" cap="flat" cmpd="sng" algn="ctr">
                      <a:solidFill>
                        <a:schemeClr val="tx1"/>
                      </a:solidFill>
                      <a:prstDash val="sysDot"/>
                      <a:round/>
                      <a:headEnd type="none" w="med" len="med"/>
                      <a:tailEnd type="none" w="med" len="med"/>
                    </a:lnB>
                    <a:lnTlToBr>
                      <a:noFill/>
                    </a:lnTlToBr>
                    <a:lnBlToTr>
                      <a:noFill/>
                    </a:lnBlToTr>
                    <a:solidFill>
                      <a:schemeClr val="bg1"/>
                    </a:solidFill>
                  </a:tcPr>
                </a:tc>
              </a:tr>
              <a:tr h="341574">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Office of Homeland  Security</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Narrow" pitchFamily="34" charset="0"/>
                        </a:rPr>
                        <a:t>( CECW-HS )</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tr>
              <a:tr h="280630">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Director of Contingency Operations</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tr>
              <a:tr h="417774">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1" i="0" u="none" strike="noStrike" cap="none" normalizeH="0" baseline="0" dirty="0" smtClean="0">
                          <a:ln>
                            <a:noFill/>
                          </a:ln>
                          <a:solidFill>
                            <a:schemeClr val="bg1"/>
                          </a:solidFill>
                          <a:effectLst/>
                          <a:latin typeface="Arial" charset="0"/>
                        </a:rPr>
                        <a:t>Northwestern  Div. &amp; Pacific Ocean Div. RIT</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cap="none" normalizeH="0" baseline="0" dirty="0" smtClean="0">
                          <a:ln>
                            <a:noFill/>
                          </a:ln>
                          <a:solidFill>
                            <a:schemeClr val="bg1"/>
                          </a:solidFill>
                          <a:effectLst/>
                          <a:latin typeface="Arial" charset="0"/>
                        </a:rPr>
                        <a:t> </a:t>
                      </a:r>
                      <a:r>
                        <a:rPr kumimoji="0" lang="en-US" sz="900" b="0" i="0" u="none" strike="noStrike" cap="none" normalizeH="0" baseline="0" dirty="0" smtClean="0">
                          <a:ln>
                            <a:noFill/>
                          </a:ln>
                          <a:solidFill>
                            <a:schemeClr val="bg1"/>
                          </a:solidFill>
                          <a:effectLst/>
                          <a:latin typeface="Arial Narrow" pitchFamily="34" charset="0"/>
                        </a:rPr>
                        <a:t>(CECW-NWD/POD)</a:t>
                      </a:r>
                      <a:endParaRPr kumimoji="0" lang="en-US" sz="900" b="0" i="0" u="none" strike="noStrike" cap="none" normalizeH="0" baseline="0" dirty="0" smtClean="0">
                        <a:ln>
                          <a:noFill/>
                        </a:ln>
                        <a:solidFill>
                          <a:schemeClr val="tx1"/>
                        </a:solidFill>
                        <a:effectLst/>
                        <a:latin typeface="Arial Narrow" pitchFamily="34" charset="0"/>
                      </a:endParaRP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006600"/>
                    </a:solidFill>
                  </a:tcPr>
                </a:tc>
              </a:tr>
            </a:tbl>
          </a:graphicData>
        </a:graphic>
      </p:graphicFrame>
      <p:graphicFrame>
        <p:nvGraphicFramePr>
          <p:cNvPr id="219172" name="Group 36"/>
          <p:cNvGraphicFramePr>
            <a:graphicFrameLocks noGrp="1"/>
          </p:cNvGraphicFramePr>
          <p:nvPr>
            <p:extLst/>
          </p:nvPr>
        </p:nvGraphicFramePr>
        <p:xfrm>
          <a:off x="1676399" y="4683256"/>
          <a:ext cx="1334317" cy="1717544"/>
        </p:xfrm>
        <a:graphic>
          <a:graphicData uri="http://schemas.openxmlformats.org/drawingml/2006/table">
            <a:tbl>
              <a:tblPr/>
              <a:tblGrid>
                <a:gridCol w="1334317"/>
              </a:tblGrid>
              <a:tr h="337541">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Narrow" panose="020B0606020202030204" pitchFamily="34" charset="0"/>
                        </a:rPr>
                        <a:t>Mr. Theodore Brown, PE</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Narrow" pitchFamily="34" charset="0"/>
                        </a:rPr>
                        <a:t>Chief  ( 3G92 )  761-0115</a:t>
                      </a:r>
                    </a:p>
                  </a:txBody>
                  <a:tcPr marL="0" marR="0" marT="43243" marB="43243" horzOverflow="overflow">
                    <a:lnL>
                      <a:noFill/>
                    </a:lnL>
                    <a:lnR>
                      <a:noFill/>
                    </a:lnR>
                    <a:lnT>
                      <a:noFill/>
                    </a:lnT>
                    <a:lnB w="3175" cap="flat" cmpd="sng" algn="ctr">
                      <a:solidFill>
                        <a:schemeClr val="tx1"/>
                      </a:solidFill>
                      <a:prstDash val="sysDot"/>
                      <a:round/>
                      <a:headEnd type="none" w="med" len="med"/>
                      <a:tailEnd type="none" w="med" len="med"/>
                    </a:lnB>
                    <a:lnTlToBr>
                      <a:noFill/>
                    </a:lnTlToBr>
                    <a:lnBlToTr>
                      <a:noFill/>
                    </a:lnBlToTr>
                    <a:solidFill>
                      <a:schemeClr val="bg1"/>
                    </a:solidFill>
                  </a:tcPr>
                </a:tc>
              </a:tr>
              <a:tr h="337541">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Planning  and  Policy Division</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Narrow" pitchFamily="34" charset="0"/>
                        </a:rPr>
                        <a:t>(CECW-P)</a:t>
                      </a:r>
                    </a:p>
                  </a:txBody>
                  <a:tcPr marL="0" marR="0" marT="43243" marB="43243"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tr>
              <a:tr h="337541">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bg1"/>
                          </a:solidFill>
                          <a:effectLst/>
                          <a:latin typeface="Arial" charset="0"/>
                        </a:rPr>
                        <a:t>Mississippi  Valley Div. RIT</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bg1"/>
                          </a:solidFill>
                          <a:effectLst/>
                          <a:latin typeface="Arial Narrow" pitchFamily="34" charset="0"/>
                        </a:rPr>
                        <a:t>( CECW-MVD )</a:t>
                      </a:r>
                    </a:p>
                  </a:txBody>
                  <a:tcPr marL="0" marR="0" marT="43243" marB="43243"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006600"/>
                    </a:solidFill>
                  </a:tcPr>
                </a:tc>
              </a:tr>
              <a:tr h="337541">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1" i="0" u="none" strike="noStrike" cap="none" normalizeH="0" baseline="0" dirty="0" smtClean="0">
                          <a:ln>
                            <a:noFill/>
                          </a:ln>
                          <a:solidFill>
                            <a:schemeClr val="bg1"/>
                          </a:solidFill>
                          <a:effectLst/>
                          <a:latin typeface="Arial" charset="0"/>
                        </a:rPr>
                        <a:t>Southwestern Div. RIT </a:t>
                      </a:r>
                      <a:endParaRPr kumimoji="0" lang="en-US" sz="900" b="0" i="0" u="none" strike="noStrike" cap="none" normalizeH="0" baseline="0" dirty="0" smtClean="0">
                        <a:ln>
                          <a:noFill/>
                        </a:ln>
                        <a:solidFill>
                          <a:schemeClr val="bg1"/>
                        </a:solidFill>
                        <a:effectLst/>
                        <a:latin typeface="Arial Narrow" pitchFamily="34" charset="0"/>
                      </a:endParaRP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cap="none" normalizeH="0" baseline="0" dirty="0" smtClean="0">
                          <a:ln>
                            <a:noFill/>
                          </a:ln>
                          <a:solidFill>
                            <a:schemeClr val="bg1"/>
                          </a:solidFill>
                          <a:effectLst/>
                          <a:latin typeface="Arial Narrow" pitchFamily="34" charset="0"/>
                        </a:rPr>
                        <a:t> (CECW-SWD)</a:t>
                      </a:r>
                    </a:p>
                  </a:txBody>
                  <a:tcPr marL="0" marR="0" marT="43243" marB="43243"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006600"/>
                    </a:solidFill>
                  </a:tcPr>
                </a:tc>
              </a:tr>
            </a:tbl>
          </a:graphicData>
        </a:graphic>
      </p:graphicFrame>
      <p:graphicFrame>
        <p:nvGraphicFramePr>
          <p:cNvPr id="219189" name="Group 53"/>
          <p:cNvGraphicFramePr>
            <a:graphicFrameLocks noGrp="1"/>
          </p:cNvGraphicFramePr>
          <p:nvPr>
            <p:extLst/>
          </p:nvPr>
        </p:nvGraphicFramePr>
        <p:xfrm>
          <a:off x="38100" y="4631874"/>
          <a:ext cx="1447799" cy="1737296"/>
        </p:xfrm>
        <a:graphic>
          <a:graphicData uri="http://schemas.openxmlformats.org/drawingml/2006/table">
            <a:tbl>
              <a:tblPr/>
              <a:tblGrid>
                <a:gridCol w="1447799"/>
              </a:tblGrid>
              <a:tr h="315689">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1000" b="1" i="1" u="none" strike="noStrike" cap="none" normalizeH="0" baseline="0" dirty="0" smtClean="0">
                          <a:ln>
                            <a:noFill/>
                          </a:ln>
                          <a:solidFill>
                            <a:schemeClr val="tx1"/>
                          </a:solidFill>
                          <a:effectLst/>
                          <a:latin typeface="Arial Narrow" panose="020B0606020202030204" pitchFamily="34" charset="0"/>
                        </a:rPr>
                        <a:t>Ms. Susan Whittington</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Narrow" pitchFamily="34" charset="0"/>
                        </a:rPr>
                        <a:t>Acting Chief  ( 3E92 )  761-1983</a:t>
                      </a:r>
                    </a:p>
                  </a:txBody>
                  <a:tcPr marL="45712" marR="45712" marT="45712" marB="45712" horzOverflow="overflow">
                    <a:lnL>
                      <a:noFill/>
                    </a:lnL>
                    <a:lnR>
                      <a:noFill/>
                    </a:lnR>
                    <a:lnT>
                      <a:noFill/>
                    </a:lnT>
                    <a:lnB w="3175" cap="flat" cmpd="sng" algn="ctr">
                      <a:solidFill>
                        <a:schemeClr val="tx1"/>
                      </a:solidFill>
                      <a:prstDash val="sysDot"/>
                      <a:round/>
                      <a:headEnd type="none" w="med" len="med"/>
                      <a:tailEnd type="none" w="med" len="med"/>
                    </a:lnB>
                    <a:lnTlToBr>
                      <a:noFill/>
                    </a:lnTlToBr>
                    <a:lnBlToTr>
                      <a:noFill/>
                    </a:lnBlToTr>
                    <a:solidFill>
                      <a:schemeClr val="bg1"/>
                    </a:solidFill>
                  </a:tcPr>
                </a:tc>
              </a:tr>
              <a:tr h="315689">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Operations  and</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Regulatory  Division</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0" i="0" u="none" strike="noStrike" cap="none" normalizeH="0" baseline="0" dirty="0" smtClean="0">
                          <a:ln>
                            <a:noFill/>
                          </a:ln>
                          <a:solidFill>
                            <a:schemeClr val="tx1"/>
                          </a:solidFill>
                          <a:effectLst/>
                          <a:latin typeface="Arial Narrow" pitchFamily="34" charset="0"/>
                        </a:rPr>
                        <a:t>(CECW-CO)</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tr>
              <a:tr h="315689">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bg1"/>
                          </a:solidFill>
                          <a:effectLst/>
                          <a:latin typeface="Arial" charset="0"/>
                        </a:rPr>
                        <a:t>Great  Lakes  and Ohio</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bg1"/>
                          </a:solidFill>
                          <a:effectLst/>
                          <a:latin typeface="Arial" charset="0"/>
                        </a:rPr>
                        <a:t>River  Div. RIT </a:t>
                      </a:r>
                      <a:r>
                        <a:rPr kumimoji="0" lang="en-US" sz="900" b="0" i="0" u="none" strike="noStrike" cap="none" normalizeH="0" baseline="0" dirty="0" smtClean="0">
                          <a:ln>
                            <a:noFill/>
                          </a:ln>
                          <a:solidFill>
                            <a:schemeClr val="bg1"/>
                          </a:solidFill>
                          <a:effectLst/>
                          <a:latin typeface="Arial Narrow" pitchFamily="34" charset="0"/>
                        </a:rPr>
                        <a:t>( CECW-LRD )</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006600"/>
                    </a:solidFill>
                  </a:tcPr>
                </a:tc>
              </a:tr>
              <a:tr h="315689">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bg1"/>
                          </a:solidFill>
                          <a:effectLst/>
                          <a:latin typeface="Arial" charset="0"/>
                        </a:rPr>
                        <a:t>North  Atlantic Div. RIT</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bg1"/>
                          </a:solidFill>
                          <a:effectLst/>
                          <a:latin typeface="Arial" charset="0"/>
                        </a:rPr>
                        <a:t> </a:t>
                      </a:r>
                      <a:r>
                        <a:rPr kumimoji="0" lang="en-US" sz="900" b="0" i="0" u="none" strike="noStrike" cap="none" normalizeH="0" baseline="0" dirty="0" smtClean="0">
                          <a:ln>
                            <a:noFill/>
                          </a:ln>
                          <a:solidFill>
                            <a:schemeClr val="bg1"/>
                          </a:solidFill>
                          <a:effectLst/>
                          <a:latin typeface="Arial Narrow" pitchFamily="34" charset="0"/>
                        </a:rPr>
                        <a:t>(CECW-NAD)</a:t>
                      </a:r>
                      <a:endParaRPr kumimoji="0" lang="en-US" sz="900" b="0" i="0" u="none" strike="noStrike" cap="none" normalizeH="0" baseline="0" dirty="0" smtClean="0">
                        <a:ln>
                          <a:noFill/>
                        </a:ln>
                        <a:solidFill>
                          <a:schemeClr val="tx1"/>
                        </a:solidFill>
                        <a:effectLst/>
                        <a:latin typeface="Arial Narrow" pitchFamily="34" charset="0"/>
                      </a:endParaRP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006600"/>
                    </a:solidFill>
                  </a:tcPr>
                </a:tc>
              </a:tr>
            </a:tbl>
          </a:graphicData>
        </a:graphic>
      </p:graphicFrame>
      <p:graphicFrame>
        <p:nvGraphicFramePr>
          <p:cNvPr id="219202" name="Group 66"/>
          <p:cNvGraphicFramePr>
            <a:graphicFrameLocks noGrp="1"/>
          </p:cNvGraphicFramePr>
          <p:nvPr>
            <p:extLst/>
          </p:nvPr>
        </p:nvGraphicFramePr>
        <p:xfrm>
          <a:off x="6019800" y="4724400"/>
          <a:ext cx="1398588" cy="1097232"/>
        </p:xfrm>
        <a:graphic>
          <a:graphicData uri="http://schemas.openxmlformats.org/drawingml/2006/table">
            <a:tbl>
              <a:tblPr/>
              <a:tblGrid>
                <a:gridCol w="1398588"/>
              </a:tblGrid>
              <a:tr h="365744">
                <a:tc>
                  <a:txBody>
                    <a:bodyPr/>
                    <a:lstStyle/>
                    <a:p>
                      <a:pPr marL="0" marR="0" lvl="0" indent="0" algn="ctr" defTabSz="966788" rtl="0" eaLnBrk="1" fontAlgn="base" latinLnBrk="0" hangingPunct="1">
                        <a:lnSpc>
                          <a:spcPct val="100000"/>
                        </a:lnSpc>
                        <a:spcBef>
                          <a:spcPct val="25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Mr. Edward Belk, PE</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Narrow" pitchFamily="34" charset="0"/>
                        </a:rPr>
                        <a:t>Chief  ( 3I92 )  761-4100</a:t>
                      </a:r>
                    </a:p>
                  </a:txBody>
                  <a:tcPr marL="45712" marR="45712" marT="45712" marB="45712" horzOverflow="overflow">
                    <a:lnL>
                      <a:noFill/>
                    </a:lnL>
                    <a:lnR>
                      <a:noFill/>
                    </a:lnR>
                    <a:lnT>
                      <a:noFill/>
                    </a:lnT>
                    <a:lnB w="3175" cap="flat" cmpd="sng" algn="ctr">
                      <a:solidFill>
                        <a:schemeClr val="tx1"/>
                      </a:solidFill>
                      <a:prstDash val="sysDot"/>
                      <a:round/>
                      <a:headEnd type="none" w="med" len="med"/>
                      <a:tailEnd type="none" w="med" len="med"/>
                    </a:lnB>
                    <a:lnTlToBr>
                      <a:noFill/>
                    </a:lnTlToBr>
                    <a:lnBlToTr>
                      <a:noFill/>
                    </a:lnBlToTr>
                    <a:solidFill>
                      <a:schemeClr val="bg1"/>
                    </a:solidFill>
                  </a:tcPr>
                </a:tc>
              </a:tr>
              <a:tr h="0">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Programs  Integration Division </a:t>
                      </a:r>
                      <a:r>
                        <a:rPr kumimoji="0" lang="en-US" sz="900" b="0" i="0" u="none" strike="noStrike" cap="none" normalizeH="0" baseline="0" dirty="0" smtClean="0">
                          <a:ln>
                            <a:noFill/>
                          </a:ln>
                          <a:solidFill>
                            <a:schemeClr val="tx1"/>
                          </a:solidFill>
                          <a:effectLst/>
                          <a:latin typeface="Arial Narrow" pitchFamily="34" charset="0"/>
                        </a:rPr>
                        <a:t>(CECW-I )</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tr>
              <a:tr h="0">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Narrow" pitchFamily="34" charset="0"/>
                        </a:rPr>
                        <a:t>Program &amp; Project Management </a:t>
                      </a:r>
                      <a:r>
                        <a:rPr kumimoji="0" lang="en-US" sz="900" b="1" i="0" u="none" strike="noStrike" cap="none" normalizeH="0" baseline="0" dirty="0" err="1" smtClean="0">
                          <a:ln>
                            <a:noFill/>
                          </a:ln>
                          <a:solidFill>
                            <a:schemeClr val="tx1"/>
                          </a:solidFill>
                          <a:effectLst/>
                          <a:latin typeface="Arial Narrow" pitchFamily="34" charset="0"/>
                        </a:rPr>
                        <a:t>CoP</a:t>
                      </a:r>
                      <a:endParaRPr kumimoji="0" lang="en-US" sz="900" b="1" i="0" u="none" strike="noStrike" cap="none" normalizeH="0" baseline="0" dirty="0" smtClean="0">
                        <a:ln>
                          <a:noFill/>
                        </a:ln>
                        <a:solidFill>
                          <a:schemeClr val="tx1"/>
                        </a:solidFill>
                        <a:effectLst/>
                        <a:latin typeface="Arial Narrow" pitchFamily="34" charset="0"/>
                      </a:endParaRP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FFFFCC"/>
                    </a:solidFill>
                  </a:tcPr>
                </a:tc>
              </a:tr>
            </a:tbl>
          </a:graphicData>
        </a:graphic>
      </p:graphicFrame>
      <p:graphicFrame>
        <p:nvGraphicFramePr>
          <p:cNvPr id="219263" name="Group 127"/>
          <p:cNvGraphicFramePr>
            <a:graphicFrameLocks noGrp="1"/>
          </p:cNvGraphicFramePr>
          <p:nvPr>
            <p:extLst/>
          </p:nvPr>
        </p:nvGraphicFramePr>
        <p:xfrm>
          <a:off x="1165225" y="2241929"/>
          <a:ext cx="3302000" cy="594328"/>
        </p:xfrm>
        <a:graphic>
          <a:graphicData uri="http://schemas.openxmlformats.org/drawingml/2006/table">
            <a:tbl>
              <a:tblPr/>
              <a:tblGrid>
                <a:gridCol w="3302000"/>
              </a:tblGrid>
              <a:tr h="0">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bg1"/>
                          </a:solidFill>
                          <a:effectLst/>
                          <a:latin typeface="Arial Narrow" pitchFamily="34" charset="0"/>
                        </a:rPr>
                        <a:t>Deputy  Commanding  General,  Civil  and  Emergency  Operations</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006600"/>
                    </a:solidFill>
                  </a:tcPr>
                </a:tc>
              </a:tr>
              <a:tr h="0">
                <a:tc>
                  <a:txBody>
                    <a:bodyPr/>
                    <a:lstStyle/>
                    <a:p>
                      <a:pPr marL="0" marR="0" lvl="0" indent="0" algn="ctr" defTabSz="966788" rtl="0" eaLnBrk="1" fontAlgn="base" latinLnBrk="0" hangingPunct="1">
                        <a:lnSpc>
                          <a:spcPct val="100000"/>
                        </a:lnSpc>
                        <a:spcBef>
                          <a:spcPct val="25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MG Ed Jackson, PE</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Narrow" pitchFamily="34" charset="0"/>
                        </a:rPr>
                        <a:t>( 3L94 )  761-0099    ( CECW-ZA )</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chemeClr val="bg1"/>
                    </a:solidFill>
                  </a:tcPr>
                </a:tc>
              </a:tr>
            </a:tbl>
          </a:graphicData>
        </a:graphic>
      </p:graphicFrame>
      <p:graphicFrame>
        <p:nvGraphicFramePr>
          <p:cNvPr id="219292" name="Group 156"/>
          <p:cNvGraphicFramePr>
            <a:graphicFrameLocks noGrp="1"/>
          </p:cNvGraphicFramePr>
          <p:nvPr/>
        </p:nvGraphicFramePr>
        <p:xfrm>
          <a:off x="7620000" y="4724400"/>
          <a:ext cx="1457325" cy="731488"/>
        </p:xfrm>
        <a:graphic>
          <a:graphicData uri="http://schemas.openxmlformats.org/drawingml/2006/table">
            <a:tbl>
              <a:tblPr/>
              <a:tblGrid>
                <a:gridCol w="1457325"/>
              </a:tblGrid>
              <a:tr h="152264">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tx1"/>
                          </a:solidFill>
                          <a:effectLst/>
                          <a:latin typeface="Arial" charset="0"/>
                        </a:rPr>
                        <a:t>Institute  for Water  Resources</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C0C0C0"/>
                    </a:solidFill>
                  </a:tcPr>
                </a:tc>
              </a:tr>
              <a:tr h="243628">
                <a:tc>
                  <a:txBody>
                    <a:bodyPr/>
                    <a:lstStyle/>
                    <a:p>
                      <a:pPr marL="0" marR="0" lvl="0" indent="0" algn="ctr" defTabSz="966788" rtl="0" eaLnBrk="1" fontAlgn="base" latinLnBrk="0" hangingPunct="1">
                        <a:lnSpc>
                          <a:spcPct val="100000"/>
                        </a:lnSpc>
                        <a:spcBef>
                          <a:spcPct val="25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Mr. Robert Pietrowsky</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Narrow" pitchFamily="34" charset="0"/>
                        </a:rPr>
                        <a:t>Director (703) 428-8250 (CEIWR)</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chemeClr val="bg1"/>
                    </a:solidFill>
                  </a:tcPr>
                </a:tc>
              </a:tr>
            </a:tbl>
          </a:graphicData>
        </a:graphic>
      </p:graphicFrame>
      <p:sp>
        <p:nvSpPr>
          <p:cNvPr id="37" name="Text Box 151"/>
          <p:cNvSpPr txBox="1">
            <a:spLocks noChangeArrowheads="1"/>
          </p:cNvSpPr>
          <p:nvPr/>
        </p:nvSpPr>
        <p:spPr bwMode="auto">
          <a:xfrm>
            <a:off x="0" y="77250"/>
            <a:ext cx="9144000" cy="553998"/>
          </a:xfrm>
          <a:prstGeom prst="rect">
            <a:avLst/>
          </a:prstGeom>
          <a:noFill/>
          <a:ln w="9525">
            <a:noFill/>
            <a:miter lim="800000"/>
            <a:headEnd/>
            <a:tailEnd/>
          </a:ln>
        </p:spPr>
        <p:txBody>
          <a:bodyPr wrap="square" lIns="0" tIns="0" rIns="0" bIns="0">
            <a:spAutoFit/>
          </a:bodyPr>
          <a:lstStyle/>
          <a:p>
            <a:pPr defTabSz="865188" eaLnBrk="1" hangingPunct="1">
              <a:spcBef>
                <a:spcPct val="10000"/>
              </a:spcBef>
            </a:pPr>
            <a:r>
              <a:rPr lang="en-US" sz="3600" dirty="0" smtClean="0">
                <a:solidFill>
                  <a:srgbClr val="000000"/>
                </a:solidFill>
                <a:latin typeface="Arial" pitchFamily="34" charset="0"/>
                <a:cs typeface="Arial" pitchFamily="34" charset="0"/>
              </a:rPr>
              <a:t>HQUSACE CIVIL WORKS LEADERSHIP</a:t>
            </a:r>
            <a:endParaRPr lang="en-US" sz="3600" dirty="0">
              <a:solidFill>
                <a:srgbClr val="000000"/>
              </a:solidFill>
              <a:latin typeface="Arial" pitchFamily="34" charset="0"/>
              <a:cs typeface="Arial" pitchFamily="34" charset="0"/>
            </a:endParaRPr>
          </a:p>
        </p:txBody>
      </p:sp>
      <p:graphicFrame>
        <p:nvGraphicFramePr>
          <p:cNvPr id="40" name="Group 127"/>
          <p:cNvGraphicFramePr>
            <a:graphicFrameLocks noGrp="1"/>
          </p:cNvGraphicFramePr>
          <p:nvPr>
            <p:extLst/>
          </p:nvPr>
        </p:nvGraphicFramePr>
        <p:xfrm>
          <a:off x="5381625" y="2206429"/>
          <a:ext cx="1828800" cy="594328"/>
        </p:xfrm>
        <a:graphic>
          <a:graphicData uri="http://schemas.openxmlformats.org/drawingml/2006/table">
            <a:tbl>
              <a:tblPr/>
              <a:tblGrid>
                <a:gridCol w="1828800"/>
              </a:tblGrid>
              <a:tr h="0">
                <a:tc>
                  <a:txBody>
                    <a:bodyPr/>
                    <a:lstStyle/>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900" b="1" i="0" u="none" strike="noStrike" cap="none" normalizeH="0" baseline="0" dirty="0" smtClean="0">
                          <a:ln>
                            <a:noFill/>
                          </a:ln>
                          <a:solidFill>
                            <a:schemeClr val="bg1"/>
                          </a:solidFill>
                          <a:effectLst/>
                          <a:latin typeface="Arial Narrow" pitchFamily="34" charset="0"/>
                        </a:rPr>
                        <a:t>Director of Civil Works</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rgbClr val="006600"/>
                    </a:solidFill>
                  </a:tcPr>
                </a:tc>
              </a:tr>
              <a:tr h="308276">
                <a:tc>
                  <a:txBody>
                    <a:bodyPr/>
                    <a:lstStyle/>
                    <a:p>
                      <a:pPr marL="0" marR="0" lvl="0" indent="0" algn="ctr" defTabSz="966788" rtl="0" eaLnBrk="1" fontAlgn="base" latinLnBrk="0" hangingPunct="1">
                        <a:lnSpc>
                          <a:spcPct val="100000"/>
                        </a:lnSpc>
                        <a:spcBef>
                          <a:spcPct val="25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Mr. James Dalton, PE</a:t>
                      </a:r>
                    </a:p>
                    <a:p>
                      <a:pPr marL="0" marR="0" lvl="0" indent="0" algn="ctr" defTabSz="966788" rtl="0" eaLnBrk="1" fontAlgn="base" latinLnBrk="0" hangingPunct="1">
                        <a:lnSpc>
                          <a:spcPct val="100000"/>
                        </a:lnSpc>
                        <a:spcBef>
                          <a:spcPct val="0"/>
                        </a:spcBef>
                        <a:spcAft>
                          <a:spcPct val="0"/>
                        </a:spcAft>
                        <a:buClrTx/>
                        <a:buSzTx/>
                        <a:buFont typeface="Wingdings" pitchFamily="2" charset="2"/>
                        <a:buNone/>
                        <a:tabLst/>
                      </a:pPr>
                      <a:r>
                        <a:rPr kumimoji="0" lang="en-US" sz="800" b="0" i="0" u="none" strike="noStrike" cap="none" normalizeH="0" baseline="0" dirty="0" smtClean="0">
                          <a:ln>
                            <a:noFill/>
                          </a:ln>
                          <a:solidFill>
                            <a:schemeClr val="tx1"/>
                          </a:solidFill>
                          <a:effectLst/>
                          <a:latin typeface="Arial Narrow" pitchFamily="34" charset="0"/>
                        </a:rPr>
                        <a:t>( 3L92 )  761-0100    ( CECW-ZB )</a:t>
                      </a:r>
                    </a:p>
                  </a:txBody>
                  <a:tcPr marL="45712" marR="45712" marT="45712" marB="45712" horzOverflow="overflow">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a:noFill/>
                    </a:lnTlToBr>
                    <a:lnBlToTr>
                      <a:noFill/>
                    </a:lnBlToTr>
                    <a:solidFill>
                      <a:schemeClr val="bg1"/>
                    </a:solidFill>
                  </a:tcPr>
                </a:tc>
              </a:tr>
            </a:tbl>
          </a:graphicData>
        </a:graphic>
      </p:graphicFrame>
      <p:pic>
        <p:nvPicPr>
          <p:cNvPr id="1027" name="Picture 3" descr="theodore brown pic"/>
          <p:cNvPicPr>
            <a:picLocks noChangeAspect="1" noChangeArrowheads="1"/>
          </p:cNvPicPr>
          <p:nvPr/>
        </p:nvPicPr>
        <p:blipFill rotWithShape="1">
          <a:blip r:embed="rId4" cstate="print">
            <a:lum contrast="10000"/>
          </a:blip>
          <a:srcRect l="10287" t="12971" r="10034" b="11854"/>
          <a:stretch/>
        </p:blipFill>
        <p:spPr bwMode="auto">
          <a:xfrm>
            <a:off x="1649546" y="2940180"/>
            <a:ext cx="1292134" cy="1717545"/>
          </a:xfrm>
          <a:prstGeom prst="rect">
            <a:avLst/>
          </a:prstGeom>
          <a:noFill/>
          <a:ln w="57150">
            <a:solidFill>
              <a:srgbClr val="008000"/>
            </a:solidFill>
            <a:miter lim="800000"/>
            <a:headEnd/>
            <a:tailEnd/>
          </a:ln>
        </p:spPr>
      </p:pic>
      <p:pic>
        <p:nvPicPr>
          <p:cNvPr id="47" name="Picture 46" descr="C:\Users\Q0IWRRAP\My Pictures\Bob Headshot 1.png"/>
          <p:cNvPicPr>
            <a:picLocks noChangeAspect="1" noChangeArrowheads="1"/>
          </p:cNvPicPr>
          <p:nvPr/>
        </p:nvPicPr>
        <p:blipFill rotWithShape="1">
          <a:blip r:embed="rId5" cstate="print">
            <a:lum bright="-10000" contrast="20000"/>
          </a:blip>
          <a:srcRect t="4658" r="19361" b="6345"/>
          <a:stretch/>
        </p:blipFill>
        <p:spPr bwMode="auto">
          <a:xfrm rot="10800000" flipH="1" flipV="1">
            <a:off x="7659461" y="2957719"/>
            <a:ext cx="1319893" cy="1722938"/>
          </a:xfrm>
          <a:prstGeom prst="rect">
            <a:avLst/>
          </a:prstGeom>
          <a:noFill/>
          <a:ln w="57150">
            <a:solidFill>
              <a:srgbClr val="008000"/>
            </a:solidFill>
          </a:ln>
        </p:spPr>
      </p:pic>
      <p:pic>
        <p:nvPicPr>
          <p:cNvPr id="3" name="Picture 2" descr="C:\Users\S0CWZBS9\AppData\Local\Microsoft\Windows\Temporary Internet Files\Content.Outlook\H8A239E5\MG Jackson portrait.jpg"/>
          <p:cNvPicPr>
            <a:picLocks noChangeAspect="1" noChangeArrowheads="1"/>
          </p:cNvPicPr>
          <p:nvPr/>
        </p:nvPicPr>
        <p:blipFill rotWithShape="1">
          <a:blip r:embed="rId6" cstate="print"/>
          <a:srcRect l="5956" r="11413" b="19419"/>
          <a:stretch/>
        </p:blipFill>
        <p:spPr bwMode="auto">
          <a:xfrm>
            <a:off x="1956919" y="632203"/>
            <a:ext cx="1319682" cy="1609726"/>
          </a:xfrm>
          <a:prstGeom prst="rect">
            <a:avLst/>
          </a:prstGeom>
          <a:noFill/>
          <a:ln w="57150">
            <a:solidFill>
              <a:srgbClr val="008000"/>
            </a:solidFill>
          </a:ln>
        </p:spPr>
      </p:pic>
      <p:sp>
        <p:nvSpPr>
          <p:cNvPr id="34" name="Slide Number Placeholder 3"/>
          <p:cNvSpPr>
            <a:spLocks noGrp="1"/>
          </p:cNvSpPr>
          <p:nvPr>
            <p:ph type="sldNum" sz="quarter" idx="10"/>
          </p:nvPr>
        </p:nvSpPr>
        <p:spPr>
          <a:xfrm>
            <a:off x="3657600" y="6400800"/>
            <a:ext cx="1828800" cy="457200"/>
          </a:xfrm>
        </p:spPr>
        <p:txBody>
          <a:bodyPr/>
          <a:lstStyle/>
          <a:p>
            <a:pPr>
              <a:defRPr/>
            </a:pPr>
            <a:r>
              <a:rPr lang="en-US" sz="1000" dirty="0" smtClean="0">
                <a:solidFill>
                  <a:srgbClr val="000000"/>
                </a:solidFill>
              </a:rPr>
              <a:t> </a:t>
            </a:r>
            <a:endParaRPr lang="en-US" sz="1000" dirty="0">
              <a:solidFill>
                <a:srgbClr val="000000"/>
              </a:solidFill>
            </a:endParaRPr>
          </a:p>
        </p:txBody>
      </p:sp>
      <p:sp>
        <p:nvSpPr>
          <p:cNvPr id="21" name="Text Box 151"/>
          <p:cNvSpPr txBox="1">
            <a:spLocks noChangeArrowheads="1"/>
          </p:cNvSpPr>
          <p:nvPr/>
        </p:nvSpPr>
        <p:spPr bwMode="auto">
          <a:xfrm>
            <a:off x="8039100" y="610179"/>
            <a:ext cx="1104900" cy="123111"/>
          </a:xfrm>
          <a:prstGeom prst="rect">
            <a:avLst/>
          </a:prstGeom>
          <a:noFill/>
          <a:ln w="9525">
            <a:noFill/>
            <a:miter lim="800000"/>
            <a:headEnd/>
            <a:tailEnd/>
          </a:ln>
        </p:spPr>
        <p:txBody>
          <a:bodyPr wrap="square" lIns="0" tIns="0" rIns="0" bIns="0">
            <a:spAutoFit/>
          </a:bodyPr>
          <a:lstStyle/>
          <a:p>
            <a:pPr algn="l" defTabSz="865188" eaLnBrk="1" hangingPunct="1">
              <a:spcBef>
                <a:spcPct val="10000"/>
              </a:spcBef>
            </a:pPr>
            <a:r>
              <a:rPr lang="en-US" sz="800" b="0" dirty="0">
                <a:solidFill>
                  <a:srgbClr val="000000"/>
                </a:solidFill>
                <a:latin typeface="Arial Narrow" pitchFamily="34" charset="0"/>
                <a:cs typeface="Arial" charset="0"/>
              </a:rPr>
              <a:t>As  of:  </a:t>
            </a:r>
            <a:r>
              <a:rPr lang="en-US" sz="800" dirty="0" smtClean="0">
                <a:solidFill>
                  <a:srgbClr val="000000"/>
                </a:solidFill>
                <a:cs typeface="Arial" charset="0"/>
              </a:rPr>
              <a:t> 8 Jan 2017</a:t>
            </a:r>
            <a:endParaRPr lang="en-US" sz="800" dirty="0">
              <a:solidFill>
                <a:srgbClr val="000000"/>
              </a:solidFill>
              <a:cs typeface="Arial" charset="0"/>
            </a:endParaRPr>
          </a:p>
        </p:txBody>
      </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17863"/>
          <a:stretch/>
        </p:blipFill>
        <p:spPr>
          <a:xfrm>
            <a:off x="5611846" y="628243"/>
            <a:ext cx="1283671" cy="1581557"/>
          </a:xfrm>
          <a:prstGeom prst="rect">
            <a:avLst/>
          </a:prstGeom>
          <a:ln w="57150">
            <a:solidFill>
              <a:srgbClr val="008000"/>
            </a:solidFill>
          </a:ln>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b="19933"/>
          <a:stretch/>
        </p:blipFill>
        <p:spPr>
          <a:xfrm>
            <a:off x="6063343" y="2952750"/>
            <a:ext cx="1420960" cy="1706367"/>
          </a:xfrm>
          <a:prstGeom prst="rect">
            <a:avLst/>
          </a:prstGeom>
          <a:ln w="57150">
            <a:solidFill>
              <a:srgbClr val="008000"/>
            </a:solidFill>
          </a:ln>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l="11094" t="6667" r="15762" b="25279"/>
          <a:stretch/>
        </p:blipFill>
        <p:spPr>
          <a:xfrm>
            <a:off x="171257" y="2952750"/>
            <a:ext cx="1301036" cy="1695450"/>
          </a:xfrm>
          <a:prstGeom prst="rect">
            <a:avLst/>
          </a:prstGeom>
        </p:spPr>
      </p:pic>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l="5777" r="13818" b="15738"/>
          <a:stretch/>
        </p:blipFill>
        <p:spPr>
          <a:xfrm>
            <a:off x="3119669" y="2916315"/>
            <a:ext cx="1283867" cy="1736622"/>
          </a:xfrm>
          <a:prstGeom prst="rect">
            <a:avLst/>
          </a:prstGeom>
        </p:spPr>
      </p:pic>
      <p:pic>
        <p:nvPicPr>
          <p:cNvPr id="8" name="Picture 7"/>
          <p:cNvPicPr>
            <a:picLocks noChangeAspect="1"/>
          </p:cNvPicPr>
          <p:nvPr/>
        </p:nvPicPr>
        <p:blipFill rotWithShape="1">
          <a:blip r:embed="rId11"/>
          <a:srcRect l="11008" r="17008" b="23501"/>
          <a:stretch/>
        </p:blipFill>
        <p:spPr>
          <a:xfrm>
            <a:off x="4577854" y="2916315"/>
            <a:ext cx="1324518" cy="1752508"/>
          </a:xfrm>
          <a:prstGeom prst="rect">
            <a:avLst/>
          </a:prstGeom>
          <a:ln>
            <a:noFill/>
          </a:ln>
        </p:spPr>
      </p:pic>
    </p:spTree>
    <p:extLst>
      <p:ext uri="{BB962C8B-B14F-4D97-AF65-F5344CB8AC3E}">
        <p14:creationId xmlns:p14="http://schemas.microsoft.com/office/powerpoint/2010/main" val="1319585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Footer Placeholder 3"/>
          <p:cNvSpPr>
            <a:spLocks noGrp="1"/>
          </p:cNvSpPr>
          <p:nvPr>
            <p:ph type="ftr" sz="quarter" idx="13"/>
          </p:nvPr>
        </p:nvSpPr>
        <p:spPr/>
        <p:txBody>
          <a:bodyPr/>
          <a:lstStyle/>
          <a:p>
            <a:pPr>
              <a:defRPr/>
            </a:pPr>
            <a:r>
              <a:rPr lang="en-US" dirty="0" smtClean="0"/>
              <a:t>File Name</a:t>
            </a:r>
            <a:endParaRPr lang="en-US" dirty="0"/>
          </a:p>
        </p:txBody>
      </p:sp>
      <p:sp>
        <p:nvSpPr>
          <p:cNvPr id="5" name="Slide Number Placeholder 4"/>
          <p:cNvSpPr>
            <a:spLocks noGrp="1"/>
          </p:cNvSpPr>
          <p:nvPr>
            <p:ph type="sldNum" sz="quarter" idx="14"/>
          </p:nvPr>
        </p:nvSpPr>
        <p:spPr/>
        <p:txBody>
          <a:bodyPr/>
          <a:lstStyle/>
          <a:p>
            <a:fld id="{42D6254A-A357-4200-B73D-5001EDA92138}" type="slidenum">
              <a:rPr lang="en-US" smtClean="0"/>
              <a:pPr/>
              <a:t>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85800"/>
            <a:ext cx="7687278" cy="4874433"/>
          </a:xfrm>
          <a:prstGeom prst="rect">
            <a:avLst/>
          </a:prstGeom>
        </p:spPr>
      </p:pic>
      <p:sp>
        <p:nvSpPr>
          <p:cNvPr id="2" name="Title 1"/>
          <p:cNvSpPr>
            <a:spLocks noGrp="1"/>
          </p:cNvSpPr>
          <p:nvPr>
            <p:ph type="title"/>
          </p:nvPr>
        </p:nvSpPr>
        <p:spPr>
          <a:xfrm>
            <a:off x="762000" y="5560232"/>
            <a:ext cx="7687278" cy="1297768"/>
          </a:xfrm>
          <a:solidFill>
            <a:schemeClr val="bg1"/>
          </a:solidFill>
          <a:ln w="12700">
            <a:solidFill>
              <a:schemeClr val="accent1"/>
            </a:solidFill>
          </a:ln>
        </p:spPr>
        <p:txBody>
          <a:bodyPr>
            <a:normAutofit fontScale="90000"/>
          </a:bodyPr>
          <a:lstStyle/>
          <a:p>
            <a:pPr>
              <a:tabLst>
                <a:tab pos="7889875" algn="r"/>
              </a:tabLst>
            </a:pPr>
            <a:r>
              <a:rPr lang="en-US" sz="1800" cap="none" dirty="0" smtClean="0"/>
              <a:t>President Dwight D. Eisenhower initiated the last truly great national infrastructure program - the building of the Interstate Highway System. The time has come for a new program of national rebuilding. </a:t>
            </a:r>
            <a:br>
              <a:rPr lang="en-US" sz="1800" cap="none" dirty="0" smtClean="0"/>
            </a:br>
            <a:r>
              <a:rPr lang="en-US" sz="1800" cap="none" dirty="0" smtClean="0"/>
              <a:t>	</a:t>
            </a:r>
            <a:r>
              <a:rPr lang="en-US" sz="1600" cap="none" dirty="0" smtClean="0"/>
              <a:t>President Trump</a:t>
            </a:r>
            <a:br>
              <a:rPr lang="en-US" sz="1600" cap="none" dirty="0" smtClean="0"/>
            </a:br>
            <a:r>
              <a:rPr lang="en-US" sz="1600" cap="none" dirty="0" smtClean="0"/>
              <a:t>	Address to Congress, 28 Feb 2017</a:t>
            </a:r>
            <a:endParaRPr lang="en-US" sz="1600" cap="none" dirty="0"/>
          </a:p>
        </p:txBody>
      </p:sp>
      <p:sp>
        <p:nvSpPr>
          <p:cNvPr id="7" name="Title 1"/>
          <p:cNvSpPr txBox="1">
            <a:spLocks/>
          </p:cNvSpPr>
          <p:nvPr/>
        </p:nvSpPr>
        <p:spPr bwMode="auto">
          <a:xfrm>
            <a:off x="0" y="0"/>
            <a:ext cx="9144000" cy="685800"/>
          </a:xfrm>
          <a:prstGeom prst="rect">
            <a:avLst/>
          </a:prstGeom>
          <a:solidFill>
            <a:schemeClr val="bg1"/>
          </a:solidFill>
          <a:ln w="12700">
            <a:solidFill>
              <a:schemeClr val="accent1"/>
            </a:solidFill>
            <a:miter lim="800000"/>
            <a:headEnd/>
            <a:tailEnd/>
          </a:ln>
        </p:spPr>
        <p:txBody>
          <a:bodyPr vert="horz" lIns="91440" tIns="45720" rIns="91440" bIns="45720" rtlCol="0" anchor="b">
            <a:normAutofit/>
          </a:bodyPr>
          <a:lstStyle>
            <a:lvl1pPr algn="l" defTabSz="914400" rtl="0" eaLnBrk="1" latinLnBrk="0" hangingPunct="1">
              <a:lnSpc>
                <a:spcPct val="100000"/>
              </a:lnSpc>
              <a:spcBef>
                <a:spcPct val="0"/>
              </a:spcBef>
              <a:buNone/>
              <a:defRPr sz="3600" b="1" kern="1200" cap="all"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fontAlgn="auto">
              <a:spcAft>
                <a:spcPts val="0"/>
              </a:spcAft>
            </a:pPr>
            <a:r>
              <a:rPr lang="en-US" sz="3200" dirty="0" smtClean="0"/>
              <a:t>new political landscape</a:t>
            </a:r>
            <a:endParaRPr lang="en-US" sz="3200" dirty="0"/>
          </a:p>
        </p:txBody>
      </p:sp>
    </p:spTree>
    <p:extLst>
      <p:ext uri="{BB962C8B-B14F-4D97-AF65-F5344CB8AC3E}">
        <p14:creationId xmlns:p14="http://schemas.microsoft.com/office/powerpoint/2010/main" val="95680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30" y="973015"/>
            <a:ext cx="8865140" cy="5596647"/>
          </a:xfrm>
          <a:prstGeom prst="rect">
            <a:avLst/>
          </a:prstGeom>
        </p:spPr>
      </p:pic>
      <p:sp>
        <p:nvSpPr>
          <p:cNvPr id="2" name="Title 1"/>
          <p:cNvSpPr>
            <a:spLocks noGrp="1"/>
          </p:cNvSpPr>
          <p:nvPr>
            <p:ph type="title"/>
          </p:nvPr>
        </p:nvSpPr>
        <p:spPr>
          <a:xfrm>
            <a:off x="0" y="0"/>
            <a:ext cx="9144000" cy="685800"/>
          </a:xfrm>
          <a:solidFill>
            <a:schemeClr val="bg1"/>
          </a:solidFill>
          <a:ln w="12700"/>
        </p:spPr>
        <p:txBody>
          <a:bodyPr>
            <a:normAutofit/>
          </a:bodyPr>
          <a:lstStyle/>
          <a:p>
            <a:pPr algn="ctr"/>
            <a:r>
              <a:rPr lang="en-US" sz="3200" dirty="0" smtClean="0"/>
              <a:t>PENTAGON-LEVEL leadership</a:t>
            </a:r>
            <a:endParaRPr lang="en-US" sz="3200" dirty="0"/>
          </a:p>
        </p:txBody>
      </p:sp>
      <p:sp>
        <p:nvSpPr>
          <p:cNvPr id="3" name="Text Placeholder 2"/>
          <p:cNvSpPr>
            <a:spLocks noGrp="1"/>
          </p:cNvSpPr>
          <p:nvPr>
            <p:ph type="body" sz="quarter" idx="12"/>
          </p:nvPr>
        </p:nvSpPr>
        <p:spPr>
          <a:xfrm>
            <a:off x="2285999" y="5334000"/>
            <a:ext cx="6700985" cy="1143000"/>
          </a:xfrm>
          <a:solidFill>
            <a:schemeClr val="bg1"/>
          </a:solidFill>
          <a:ln w="12700">
            <a:solidFill>
              <a:schemeClr val="tx1"/>
            </a:solidFill>
          </a:ln>
        </p:spPr>
        <p:txBody>
          <a:bodyPr>
            <a:noAutofit/>
          </a:bodyPr>
          <a:lstStyle/>
          <a:p>
            <a:pPr marL="342900" indent="-342900">
              <a:lnSpc>
                <a:spcPct val="100000"/>
              </a:lnSpc>
              <a:spcBef>
                <a:spcPts val="0"/>
              </a:spcBef>
              <a:spcAft>
                <a:spcPts val="1800"/>
              </a:spcAft>
              <a:buFont typeface="Arial" panose="020B0604020202020204" pitchFamily="34" charset="0"/>
              <a:buChar char="•"/>
            </a:pPr>
            <a:r>
              <a:rPr lang="en-US" sz="2400" b="1" dirty="0" smtClean="0"/>
              <a:t>No </a:t>
            </a:r>
            <a:r>
              <a:rPr lang="en-US" sz="2400" b="1" dirty="0" err="1" smtClean="0"/>
              <a:t>SecArmy</a:t>
            </a:r>
            <a:r>
              <a:rPr lang="en-US" sz="2400" b="1" dirty="0" smtClean="0"/>
              <a:t> or ASA(CW) nominated </a:t>
            </a:r>
          </a:p>
          <a:p>
            <a:pPr marL="342900" indent="-342900">
              <a:lnSpc>
                <a:spcPct val="100000"/>
              </a:lnSpc>
              <a:spcBef>
                <a:spcPts val="0"/>
              </a:spcBef>
              <a:spcAft>
                <a:spcPts val="1800"/>
              </a:spcAft>
              <a:buFont typeface="Arial" panose="020B0604020202020204" pitchFamily="34" charset="0"/>
              <a:buChar char="•"/>
            </a:pPr>
            <a:r>
              <a:rPr lang="en-US" sz="2400" b="1" dirty="0" smtClean="0"/>
              <a:t>Timetable uncertain </a:t>
            </a:r>
          </a:p>
          <a:p>
            <a:pPr>
              <a:lnSpc>
                <a:spcPct val="100000"/>
              </a:lnSpc>
              <a:spcBef>
                <a:spcPts val="0"/>
              </a:spcBef>
              <a:spcAft>
                <a:spcPts val="1200"/>
              </a:spcAft>
            </a:pPr>
            <a:endParaRPr lang="en-US" sz="2400" dirty="0"/>
          </a:p>
          <a:p>
            <a:endParaRPr lang="en-US" sz="2400"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36738" r="12341" b="27896"/>
          <a:stretch/>
        </p:blipFill>
        <p:spPr>
          <a:xfrm>
            <a:off x="139430" y="973015"/>
            <a:ext cx="3746770" cy="908918"/>
          </a:xfrm>
          <a:prstGeom prst="rect">
            <a:avLst/>
          </a:prstGeom>
        </p:spPr>
      </p:pic>
    </p:spTree>
    <p:extLst>
      <p:ext uri="{BB962C8B-B14F-4D97-AF65-F5344CB8AC3E}">
        <p14:creationId xmlns:p14="http://schemas.microsoft.com/office/powerpoint/2010/main" val="409448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58385539"/>
              </p:ext>
            </p:extLst>
          </p:nvPr>
        </p:nvGraphicFramePr>
        <p:xfrm>
          <a:off x="51824" y="1244600"/>
          <a:ext cx="6858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51201"/>
            <a:ext cx="9144000" cy="643441"/>
          </a:xfrm>
          <a:solidFill>
            <a:schemeClr val="bg1"/>
          </a:solidFill>
          <a:ln w="12700">
            <a:solidFill>
              <a:schemeClr val="tx1"/>
            </a:solidFill>
          </a:ln>
        </p:spPr>
        <p:txBody>
          <a:bodyPr>
            <a:normAutofit/>
          </a:bodyPr>
          <a:lstStyle/>
          <a:p>
            <a:pPr algn="ctr"/>
            <a:r>
              <a:rPr lang="en-US" sz="3200" dirty="0" smtClean="0">
                <a:solidFill>
                  <a:schemeClr val="tx1"/>
                </a:solidFill>
              </a:rPr>
              <a:t>Civil </a:t>
            </a:r>
            <a:r>
              <a:rPr lang="en-US" sz="3200" dirty="0">
                <a:solidFill>
                  <a:schemeClr val="tx1"/>
                </a:solidFill>
              </a:rPr>
              <a:t>Works </a:t>
            </a:r>
            <a:r>
              <a:rPr lang="en-US" sz="3200" dirty="0" smtClean="0">
                <a:solidFill>
                  <a:schemeClr val="tx1"/>
                </a:solidFill>
              </a:rPr>
              <a:t>BUDGET STATE OF PLAY</a:t>
            </a:r>
            <a:endParaRPr lang="en-US" sz="3200" dirty="0">
              <a:solidFill>
                <a:schemeClr val="tx1"/>
              </a:solidFill>
            </a:endParaRPr>
          </a:p>
        </p:txBody>
      </p:sp>
      <p:sp>
        <p:nvSpPr>
          <p:cNvPr id="3" name="Text Placeholder 2"/>
          <p:cNvSpPr>
            <a:spLocks noGrp="1"/>
          </p:cNvSpPr>
          <p:nvPr>
            <p:ph type="body" sz="quarter" idx="12"/>
          </p:nvPr>
        </p:nvSpPr>
        <p:spPr>
          <a:xfrm>
            <a:off x="4876799" y="914400"/>
            <a:ext cx="4114801" cy="4455439"/>
          </a:xfrm>
          <a:solidFill>
            <a:schemeClr val="bg1"/>
          </a:solidFill>
          <a:ln w="12700">
            <a:solidFill>
              <a:schemeClr val="tx1"/>
            </a:solidFill>
          </a:ln>
        </p:spPr>
        <p:txBody>
          <a:bodyPr>
            <a:noAutofit/>
          </a:bodyPr>
          <a:lstStyle/>
          <a:p>
            <a:pPr marL="342900" indent="-342900">
              <a:lnSpc>
                <a:spcPct val="100000"/>
              </a:lnSpc>
              <a:spcBef>
                <a:spcPts val="0"/>
              </a:spcBef>
              <a:spcAft>
                <a:spcPts val="1800"/>
              </a:spcAft>
              <a:buFont typeface="Arial" panose="020B0604020202020204" pitchFamily="34" charset="0"/>
              <a:buChar char="•"/>
            </a:pPr>
            <a:r>
              <a:rPr lang="en-US" sz="2400" b="1" dirty="0" smtClean="0"/>
              <a:t>Continuing Resolution (CRA) until 28 Apr 2017</a:t>
            </a:r>
          </a:p>
          <a:p>
            <a:pPr marL="342900" indent="-342900">
              <a:lnSpc>
                <a:spcPct val="100000"/>
              </a:lnSpc>
              <a:spcBef>
                <a:spcPts val="0"/>
              </a:spcBef>
              <a:spcAft>
                <a:spcPts val="1800"/>
              </a:spcAft>
              <a:buFont typeface="Arial" panose="020B0604020202020204" pitchFamily="34" charset="0"/>
              <a:buChar char="•"/>
            </a:pPr>
            <a:r>
              <a:rPr lang="en-US" sz="2400" b="1" dirty="0" smtClean="0"/>
              <a:t>Currently constrained to “least of…”</a:t>
            </a:r>
          </a:p>
          <a:p>
            <a:pPr marL="342900" indent="-342900">
              <a:lnSpc>
                <a:spcPct val="100000"/>
              </a:lnSpc>
              <a:spcBef>
                <a:spcPts val="0"/>
              </a:spcBef>
              <a:spcAft>
                <a:spcPts val="1800"/>
              </a:spcAft>
              <a:buFont typeface="Arial" panose="020B0604020202020204" pitchFamily="34" charset="0"/>
              <a:buChar char="•"/>
            </a:pPr>
            <a:r>
              <a:rPr lang="en-US" sz="2400" b="1" dirty="0" smtClean="0"/>
              <a:t>FY17 </a:t>
            </a:r>
            <a:r>
              <a:rPr lang="en-US" sz="2400" b="1" dirty="0" err="1" smtClean="0"/>
              <a:t>Workplan</a:t>
            </a:r>
            <a:r>
              <a:rPr lang="en-US" sz="2400" b="1" dirty="0" smtClean="0"/>
              <a:t>?</a:t>
            </a:r>
          </a:p>
          <a:p>
            <a:pPr marL="342900" indent="-342900">
              <a:lnSpc>
                <a:spcPct val="100000"/>
              </a:lnSpc>
              <a:spcBef>
                <a:spcPts val="0"/>
              </a:spcBef>
              <a:spcAft>
                <a:spcPts val="1800"/>
              </a:spcAft>
              <a:buFont typeface="Arial" panose="020B0604020202020204" pitchFamily="34" charset="0"/>
              <a:buChar char="•"/>
            </a:pPr>
            <a:r>
              <a:rPr lang="en-US" sz="2400" b="1" dirty="0" smtClean="0"/>
              <a:t>$1.025 B Supplemental for Storm Damage Repair</a:t>
            </a:r>
          </a:p>
          <a:p>
            <a:pPr marL="342900" indent="-342900">
              <a:lnSpc>
                <a:spcPct val="100000"/>
              </a:lnSpc>
              <a:spcBef>
                <a:spcPts val="0"/>
              </a:spcBef>
              <a:spcAft>
                <a:spcPts val="1800"/>
              </a:spcAft>
              <a:buFont typeface="Arial" panose="020B0604020202020204" pitchFamily="34" charset="0"/>
              <a:buChar char="•"/>
            </a:pPr>
            <a:r>
              <a:rPr lang="en-US" sz="2400" b="1" dirty="0" smtClean="0"/>
              <a:t>Initial FY18 Guidance</a:t>
            </a:r>
          </a:p>
          <a:p>
            <a:pPr>
              <a:lnSpc>
                <a:spcPct val="100000"/>
              </a:lnSpc>
              <a:spcBef>
                <a:spcPts val="0"/>
              </a:spcBef>
              <a:spcAft>
                <a:spcPts val="1200"/>
              </a:spcAft>
            </a:pPr>
            <a:endParaRPr lang="en-US" sz="2400" dirty="0"/>
          </a:p>
          <a:p>
            <a:endParaRPr lang="en-US" sz="1600" dirty="0"/>
          </a:p>
        </p:txBody>
      </p:sp>
      <p:sp>
        <p:nvSpPr>
          <p:cNvPr id="7" name="TextBox 6"/>
          <p:cNvSpPr txBox="1"/>
          <p:nvPr/>
        </p:nvSpPr>
        <p:spPr>
          <a:xfrm>
            <a:off x="2554302" y="2407564"/>
            <a:ext cx="1611210" cy="656077"/>
          </a:xfrm>
          <a:prstGeom prst="rect">
            <a:avLst/>
          </a:prstGeom>
          <a:noFill/>
        </p:spPr>
        <p:txBody>
          <a:bodyPr wrap="none" rtlCol="0">
            <a:spAutoFit/>
          </a:bodyPr>
          <a:lstStyle/>
          <a:p>
            <a:pPr defTabSz="914400" eaLnBrk="0" fontAlgn="base" hangingPunct="0">
              <a:lnSpc>
                <a:spcPct val="120000"/>
              </a:lnSpc>
              <a:spcBef>
                <a:spcPct val="0"/>
              </a:spcBef>
              <a:spcAft>
                <a:spcPct val="0"/>
              </a:spcAft>
            </a:pPr>
            <a:r>
              <a:rPr lang="en-US" sz="1600" b="1" dirty="0" smtClean="0">
                <a:solidFill>
                  <a:srgbClr val="F8F8F8"/>
                </a:solidFill>
                <a:latin typeface="Arial" pitchFamily="34" charset="0"/>
              </a:rPr>
              <a:t>Navigation,</a:t>
            </a:r>
          </a:p>
          <a:p>
            <a:pPr defTabSz="914400" eaLnBrk="0" fontAlgn="base" hangingPunct="0">
              <a:lnSpc>
                <a:spcPct val="120000"/>
              </a:lnSpc>
              <a:spcBef>
                <a:spcPct val="0"/>
              </a:spcBef>
              <a:spcAft>
                <a:spcPct val="0"/>
              </a:spcAft>
            </a:pPr>
            <a:r>
              <a:rPr lang="en-US" sz="1600" b="1" dirty="0" smtClean="0">
                <a:solidFill>
                  <a:srgbClr val="F8F8F8"/>
                </a:solidFill>
                <a:latin typeface="Arial" pitchFamily="34" charset="0"/>
              </a:rPr>
              <a:t>Ports $1,011 M</a:t>
            </a:r>
          </a:p>
        </p:txBody>
      </p:sp>
      <p:sp>
        <p:nvSpPr>
          <p:cNvPr id="8" name="TextBox 7"/>
          <p:cNvSpPr txBox="1"/>
          <p:nvPr/>
        </p:nvSpPr>
        <p:spPr>
          <a:xfrm>
            <a:off x="2823328" y="3393117"/>
            <a:ext cx="1290738" cy="978729"/>
          </a:xfrm>
          <a:prstGeom prst="rect">
            <a:avLst/>
          </a:prstGeom>
          <a:noFill/>
        </p:spPr>
        <p:txBody>
          <a:bodyPr wrap="none" rtlCol="0">
            <a:spAutoFit/>
          </a:bodyPr>
          <a:lstStyle/>
          <a:p>
            <a:pPr defTabSz="914400" eaLnBrk="0" fontAlgn="base" hangingPunct="0">
              <a:lnSpc>
                <a:spcPct val="120000"/>
              </a:lnSpc>
              <a:spcBef>
                <a:spcPct val="0"/>
              </a:spcBef>
              <a:spcAft>
                <a:spcPct val="0"/>
              </a:spcAft>
            </a:pPr>
            <a:r>
              <a:rPr lang="en-US" sz="1600" b="1" dirty="0" smtClean="0">
                <a:solidFill>
                  <a:srgbClr val="F8F8F8"/>
                </a:solidFill>
                <a:latin typeface="Arial" pitchFamily="34" charset="0"/>
              </a:rPr>
              <a:t>Navigation,</a:t>
            </a:r>
          </a:p>
          <a:p>
            <a:pPr defTabSz="914400" eaLnBrk="0" fontAlgn="base" hangingPunct="0">
              <a:lnSpc>
                <a:spcPct val="120000"/>
              </a:lnSpc>
              <a:spcBef>
                <a:spcPct val="0"/>
              </a:spcBef>
              <a:spcAft>
                <a:spcPct val="0"/>
              </a:spcAft>
            </a:pPr>
            <a:r>
              <a:rPr lang="en-US" sz="1600" b="1" dirty="0" smtClean="0">
                <a:solidFill>
                  <a:srgbClr val="F8F8F8"/>
                </a:solidFill>
                <a:latin typeface="Arial" pitchFamily="34" charset="0"/>
              </a:rPr>
              <a:t>    Inland</a:t>
            </a:r>
          </a:p>
          <a:p>
            <a:pPr defTabSz="914400" eaLnBrk="0" fontAlgn="base" hangingPunct="0">
              <a:lnSpc>
                <a:spcPct val="120000"/>
              </a:lnSpc>
              <a:spcBef>
                <a:spcPct val="0"/>
              </a:spcBef>
              <a:spcAft>
                <a:spcPct val="0"/>
              </a:spcAft>
            </a:pPr>
            <a:r>
              <a:rPr lang="en-US" sz="1600" b="1" dirty="0" smtClean="0">
                <a:solidFill>
                  <a:srgbClr val="F8F8F8"/>
                </a:solidFill>
                <a:latin typeface="Arial" pitchFamily="34" charset="0"/>
              </a:rPr>
              <a:t>      $923 M</a:t>
            </a:r>
          </a:p>
        </p:txBody>
      </p:sp>
      <p:sp>
        <p:nvSpPr>
          <p:cNvPr id="9" name="TextBox 8"/>
          <p:cNvSpPr txBox="1"/>
          <p:nvPr/>
        </p:nvSpPr>
        <p:spPr>
          <a:xfrm rot="3811106">
            <a:off x="2576235" y="4426659"/>
            <a:ext cx="1003553" cy="400110"/>
          </a:xfrm>
          <a:prstGeom prst="rect">
            <a:avLst/>
          </a:prstGeom>
          <a:noFill/>
        </p:spPr>
        <p:txBody>
          <a:bodyPr wrap="square" rtlCol="0">
            <a:spAutoFit/>
          </a:bodyPr>
          <a:lstStyle/>
          <a:p>
            <a:pPr algn="r" defTabSz="914400" eaLnBrk="0" fontAlgn="base" hangingPunct="0">
              <a:lnSpc>
                <a:spcPts val="1200"/>
              </a:lnSpc>
              <a:spcBef>
                <a:spcPct val="0"/>
              </a:spcBef>
              <a:spcAft>
                <a:spcPct val="0"/>
              </a:spcAft>
            </a:pPr>
            <a:r>
              <a:rPr lang="en-US" sz="1100" b="1" dirty="0" smtClean="0">
                <a:solidFill>
                  <a:srgbClr val="000000"/>
                </a:solidFill>
                <a:latin typeface="Arial" pitchFamily="34" charset="0"/>
              </a:rPr>
              <a:t>Hydropower $196 M</a:t>
            </a:r>
            <a:endParaRPr lang="en-US" sz="1100" b="1" dirty="0">
              <a:solidFill>
                <a:srgbClr val="000000"/>
              </a:solidFill>
              <a:latin typeface="Arial" pitchFamily="34" charset="0"/>
            </a:endParaRPr>
          </a:p>
        </p:txBody>
      </p:sp>
      <p:sp>
        <p:nvSpPr>
          <p:cNvPr id="10" name="TextBox 9"/>
          <p:cNvSpPr txBox="1"/>
          <p:nvPr/>
        </p:nvSpPr>
        <p:spPr>
          <a:xfrm rot="4729839">
            <a:off x="2139591" y="4443846"/>
            <a:ext cx="1066800" cy="400110"/>
          </a:xfrm>
          <a:prstGeom prst="rect">
            <a:avLst/>
          </a:prstGeom>
          <a:noFill/>
        </p:spPr>
        <p:txBody>
          <a:bodyPr wrap="square" rtlCol="0">
            <a:spAutoFit/>
          </a:bodyPr>
          <a:lstStyle/>
          <a:p>
            <a:pPr algn="r" defTabSz="914400" eaLnBrk="0" fontAlgn="base" hangingPunct="0">
              <a:lnSpc>
                <a:spcPts val="1200"/>
              </a:lnSpc>
              <a:spcBef>
                <a:spcPct val="0"/>
              </a:spcBef>
              <a:spcAft>
                <a:spcPct val="0"/>
              </a:spcAft>
            </a:pPr>
            <a:r>
              <a:rPr lang="en-US" sz="1100" b="1" dirty="0" smtClean="0">
                <a:solidFill>
                  <a:srgbClr val="E6E6E6"/>
                </a:solidFill>
                <a:latin typeface="Arial" pitchFamily="34" charset="0"/>
              </a:rPr>
              <a:t>Recreation $267 M</a:t>
            </a:r>
            <a:endParaRPr lang="en-US" sz="1100" b="1" dirty="0">
              <a:solidFill>
                <a:srgbClr val="E6E6E6"/>
              </a:solidFill>
              <a:latin typeface="Arial" pitchFamily="34" charset="0"/>
            </a:endParaRPr>
          </a:p>
        </p:txBody>
      </p:sp>
      <p:sp>
        <p:nvSpPr>
          <p:cNvPr id="11" name="TextBox 10"/>
          <p:cNvSpPr txBox="1"/>
          <p:nvPr/>
        </p:nvSpPr>
        <p:spPr>
          <a:xfrm>
            <a:off x="921230" y="3493295"/>
            <a:ext cx="1596911" cy="978729"/>
          </a:xfrm>
          <a:prstGeom prst="rect">
            <a:avLst/>
          </a:prstGeom>
          <a:noFill/>
        </p:spPr>
        <p:txBody>
          <a:bodyPr wrap="none" rtlCol="0">
            <a:spAutoFit/>
          </a:bodyPr>
          <a:lstStyle/>
          <a:p>
            <a:pPr algn="r" defTabSz="914400" eaLnBrk="0" fontAlgn="base" hangingPunct="0">
              <a:lnSpc>
                <a:spcPct val="120000"/>
              </a:lnSpc>
              <a:spcBef>
                <a:spcPct val="0"/>
              </a:spcBef>
              <a:spcAft>
                <a:spcPct val="0"/>
              </a:spcAft>
            </a:pPr>
            <a:r>
              <a:rPr lang="en-US" sz="1600" b="1" dirty="0" smtClean="0">
                <a:solidFill>
                  <a:srgbClr val="E6E6E6"/>
                </a:solidFill>
                <a:latin typeface="Arial" pitchFamily="34" charset="0"/>
              </a:rPr>
              <a:t>Flood Damage</a:t>
            </a:r>
          </a:p>
          <a:p>
            <a:pPr algn="r" defTabSz="914400" eaLnBrk="0" fontAlgn="base" hangingPunct="0">
              <a:lnSpc>
                <a:spcPct val="120000"/>
              </a:lnSpc>
              <a:spcBef>
                <a:spcPct val="0"/>
              </a:spcBef>
              <a:spcAft>
                <a:spcPct val="0"/>
              </a:spcAft>
            </a:pPr>
            <a:r>
              <a:rPr lang="en-US" sz="1600" b="1" dirty="0" smtClean="0">
                <a:solidFill>
                  <a:srgbClr val="E6E6E6"/>
                </a:solidFill>
                <a:latin typeface="Arial" pitchFamily="34" charset="0"/>
              </a:rPr>
              <a:t>Reduction</a:t>
            </a:r>
          </a:p>
          <a:p>
            <a:pPr algn="r" defTabSz="914400" eaLnBrk="0" fontAlgn="base" hangingPunct="0">
              <a:lnSpc>
                <a:spcPct val="120000"/>
              </a:lnSpc>
              <a:spcBef>
                <a:spcPct val="0"/>
              </a:spcBef>
              <a:spcAft>
                <a:spcPct val="0"/>
              </a:spcAft>
            </a:pPr>
            <a:r>
              <a:rPr lang="en-US" sz="1600" b="1" dirty="0" smtClean="0">
                <a:solidFill>
                  <a:srgbClr val="E6E6E6"/>
                </a:solidFill>
                <a:latin typeface="Arial" pitchFamily="34" charset="0"/>
              </a:rPr>
              <a:t>$1,214 M</a:t>
            </a:r>
            <a:endParaRPr lang="en-US" sz="1600" b="1" dirty="0">
              <a:solidFill>
                <a:srgbClr val="E6E6E6"/>
              </a:solidFill>
              <a:latin typeface="Arial" pitchFamily="34" charset="0"/>
            </a:endParaRPr>
          </a:p>
        </p:txBody>
      </p:sp>
      <p:sp>
        <p:nvSpPr>
          <p:cNvPr id="12" name="TextBox 11"/>
          <p:cNvSpPr txBox="1"/>
          <p:nvPr/>
        </p:nvSpPr>
        <p:spPr>
          <a:xfrm>
            <a:off x="2637380" y="5308600"/>
            <a:ext cx="1476686" cy="430887"/>
          </a:xfrm>
          <a:prstGeom prst="rect">
            <a:avLst/>
          </a:prstGeom>
          <a:solidFill>
            <a:schemeClr val="bg1"/>
          </a:solidFill>
          <a:ln w="12700">
            <a:solidFill>
              <a:schemeClr val="tx1"/>
            </a:solidFill>
          </a:ln>
        </p:spPr>
        <p:txBody>
          <a:bodyPr wrap="none" rtlCol="0">
            <a:spAutoFit/>
          </a:bodyPr>
          <a:lstStyle/>
          <a:p>
            <a:pPr defTabSz="914400" eaLnBrk="0" fontAlgn="base" hangingPunct="0">
              <a:spcBef>
                <a:spcPct val="0"/>
              </a:spcBef>
              <a:spcAft>
                <a:spcPct val="0"/>
              </a:spcAft>
            </a:pPr>
            <a:r>
              <a:rPr lang="en-US" sz="1100" b="1" dirty="0" smtClean="0">
                <a:solidFill>
                  <a:srgbClr val="000000"/>
                </a:solidFill>
                <a:latin typeface="Arial" pitchFamily="34" charset="0"/>
              </a:rPr>
              <a:t>Emergency</a:t>
            </a:r>
          </a:p>
          <a:p>
            <a:pPr defTabSz="914400" eaLnBrk="0" fontAlgn="base" hangingPunct="0">
              <a:spcBef>
                <a:spcPct val="0"/>
              </a:spcBef>
              <a:spcAft>
                <a:spcPct val="0"/>
              </a:spcAft>
            </a:pPr>
            <a:r>
              <a:rPr lang="en-US" sz="1100" b="1" dirty="0" smtClean="0">
                <a:solidFill>
                  <a:srgbClr val="000000"/>
                </a:solidFill>
                <a:latin typeface="Arial" pitchFamily="34" charset="0"/>
              </a:rPr>
              <a:t>Management $35 M</a:t>
            </a:r>
            <a:endParaRPr lang="en-US" sz="1100" b="1" dirty="0">
              <a:solidFill>
                <a:srgbClr val="000000"/>
              </a:solidFill>
              <a:latin typeface="Arial" pitchFamily="34" charset="0"/>
            </a:endParaRPr>
          </a:p>
        </p:txBody>
      </p:sp>
      <p:cxnSp>
        <p:nvCxnSpPr>
          <p:cNvPr id="13" name="Straight Connector 12"/>
          <p:cNvCxnSpPr/>
          <p:nvPr/>
        </p:nvCxnSpPr>
        <p:spPr>
          <a:xfrm flipH="1" flipV="1">
            <a:off x="2373400" y="5132926"/>
            <a:ext cx="301800" cy="236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109449">
            <a:off x="914757" y="2993542"/>
            <a:ext cx="1276311" cy="295466"/>
          </a:xfrm>
          <a:prstGeom prst="rect">
            <a:avLst/>
          </a:prstGeom>
          <a:noFill/>
        </p:spPr>
        <p:txBody>
          <a:bodyPr wrap="none" rtlCol="0">
            <a:spAutoFit/>
          </a:bodyPr>
          <a:lstStyle/>
          <a:p>
            <a:pPr algn="ctr" defTabSz="914400" eaLnBrk="0" fontAlgn="base" hangingPunct="0">
              <a:lnSpc>
                <a:spcPct val="120000"/>
              </a:lnSpc>
              <a:spcBef>
                <a:spcPct val="0"/>
              </a:spcBef>
              <a:spcAft>
                <a:spcPct val="0"/>
              </a:spcAft>
            </a:pPr>
            <a:r>
              <a:rPr lang="en-US" sz="1100" b="1" dirty="0" smtClean="0">
                <a:solidFill>
                  <a:srgbClr val="000000"/>
                </a:solidFill>
                <a:latin typeface="Arial" pitchFamily="34" charset="0"/>
              </a:rPr>
              <a:t>FUSRAP $103 M</a:t>
            </a:r>
            <a:endParaRPr lang="en-US" sz="1100" b="1" dirty="0">
              <a:solidFill>
                <a:srgbClr val="000000"/>
              </a:solidFill>
              <a:latin typeface="Arial" pitchFamily="34" charset="0"/>
            </a:endParaRPr>
          </a:p>
        </p:txBody>
      </p:sp>
      <p:sp>
        <p:nvSpPr>
          <p:cNvPr id="15" name="TextBox 14"/>
          <p:cNvSpPr txBox="1"/>
          <p:nvPr/>
        </p:nvSpPr>
        <p:spPr>
          <a:xfrm rot="2952776">
            <a:off x="1111041" y="2575031"/>
            <a:ext cx="1428596" cy="609398"/>
          </a:xfrm>
          <a:prstGeom prst="rect">
            <a:avLst/>
          </a:prstGeom>
          <a:noFill/>
        </p:spPr>
        <p:txBody>
          <a:bodyPr wrap="none" rtlCol="0">
            <a:spAutoFit/>
          </a:bodyPr>
          <a:lstStyle/>
          <a:p>
            <a:pPr defTabSz="914400" eaLnBrk="0" fontAlgn="base" hangingPunct="0">
              <a:lnSpc>
                <a:spcPct val="120000"/>
              </a:lnSpc>
              <a:spcBef>
                <a:spcPct val="0"/>
              </a:spcBef>
              <a:spcAft>
                <a:spcPct val="0"/>
              </a:spcAft>
            </a:pPr>
            <a:r>
              <a:rPr lang="en-US" sz="1400" b="1" dirty="0" smtClean="0">
                <a:solidFill>
                  <a:srgbClr val="919191">
                    <a:lumMod val="20000"/>
                    <a:lumOff val="80000"/>
                  </a:srgbClr>
                </a:solidFill>
                <a:latin typeface="Arial" pitchFamily="34" charset="0"/>
              </a:rPr>
              <a:t>Environmental</a:t>
            </a:r>
          </a:p>
          <a:p>
            <a:pPr defTabSz="914400" eaLnBrk="0" fontAlgn="base" hangingPunct="0">
              <a:lnSpc>
                <a:spcPct val="120000"/>
              </a:lnSpc>
              <a:spcBef>
                <a:spcPct val="0"/>
              </a:spcBef>
              <a:spcAft>
                <a:spcPct val="0"/>
              </a:spcAft>
            </a:pPr>
            <a:r>
              <a:rPr lang="en-US" sz="1400" b="1" dirty="0" smtClean="0">
                <a:solidFill>
                  <a:srgbClr val="919191">
                    <a:lumMod val="20000"/>
                    <a:lumOff val="80000"/>
                  </a:srgbClr>
                </a:solidFill>
                <a:latin typeface="Arial" pitchFamily="34" charset="0"/>
              </a:rPr>
              <a:t>$480 M</a:t>
            </a:r>
            <a:endParaRPr lang="en-US" sz="1400" b="1" dirty="0">
              <a:solidFill>
                <a:srgbClr val="919191">
                  <a:lumMod val="20000"/>
                  <a:lumOff val="80000"/>
                </a:srgbClr>
              </a:solidFill>
              <a:latin typeface="Arial" pitchFamily="34" charset="0"/>
            </a:endParaRPr>
          </a:p>
        </p:txBody>
      </p:sp>
      <p:sp>
        <p:nvSpPr>
          <p:cNvPr id="16" name="TextBox 15"/>
          <p:cNvSpPr txBox="1"/>
          <p:nvPr/>
        </p:nvSpPr>
        <p:spPr>
          <a:xfrm rot="4098916">
            <a:off x="1589276" y="2260374"/>
            <a:ext cx="1120751" cy="400110"/>
          </a:xfrm>
          <a:prstGeom prst="rect">
            <a:avLst/>
          </a:prstGeom>
          <a:noFill/>
        </p:spPr>
        <p:txBody>
          <a:bodyPr wrap="square" rtlCol="0">
            <a:spAutoFit/>
          </a:bodyPr>
          <a:lstStyle/>
          <a:p>
            <a:pPr defTabSz="914400" eaLnBrk="0" fontAlgn="base" hangingPunct="0">
              <a:lnSpc>
                <a:spcPts val="1200"/>
              </a:lnSpc>
              <a:spcBef>
                <a:spcPct val="0"/>
              </a:spcBef>
              <a:spcAft>
                <a:spcPct val="0"/>
              </a:spcAft>
            </a:pPr>
            <a:r>
              <a:rPr lang="en-US" sz="1100" b="1" dirty="0" smtClean="0">
                <a:solidFill>
                  <a:srgbClr val="000000"/>
                </a:solidFill>
                <a:latin typeface="Arial" pitchFamily="34" charset="0"/>
              </a:rPr>
              <a:t>Regulatory $200 M</a:t>
            </a:r>
            <a:endParaRPr lang="en-US" sz="1100" b="1" dirty="0">
              <a:solidFill>
                <a:srgbClr val="000000"/>
              </a:solidFill>
              <a:latin typeface="Arial" pitchFamily="34" charset="0"/>
            </a:endParaRPr>
          </a:p>
        </p:txBody>
      </p:sp>
      <p:sp>
        <p:nvSpPr>
          <p:cNvPr id="17" name="TextBox 16"/>
          <p:cNvSpPr txBox="1"/>
          <p:nvPr/>
        </p:nvSpPr>
        <p:spPr>
          <a:xfrm>
            <a:off x="458089" y="1769383"/>
            <a:ext cx="1436611" cy="295466"/>
          </a:xfrm>
          <a:prstGeom prst="rect">
            <a:avLst/>
          </a:prstGeom>
          <a:solidFill>
            <a:schemeClr val="bg1"/>
          </a:solidFill>
          <a:ln w="12700">
            <a:solidFill>
              <a:schemeClr val="tx1"/>
            </a:solidFill>
          </a:ln>
        </p:spPr>
        <p:txBody>
          <a:bodyPr wrap="none" rtlCol="0">
            <a:spAutoFit/>
          </a:bodyPr>
          <a:lstStyle/>
          <a:p>
            <a:pPr algn="ctr" defTabSz="914400" eaLnBrk="0" fontAlgn="base" hangingPunct="0">
              <a:lnSpc>
                <a:spcPct val="120000"/>
              </a:lnSpc>
              <a:spcBef>
                <a:spcPct val="0"/>
              </a:spcBef>
              <a:spcAft>
                <a:spcPct val="0"/>
              </a:spcAft>
            </a:pPr>
            <a:r>
              <a:rPr lang="en-US" sz="1100" b="1" dirty="0" smtClean="0">
                <a:solidFill>
                  <a:srgbClr val="000000"/>
                </a:solidFill>
                <a:latin typeface="Arial" pitchFamily="34" charset="0"/>
              </a:rPr>
              <a:t>Water Supply $7 M</a:t>
            </a:r>
            <a:endParaRPr lang="en-US" sz="1100" b="1" dirty="0">
              <a:solidFill>
                <a:srgbClr val="000000"/>
              </a:solidFill>
              <a:latin typeface="Arial" pitchFamily="34" charset="0"/>
            </a:endParaRPr>
          </a:p>
        </p:txBody>
      </p:sp>
      <p:sp>
        <p:nvSpPr>
          <p:cNvPr id="18" name="TextBox 17"/>
          <p:cNvSpPr txBox="1"/>
          <p:nvPr/>
        </p:nvSpPr>
        <p:spPr>
          <a:xfrm rot="5148876">
            <a:off x="1910094" y="2124679"/>
            <a:ext cx="1069517" cy="400110"/>
          </a:xfrm>
          <a:prstGeom prst="rect">
            <a:avLst/>
          </a:prstGeom>
          <a:noFill/>
        </p:spPr>
        <p:txBody>
          <a:bodyPr wrap="square" rtlCol="0">
            <a:spAutoFit/>
          </a:bodyPr>
          <a:lstStyle/>
          <a:p>
            <a:pPr defTabSz="914400" eaLnBrk="0" fontAlgn="base" hangingPunct="0">
              <a:lnSpc>
                <a:spcPts val="1200"/>
              </a:lnSpc>
              <a:spcBef>
                <a:spcPct val="0"/>
              </a:spcBef>
              <a:spcAft>
                <a:spcPct val="0"/>
              </a:spcAft>
            </a:pPr>
            <a:r>
              <a:rPr lang="en-US" sz="1100" b="1" dirty="0" smtClean="0">
                <a:solidFill>
                  <a:srgbClr val="919191">
                    <a:lumMod val="20000"/>
                    <a:lumOff val="80000"/>
                  </a:srgbClr>
                </a:solidFill>
                <a:latin typeface="Arial" pitchFamily="34" charset="0"/>
              </a:rPr>
              <a:t>Expenses ** $185 M</a:t>
            </a:r>
            <a:endParaRPr lang="en-US" sz="1100" b="1" dirty="0">
              <a:solidFill>
                <a:srgbClr val="919191">
                  <a:lumMod val="20000"/>
                  <a:lumOff val="80000"/>
                </a:srgbClr>
              </a:solidFill>
              <a:latin typeface="Arial" pitchFamily="34" charset="0"/>
            </a:endParaRPr>
          </a:p>
        </p:txBody>
      </p:sp>
      <p:sp>
        <p:nvSpPr>
          <p:cNvPr id="19" name="TextBox 18"/>
          <p:cNvSpPr txBox="1"/>
          <p:nvPr/>
        </p:nvSpPr>
        <p:spPr>
          <a:xfrm>
            <a:off x="1176394" y="5830375"/>
            <a:ext cx="2453376" cy="646331"/>
          </a:xfrm>
          <a:prstGeom prst="rect">
            <a:avLst/>
          </a:prstGeom>
          <a:solidFill>
            <a:schemeClr val="bg1"/>
          </a:solidFill>
          <a:ln w="12700">
            <a:solidFill>
              <a:schemeClr val="tx1"/>
            </a:solidFill>
          </a:ln>
        </p:spPr>
        <p:txBody>
          <a:bodyPr wrap="square" rtlCol="0">
            <a:spAutoFit/>
          </a:bodyPr>
          <a:lstStyle/>
          <a:p>
            <a:r>
              <a:rPr lang="en-US" dirty="0" smtClean="0">
                <a:solidFill>
                  <a:schemeClr val="tx1"/>
                </a:solidFill>
              </a:rPr>
              <a:t>By Business Line</a:t>
            </a:r>
          </a:p>
          <a:p>
            <a:r>
              <a:rPr lang="en-US" dirty="0" smtClean="0">
                <a:solidFill>
                  <a:schemeClr val="tx1"/>
                </a:solidFill>
              </a:rPr>
              <a:t>Total:  $4.62 Billion</a:t>
            </a:r>
            <a:endParaRPr lang="en-US" dirty="0">
              <a:solidFill>
                <a:schemeClr val="tx1"/>
              </a:solidFill>
            </a:endParaRPr>
          </a:p>
        </p:txBody>
      </p:sp>
    </p:spTree>
    <p:extLst>
      <p:ext uri="{BB962C8B-B14F-4D97-AF65-F5344CB8AC3E}">
        <p14:creationId xmlns:p14="http://schemas.microsoft.com/office/powerpoint/2010/main" val="2774275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
            <a:ext cx="9143999" cy="584775"/>
          </a:xfrm>
          <a:prstGeom prst="rect">
            <a:avLst/>
          </a:prstGeom>
          <a:solidFill>
            <a:schemeClr val="bg1"/>
          </a:solidFill>
          <a:ln w="12700">
            <a:solidFill>
              <a:schemeClr val="tx1"/>
            </a:solidFill>
          </a:ln>
        </p:spPr>
        <p:txBody>
          <a:bodyPr wrap="square" rtlCol="0">
            <a:spAutoFit/>
          </a:bodyPr>
          <a:lstStyle/>
          <a:p>
            <a:r>
              <a:rPr lang="en-US" sz="3200" dirty="0" smtClean="0">
                <a:solidFill>
                  <a:schemeClr val="tx1"/>
                </a:solidFill>
              </a:rPr>
              <a:t>NAVIGATION - INLAND</a:t>
            </a:r>
            <a:endParaRPr lang="en-US" sz="32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1164"/>
            <a:ext cx="9144000" cy="5812036"/>
          </a:xfrm>
          <a:prstGeom prst="rect">
            <a:avLst/>
          </a:prstGeom>
        </p:spPr>
      </p:pic>
      <p:sp>
        <p:nvSpPr>
          <p:cNvPr id="6" name="TextBox 5"/>
          <p:cNvSpPr txBox="1"/>
          <p:nvPr/>
        </p:nvSpPr>
        <p:spPr>
          <a:xfrm>
            <a:off x="2895600" y="4343400"/>
            <a:ext cx="4191000" cy="2431435"/>
          </a:xfrm>
          <a:prstGeom prst="rect">
            <a:avLst/>
          </a:prstGeom>
          <a:solidFill>
            <a:schemeClr val="bg1"/>
          </a:solidFill>
          <a:ln w="12700">
            <a:solidFill>
              <a:schemeClr val="tx1"/>
            </a:solidFill>
          </a:ln>
        </p:spPr>
        <p:txBody>
          <a:bodyPr wrap="square" rtlCol="0">
            <a:spAutoFit/>
          </a:bodyPr>
          <a:lstStyle/>
          <a:p>
            <a:pPr algn="l"/>
            <a:r>
              <a:rPr lang="en-US" sz="2400" dirty="0" smtClean="0">
                <a:solidFill>
                  <a:schemeClr val="tx1"/>
                </a:solidFill>
              </a:rPr>
              <a:t>Ongoing Projects</a:t>
            </a:r>
          </a:p>
          <a:p>
            <a:pPr marL="342900" indent="-342900" algn="l">
              <a:buFont typeface="Arial" panose="020B0604020202020204" pitchFamily="34" charset="0"/>
              <a:buChar char="•"/>
            </a:pPr>
            <a:r>
              <a:rPr lang="en-US" sz="2000" b="0" dirty="0">
                <a:solidFill>
                  <a:schemeClr val="tx1"/>
                </a:solidFill>
              </a:rPr>
              <a:t>O</a:t>
            </a:r>
            <a:r>
              <a:rPr lang="en-US" sz="2000" b="0" dirty="0" smtClean="0">
                <a:solidFill>
                  <a:schemeClr val="tx1"/>
                </a:solidFill>
              </a:rPr>
              <a:t>lmsted L&amp;D</a:t>
            </a:r>
          </a:p>
          <a:p>
            <a:pPr marL="342900" indent="-342900" algn="l">
              <a:buFont typeface="Arial" panose="020B0604020202020204" pitchFamily="34" charset="0"/>
              <a:buChar char="•"/>
            </a:pPr>
            <a:r>
              <a:rPr lang="en-US" sz="2000" b="0" dirty="0" smtClean="0">
                <a:solidFill>
                  <a:schemeClr val="tx1"/>
                </a:solidFill>
              </a:rPr>
              <a:t>Monongahela L&amp;D 2, 3 &amp; 4</a:t>
            </a:r>
          </a:p>
          <a:p>
            <a:pPr marL="342900" indent="-342900" algn="l">
              <a:buFont typeface="Arial" panose="020B0604020202020204" pitchFamily="34" charset="0"/>
              <a:buChar char="•"/>
            </a:pPr>
            <a:r>
              <a:rPr lang="en-US" sz="2000" b="0" dirty="0" smtClean="0">
                <a:solidFill>
                  <a:schemeClr val="tx1"/>
                </a:solidFill>
              </a:rPr>
              <a:t>Kentucky L&amp;D</a:t>
            </a:r>
          </a:p>
          <a:p>
            <a:pPr marL="342900" indent="-342900" algn="l">
              <a:buFont typeface="Arial" panose="020B0604020202020204" pitchFamily="34" charset="0"/>
              <a:buChar char="•"/>
            </a:pPr>
            <a:r>
              <a:rPr lang="en-US" sz="2000" b="0" dirty="0" smtClean="0">
                <a:solidFill>
                  <a:schemeClr val="tx1"/>
                </a:solidFill>
              </a:rPr>
              <a:t>Chickamauga L&amp;D</a:t>
            </a:r>
          </a:p>
          <a:p>
            <a:pPr algn="l"/>
            <a:r>
              <a:rPr lang="en-US" sz="2400" dirty="0" smtClean="0">
                <a:solidFill>
                  <a:schemeClr val="tx1"/>
                </a:solidFill>
              </a:rPr>
              <a:t>Potential Upcoming</a:t>
            </a:r>
          </a:p>
          <a:p>
            <a:pPr marL="342900" indent="-342900" algn="l">
              <a:buFont typeface="Arial" panose="020B0604020202020204" pitchFamily="34" charset="0"/>
              <a:buChar char="•"/>
            </a:pPr>
            <a:r>
              <a:rPr lang="en-US" sz="2000" b="0" dirty="0" smtClean="0">
                <a:solidFill>
                  <a:schemeClr val="tx1"/>
                </a:solidFill>
              </a:rPr>
              <a:t>Upper Ohio Navigation Study</a:t>
            </a:r>
            <a:endParaRPr lang="en-US" sz="2000" b="0" dirty="0">
              <a:solidFill>
                <a:schemeClr val="tx1"/>
              </a:solidFill>
            </a:endParaRPr>
          </a:p>
        </p:txBody>
      </p:sp>
    </p:spTree>
    <p:extLst>
      <p:ext uri="{BB962C8B-B14F-4D97-AF65-F5344CB8AC3E}">
        <p14:creationId xmlns:p14="http://schemas.microsoft.com/office/powerpoint/2010/main" val="1103275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8"/>
          <p:cNvGrpSpPr>
            <a:grpSpLocks/>
          </p:cNvGrpSpPr>
          <p:nvPr/>
        </p:nvGrpSpPr>
        <p:grpSpPr bwMode="auto">
          <a:xfrm>
            <a:off x="8285165" y="4648200"/>
            <a:ext cx="858837" cy="223838"/>
            <a:chOff x="5027" y="3926"/>
            <a:chExt cx="541" cy="141"/>
          </a:xfrm>
        </p:grpSpPr>
        <p:sp>
          <p:nvSpPr>
            <p:cNvPr id="2685187" name="Freeform 259"/>
            <p:cNvSpPr>
              <a:spLocks/>
            </p:cNvSpPr>
            <p:nvPr/>
          </p:nvSpPr>
          <p:spPr bwMode="auto">
            <a:xfrm>
              <a:off x="5145" y="3926"/>
              <a:ext cx="341" cy="141"/>
            </a:xfrm>
            <a:custGeom>
              <a:avLst/>
              <a:gdLst/>
              <a:ahLst/>
              <a:cxnLst>
                <a:cxn ang="0">
                  <a:pos x="23" y="0"/>
                </a:cxn>
                <a:cxn ang="0">
                  <a:pos x="53" y="10"/>
                </a:cxn>
                <a:cxn ang="0">
                  <a:pos x="115" y="16"/>
                </a:cxn>
                <a:cxn ang="0">
                  <a:pos x="257" y="22"/>
                </a:cxn>
                <a:cxn ang="0">
                  <a:pos x="303" y="30"/>
                </a:cxn>
                <a:cxn ang="0">
                  <a:pos x="305" y="36"/>
                </a:cxn>
                <a:cxn ang="0">
                  <a:pos x="319" y="38"/>
                </a:cxn>
                <a:cxn ang="0">
                  <a:pos x="341" y="34"/>
                </a:cxn>
                <a:cxn ang="0">
                  <a:pos x="341" y="64"/>
                </a:cxn>
                <a:cxn ang="0">
                  <a:pos x="329" y="72"/>
                </a:cxn>
                <a:cxn ang="0">
                  <a:pos x="327" y="80"/>
                </a:cxn>
                <a:cxn ang="0">
                  <a:pos x="309" y="84"/>
                </a:cxn>
                <a:cxn ang="0">
                  <a:pos x="297" y="100"/>
                </a:cxn>
                <a:cxn ang="0">
                  <a:pos x="289" y="122"/>
                </a:cxn>
                <a:cxn ang="0">
                  <a:pos x="271" y="130"/>
                </a:cxn>
                <a:cxn ang="0">
                  <a:pos x="229" y="132"/>
                </a:cxn>
                <a:cxn ang="0">
                  <a:pos x="211" y="134"/>
                </a:cxn>
                <a:cxn ang="0">
                  <a:pos x="193" y="128"/>
                </a:cxn>
                <a:cxn ang="0">
                  <a:pos x="177" y="136"/>
                </a:cxn>
                <a:cxn ang="0">
                  <a:pos x="159" y="124"/>
                </a:cxn>
                <a:cxn ang="0">
                  <a:pos x="127" y="124"/>
                </a:cxn>
                <a:cxn ang="0">
                  <a:pos x="115" y="116"/>
                </a:cxn>
                <a:cxn ang="0">
                  <a:pos x="61" y="128"/>
                </a:cxn>
                <a:cxn ang="0">
                  <a:pos x="39" y="132"/>
                </a:cxn>
                <a:cxn ang="0">
                  <a:pos x="9" y="134"/>
                </a:cxn>
                <a:cxn ang="0">
                  <a:pos x="15" y="116"/>
                </a:cxn>
                <a:cxn ang="0">
                  <a:pos x="19" y="110"/>
                </a:cxn>
                <a:cxn ang="0">
                  <a:pos x="9" y="54"/>
                </a:cxn>
                <a:cxn ang="0">
                  <a:pos x="5" y="28"/>
                </a:cxn>
                <a:cxn ang="0">
                  <a:pos x="23" y="0"/>
                </a:cxn>
              </a:cxnLst>
              <a:rect l="0" t="0" r="r" b="b"/>
              <a:pathLst>
                <a:path w="341" h="141">
                  <a:moveTo>
                    <a:pt x="23" y="0"/>
                  </a:moveTo>
                  <a:cubicBezTo>
                    <a:pt x="34" y="4"/>
                    <a:pt x="41" y="8"/>
                    <a:pt x="53" y="10"/>
                  </a:cubicBezTo>
                  <a:cubicBezTo>
                    <a:pt x="79" y="27"/>
                    <a:pt x="60" y="18"/>
                    <a:pt x="115" y="16"/>
                  </a:cubicBezTo>
                  <a:cubicBezTo>
                    <a:pt x="149" y="5"/>
                    <a:pt x="218" y="20"/>
                    <a:pt x="257" y="22"/>
                  </a:cubicBezTo>
                  <a:cubicBezTo>
                    <a:pt x="270" y="41"/>
                    <a:pt x="254" y="21"/>
                    <a:pt x="303" y="30"/>
                  </a:cubicBezTo>
                  <a:cubicBezTo>
                    <a:pt x="305" y="30"/>
                    <a:pt x="303" y="35"/>
                    <a:pt x="305" y="36"/>
                  </a:cubicBezTo>
                  <a:cubicBezTo>
                    <a:pt x="309" y="38"/>
                    <a:pt x="314" y="37"/>
                    <a:pt x="319" y="38"/>
                  </a:cubicBezTo>
                  <a:cubicBezTo>
                    <a:pt x="338" y="44"/>
                    <a:pt x="325" y="45"/>
                    <a:pt x="341" y="34"/>
                  </a:cubicBezTo>
                  <a:cubicBezTo>
                    <a:pt x="339" y="48"/>
                    <a:pt x="333" y="52"/>
                    <a:pt x="341" y="64"/>
                  </a:cubicBezTo>
                  <a:cubicBezTo>
                    <a:pt x="337" y="67"/>
                    <a:pt x="330" y="67"/>
                    <a:pt x="329" y="72"/>
                  </a:cubicBezTo>
                  <a:cubicBezTo>
                    <a:pt x="328" y="75"/>
                    <a:pt x="329" y="78"/>
                    <a:pt x="327" y="80"/>
                  </a:cubicBezTo>
                  <a:cubicBezTo>
                    <a:pt x="322" y="84"/>
                    <a:pt x="315" y="82"/>
                    <a:pt x="309" y="84"/>
                  </a:cubicBezTo>
                  <a:cubicBezTo>
                    <a:pt x="306" y="92"/>
                    <a:pt x="301" y="93"/>
                    <a:pt x="297" y="100"/>
                  </a:cubicBezTo>
                  <a:cubicBezTo>
                    <a:pt x="296" y="106"/>
                    <a:pt x="293" y="117"/>
                    <a:pt x="289" y="122"/>
                  </a:cubicBezTo>
                  <a:cubicBezTo>
                    <a:pt x="285" y="127"/>
                    <a:pt x="271" y="130"/>
                    <a:pt x="271" y="130"/>
                  </a:cubicBezTo>
                  <a:cubicBezTo>
                    <a:pt x="257" y="127"/>
                    <a:pt x="243" y="131"/>
                    <a:pt x="229" y="132"/>
                  </a:cubicBezTo>
                  <a:cubicBezTo>
                    <a:pt x="220" y="138"/>
                    <a:pt x="224" y="137"/>
                    <a:pt x="211" y="134"/>
                  </a:cubicBezTo>
                  <a:cubicBezTo>
                    <a:pt x="205" y="132"/>
                    <a:pt x="193" y="128"/>
                    <a:pt x="193" y="128"/>
                  </a:cubicBezTo>
                  <a:cubicBezTo>
                    <a:pt x="181" y="132"/>
                    <a:pt x="192" y="140"/>
                    <a:pt x="177" y="136"/>
                  </a:cubicBezTo>
                  <a:cubicBezTo>
                    <a:pt x="170" y="132"/>
                    <a:pt x="167" y="127"/>
                    <a:pt x="159" y="124"/>
                  </a:cubicBezTo>
                  <a:cubicBezTo>
                    <a:pt x="147" y="126"/>
                    <a:pt x="140" y="128"/>
                    <a:pt x="127" y="124"/>
                  </a:cubicBezTo>
                  <a:cubicBezTo>
                    <a:pt x="122" y="123"/>
                    <a:pt x="115" y="116"/>
                    <a:pt x="115" y="116"/>
                  </a:cubicBezTo>
                  <a:cubicBezTo>
                    <a:pt x="86" y="123"/>
                    <a:pt x="100" y="126"/>
                    <a:pt x="61" y="128"/>
                  </a:cubicBezTo>
                  <a:cubicBezTo>
                    <a:pt x="53" y="133"/>
                    <a:pt x="49" y="130"/>
                    <a:pt x="39" y="132"/>
                  </a:cubicBezTo>
                  <a:cubicBezTo>
                    <a:pt x="29" y="139"/>
                    <a:pt x="19" y="141"/>
                    <a:pt x="9" y="134"/>
                  </a:cubicBezTo>
                  <a:cubicBezTo>
                    <a:pt x="5" y="123"/>
                    <a:pt x="6" y="130"/>
                    <a:pt x="15" y="116"/>
                  </a:cubicBezTo>
                  <a:cubicBezTo>
                    <a:pt x="16" y="114"/>
                    <a:pt x="19" y="110"/>
                    <a:pt x="19" y="110"/>
                  </a:cubicBezTo>
                  <a:cubicBezTo>
                    <a:pt x="18" y="90"/>
                    <a:pt x="26" y="66"/>
                    <a:pt x="9" y="54"/>
                  </a:cubicBezTo>
                  <a:cubicBezTo>
                    <a:pt x="0" y="40"/>
                    <a:pt x="0" y="43"/>
                    <a:pt x="5" y="28"/>
                  </a:cubicBezTo>
                  <a:cubicBezTo>
                    <a:pt x="7" y="14"/>
                    <a:pt x="11" y="8"/>
                    <a:pt x="23" y="0"/>
                  </a:cubicBezTo>
                  <a:close/>
                </a:path>
              </a:pathLst>
            </a:custGeom>
            <a:solidFill>
              <a:srgbClr val="FFDE67"/>
            </a:solidFill>
            <a:ln w="6350" cap="flat" cmpd="sng">
              <a:solidFill>
                <a:schemeClr val="tx1"/>
              </a:solidFill>
              <a:prstDash val="sysDot"/>
              <a:round/>
              <a:headEnd/>
              <a:tailEnd/>
            </a:ln>
            <a:effectLst/>
          </p:spPr>
          <p:txBody>
            <a:bodyPr wrap="none" anchor="ctr"/>
            <a:lstStyle/>
            <a:p>
              <a:pPr>
                <a:lnSpc>
                  <a:spcPct val="120000"/>
                </a:lnSpc>
                <a:buSzPct val="100000"/>
              </a:pPr>
              <a:endParaRPr lang="en-US" sz="2600" dirty="0">
                <a:solidFill>
                  <a:srgbClr val="FFFFFF"/>
                </a:solidFill>
                <a:latin typeface="Arial" charset="0"/>
              </a:endParaRPr>
            </a:p>
          </p:txBody>
        </p:sp>
        <p:sp>
          <p:nvSpPr>
            <p:cNvPr id="2685188" name="Freeform 260"/>
            <p:cNvSpPr>
              <a:spLocks/>
            </p:cNvSpPr>
            <p:nvPr/>
          </p:nvSpPr>
          <p:spPr bwMode="auto">
            <a:xfrm>
              <a:off x="5529" y="3963"/>
              <a:ext cx="39" cy="23"/>
            </a:xfrm>
            <a:custGeom>
              <a:avLst/>
              <a:gdLst/>
              <a:ahLst/>
              <a:cxnLst>
                <a:cxn ang="0">
                  <a:pos x="7" y="3"/>
                </a:cxn>
                <a:cxn ang="0">
                  <a:pos x="33" y="5"/>
                </a:cxn>
                <a:cxn ang="0">
                  <a:pos x="29" y="23"/>
                </a:cxn>
                <a:cxn ang="0">
                  <a:pos x="7" y="3"/>
                </a:cxn>
              </a:cxnLst>
              <a:rect l="0" t="0" r="r" b="b"/>
              <a:pathLst>
                <a:path w="39" h="23">
                  <a:moveTo>
                    <a:pt x="7" y="3"/>
                  </a:moveTo>
                  <a:cubicBezTo>
                    <a:pt x="16" y="0"/>
                    <a:pt x="24" y="3"/>
                    <a:pt x="33" y="5"/>
                  </a:cubicBezTo>
                  <a:cubicBezTo>
                    <a:pt x="38" y="13"/>
                    <a:pt x="39" y="20"/>
                    <a:pt x="29" y="23"/>
                  </a:cubicBezTo>
                  <a:cubicBezTo>
                    <a:pt x="6" y="21"/>
                    <a:pt x="0" y="23"/>
                    <a:pt x="7" y="3"/>
                  </a:cubicBezTo>
                  <a:close/>
                </a:path>
              </a:pathLst>
            </a:custGeom>
            <a:solidFill>
              <a:srgbClr val="FFDE67"/>
            </a:solidFill>
            <a:ln w="6350" cap="flat" cmpd="sng">
              <a:solidFill>
                <a:schemeClr val="tx1"/>
              </a:solidFill>
              <a:prstDash val="sysDot"/>
              <a:round/>
              <a:headEnd/>
              <a:tailEnd/>
            </a:ln>
            <a:effectLst/>
          </p:spPr>
          <p:txBody>
            <a:bodyPr wrap="none" anchor="ctr"/>
            <a:lstStyle/>
            <a:p>
              <a:pPr>
                <a:lnSpc>
                  <a:spcPct val="120000"/>
                </a:lnSpc>
                <a:buSzPct val="100000"/>
              </a:pPr>
              <a:endParaRPr lang="en-US" sz="2600" dirty="0">
                <a:solidFill>
                  <a:srgbClr val="FFFFFF"/>
                </a:solidFill>
                <a:latin typeface="Arial" charset="0"/>
              </a:endParaRPr>
            </a:p>
          </p:txBody>
        </p:sp>
        <p:sp>
          <p:nvSpPr>
            <p:cNvPr id="2685189" name="Freeform 261"/>
            <p:cNvSpPr>
              <a:spLocks/>
            </p:cNvSpPr>
            <p:nvPr/>
          </p:nvSpPr>
          <p:spPr bwMode="auto">
            <a:xfrm>
              <a:off x="5478" y="4008"/>
              <a:ext cx="78" cy="39"/>
            </a:xfrm>
            <a:custGeom>
              <a:avLst/>
              <a:gdLst/>
              <a:ahLst/>
              <a:cxnLst>
                <a:cxn ang="0">
                  <a:pos x="0" y="14"/>
                </a:cxn>
                <a:cxn ang="0">
                  <a:pos x="36" y="0"/>
                </a:cxn>
                <a:cxn ang="0">
                  <a:pos x="64" y="2"/>
                </a:cxn>
                <a:cxn ang="0">
                  <a:pos x="74" y="4"/>
                </a:cxn>
                <a:cxn ang="0">
                  <a:pos x="56" y="14"/>
                </a:cxn>
                <a:cxn ang="0">
                  <a:pos x="44" y="20"/>
                </a:cxn>
                <a:cxn ang="0">
                  <a:pos x="36" y="28"/>
                </a:cxn>
                <a:cxn ang="0">
                  <a:pos x="4" y="20"/>
                </a:cxn>
                <a:cxn ang="0">
                  <a:pos x="12" y="10"/>
                </a:cxn>
              </a:cxnLst>
              <a:rect l="0" t="0" r="r" b="b"/>
              <a:pathLst>
                <a:path w="78" h="31">
                  <a:moveTo>
                    <a:pt x="0" y="14"/>
                  </a:moveTo>
                  <a:cubicBezTo>
                    <a:pt x="11" y="6"/>
                    <a:pt x="25" y="8"/>
                    <a:pt x="36" y="0"/>
                  </a:cubicBezTo>
                  <a:cubicBezTo>
                    <a:pt x="45" y="1"/>
                    <a:pt x="55" y="1"/>
                    <a:pt x="64" y="2"/>
                  </a:cubicBezTo>
                  <a:cubicBezTo>
                    <a:pt x="67" y="2"/>
                    <a:pt x="72" y="1"/>
                    <a:pt x="74" y="4"/>
                  </a:cubicBezTo>
                  <a:cubicBezTo>
                    <a:pt x="78" y="10"/>
                    <a:pt x="57" y="14"/>
                    <a:pt x="56" y="14"/>
                  </a:cubicBezTo>
                  <a:cubicBezTo>
                    <a:pt x="52" y="16"/>
                    <a:pt x="47" y="17"/>
                    <a:pt x="44" y="20"/>
                  </a:cubicBezTo>
                  <a:cubicBezTo>
                    <a:pt x="33" y="31"/>
                    <a:pt x="52" y="23"/>
                    <a:pt x="36" y="28"/>
                  </a:cubicBezTo>
                  <a:cubicBezTo>
                    <a:pt x="25" y="12"/>
                    <a:pt x="40" y="31"/>
                    <a:pt x="4" y="20"/>
                  </a:cubicBezTo>
                  <a:cubicBezTo>
                    <a:pt x="0" y="19"/>
                    <a:pt x="12" y="10"/>
                    <a:pt x="12" y="10"/>
                  </a:cubicBezTo>
                </a:path>
              </a:pathLst>
            </a:custGeom>
            <a:solidFill>
              <a:srgbClr val="FFDE67"/>
            </a:solidFill>
            <a:ln w="6350" cap="flat" cmpd="sng">
              <a:solidFill>
                <a:schemeClr val="tx1"/>
              </a:solidFill>
              <a:prstDash val="sysDot"/>
              <a:round/>
              <a:headEnd/>
              <a:tailEnd/>
            </a:ln>
            <a:effectLst/>
          </p:spPr>
          <p:txBody>
            <a:bodyPr wrap="none" anchor="ctr"/>
            <a:lstStyle/>
            <a:p>
              <a:pPr>
                <a:lnSpc>
                  <a:spcPct val="120000"/>
                </a:lnSpc>
                <a:buSzPct val="100000"/>
              </a:pPr>
              <a:endParaRPr lang="en-US" sz="2600" dirty="0">
                <a:solidFill>
                  <a:srgbClr val="FFFFFF"/>
                </a:solidFill>
                <a:latin typeface="Arial" charset="0"/>
              </a:endParaRPr>
            </a:p>
          </p:txBody>
        </p:sp>
        <p:sp>
          <p:nvSpPr>
            <p:cNvPr id="2685190" name="Freeform 262"/>
            <p:cNvSpPr>
              <a:spLocks/>
            </p:cNvSpPr>
            <p:nvPr/>
          </p:nvSpPr>
          <p:spPr bwMode="auto">
            <a:xfrm>
              <a:off x="5027" y="4004"/>
              <a:ext cx="41" cy="28"/>
            </a:xfrm>
            <a:custGeom>
              <a:avLst/>
              <a:gdLst/>
              <a:ahLst/>
              <a:cxnLst>
                <a:cxn ang="0">
                  <a:pos x="35" y="2"/>
                </a:cxn>
                <a:cxn ang="0">
                  <a:pos x="39" y="22"/>
                </a:cxn>
                <a:cxn ang="0">
                  <a:pos x="7" y="18"/>
                </a:cxn>
                <a:cxn ang="0">
                  <a:pos x="35" y="2"/>
                </a:cxn>
              </a:cxnLst>
              <a:rect l="0" t="0" r="r" b="b"/>
              <a:pathLst>
                <a:path w="41" h="28">
                  <a:moveTo>
                    <a:pt x="35" y="2"/>
                  </a:moveTo>
                  <a:cubicBezTo>
                    <a:pt x="40" y="10"/>
                    <a:pt x="41" y="12"/>
                    <a:pt x="39" y="22"/>
                  </a:cubicBezTo>
                  <a:cubicBezTo>
                    <a:pt x="28" y="21"/>
                    <a:pt x="11" y="28"/>
                    <a:pt x="7" y="18"/>
                  </a:cubicBezTo>
                  <a:cubicBezTo>
                    <a:pt x="0" y="0"/>
                    <a:pt x="29" y="2"/>
                    <a:pt x="35" y="2"/>
                  </a:cubicBezTo>
                  <a:close/>
                </a:path>
              </a:pathLst>
            </a:custGeom>
            <a:solidFill>
              <a:srgbClr val="FFDE67"/>
            </a:solidFill>
            <a:ln w="6350" cap="flat" cmpd="sng">
              <a:solidFill>
                <a:schemeClr val="tx1"/>
              </a:solidFill>
              <a:prstDash val="sysDot"/>
              <a:round/>
              <a:headEnd/>
              <a:tailEnd/>
            </a:ln>
            <a:effectLst/>
          </p:spPr>
          <p:txBody>
            <a:bodyPr wrap="none" anchor="ctr"/>
            <a:lstStyle/>
            <a:p>
              <a:pPr>
                <a:lnSpc>
                  <a:spcPct val="120000"/>
                </a:lnSpc>
                <a:buSzPct val="100000"/>
              </a:pPr>
              <a:endParaRPr lang="en-US" sz="2600" dirty="0">
                <a:solidFill>
                  <a:srgbClr val="FFFFFF"/>
                </a:solidFill>
                <a:latin typeface="Arial" charset="0"/>
              </a:endParaRPr>
            </a:p>
          </p:txBody>
        </p:sp>
      </p:grpSp>
      <p:sp>
        <p:nvSpPr>
          <p:cNvPr id="2684930" name="Freeform 2"/>
          <p:cNvSpPr>
            <a:spLocks/>
          </p:cNvSpPr>
          <p:nvPr/>
        </p:nvSpPr>
        <p:spPr bwMode="auto">
          <a:xfrm>
            <a:off x="7261227" y="1536703"/>
            <a:ext cx="973138" cy="862013"/>
          </a:xfrm>
          <a:custGeom>
            <a:avLst/>
            <a:gdLst/>
            <a:ahLst/>
            <a:cxnLst>
              <a:cxn ang="0">
                <a:pos x="28" y="390"/>
              </a:cxn>
              <a:cxn ang="0">
                <a:pos x="63" y="348"/>
              </a:cxn>
              <a:cxn ang="0">
                <a:pos x="52" y="318"/>
              </a:cxn>
              <a:cxn ang="0">
                <a:pos x="37" y="298"/>
              </a:cxn>
              <a:cxn ang="0">
                <a:pos x="142" y="268"/>
              </a:cxn>
              <a:cxn ang="0">
                <a:pos x="211" y="259"/>
              </a:cxn>
              <a:cxn ang="0">
                <a:pos x="231" y="239"/>
              </a:cxn>
              <a:cxn ang="0">
                <a:pos x="262" y="208"/>
              </a:cxn>
              <a:cxn ang="0">
                <a:pos x="252" y="176"/>
              </a:cxn>
              <a:cxn ang="0">
                <a:pos x="249" y="159"/>
              </a:cxn>
              <a:cxn ang="0">
                <a:pos x="269" y="117"/>
              </a:cxn>
              <a:cxn ang="0">
                <a:pos x="324" y="39"/>
              </a:cxn>
              <a:cxn ang="0">
                <a:pos x="450" y="0"/>
              </a:cxn>
              <a:cxn ang="0">
                <a:pos x="451" y="17"/>
              </a:cxn>
              <a:cxn ang="0">
                <a:pos x="455" y="32"/>
              </a:cxn>
              <a:cxn ang="0">
                <a:pos x="458" y="40"/>
              </a:cxn>
              <a:cxn ang="0">
                <a:pos x="463" y="49"/>
              </a:cxn>
              <a:cxn ang="0">
                <a:pos x="470" y="64"/>
              </a:cxn>
              <a:cxn ang="0">
                <a:pos x="470" y="89"/>
              </a:cxn>
              <a:cxn ang="0">
                <a:pos x="470" y="99"/>
              </a:cxn>
              <a:cxn ang="0">
                <a:pos x="473" y="109"/>
              </a:cxn>
              <a:cxn ang="0">
                <a:pos x="480" y="124"/>
              </a:cxn>
              <a:cxn ang="0">
                <a:pos x="485" y="137"/>
              </a:cxn>
              <a:cxn ang="0">
                <a:pos x="485" y="157"/>
              </a:cxn>
              <a:cxn ang="0">
                <a:pos x="493" y="149"/>
              </a:cxn>
              <a:cxn ang="0">
                <a:pos x="497" y="156"/>
              </a:cxn>
              <a:cxn ang="0">
                <a:pos x="507" y="184"/>
              </a:cxn>
              <a:cxn ang="0">
                <a:pos x="517" y="241"/>
              </a:cxn>
              <a:cxn ang="0">
                <a:pos x="522" y="325"/>
              </a:cxn>
              <a:cxn ang="0">
                <a:pos x="537" y="387"/>
              </a:cxn>
              <a:cxn ang="0">
                <a:pos x="549" y="420"/>
              </a:cxn>
              <a:cxn ang="0">
                <a:pos x="540" y="447"/>
              </a:cxn>
              <a:cxn ang="0">
                <a:pos x="525" y="475"/>
              </a:cxn>
              <a:cxn ang="0">
                <a:pos x="518" y="477"/>
              </a:cxn>
              <a:cxn ang="0">
                <a:pos x="522" y="457"/>
              </a:cxn>
              <a:cxn ang="0">
                <a:pos x="487" y="445"/>
              </a:cxn>
              <a:cxn ang="0">
                <a:pos x="443" y="427"/>
              </a:cxn>
              <a:cxn ang="0">
                <a:pos x="436" y="423"/>
              </a:cxn>
              <a:cxn ang="0">
                <a:pos x="425" y="425"/>
              </a:cxn>
              <a:cxn ang="0">
                <a:pos x="418" y="422"/>
              </a:cxn>
              <a:cxn ang="0">
                <a:pos x="406" y="410"/>
              </a:cxn>
              <a:cxn ang="0">
                <a:pos x="403" y="398"/>
              </a:cxn>
              <a:cxn ang="0">
                <a:pos x="400" y="392"/>
              </a:cxn>
              <a:cxn ang="0">
                <a:pos x="396" y="385"/>
              </a:cxn>
              <a:cxn ang="0">
                <a:pos x="390" y="383"/>
              </a:cxn>
              <a:cxn ang="0">
                <a:pos x="376" y="375"/>
              </a:cxn>
              <a:cxn ang="0">
                <a:pos x="361" y="375"/>
              </a:cxn>
              <a:cxn ang="0">
                <a:pos x="273" y="395"/>
              </a:cxn>
              <a:cxn ang="0">
                <a:pos x="186" y="415"/>
              </a:cxn>
              <a:cxn ang="0">
                <a:pos x="127" y="427"/>
              </a:cxn>
              <a:cxn ang="0">
                <a:pos x="18" y="447"/>
              </a:cxn>
            </a:cxnLst>
            <a:rect l="0" t="0" r="r" b="b"/>
            <a:pathLst>
              <a:path w="549" h="487">
                <a:moveTo>
                  <a:pt x="0" y="420"/>
                </a:moveTo>
                <a:lnTo>
                  <a:pt x="23" y="398"/>
                </a:lnTo>
                <a:lnTo>
                  <a:pt x="28" y="390"/>
                </a:lnTo>
                <a:lnTo>
                  <a:pt x="45" y="377"/>
                </a:lnTo>
                <a:lnTo>
                  <a:pt x="50" y="362"/>
                </a:lnTo>
                <a:lnTo>
                  <a:pt x="63" y="348"/>
                </a:lnTo>
                <a:lnTo>
                  <a:pt x="53" y="330"/>
                </a:lnTo>
                <a:lnTo>
                  <a:pt x="57" y="321"/>
                </a:lnTo>
                <a:lnTo>
                  <a:pt x="52" y="318"/>
                </a:lnTo>
                <a:lnTo>
                  <a:pt x="40" y="318"/>
                </a:lnTo>
                <a:lnTo>
                  <a:pt x="40" y="311"/>
                </a:lnTo>
                <a:lnTo>
                  <a:pt x="37" y="298"/>
                </a:lnTo>
                <a:lnTo>
                  <a:pt x="82" y="276"/>
                </a:lnTo>
                <a:lnTo>
                  <a:pt x="122" y="269"/>
                </a:lnTo>
                <a:lnTo>
                  <a:pt x="142" y="268"/>
                </a:lnTo>
                <a:lnTo>
                  <a:pt x="157" y="276"/>
                </a:lnTo>
                <a:lnTo>
                  <a:pt x="174" y="268"/>
                </a:lnTo>
                <a:lnTo>
                  <a:pt x="211" y="259"/>
                </a:lnTo>
                <a:lnTo>
                  <a:pt x="224" y="249"/>
                </a:lnTo>
                <a:lnTo>
                  <a:pt x="226" y="251"/>
                </a:lnTo>
                <a:lnTo>
                  <a:pt x="231" y="239"/>
                </a:lnTo>
                <a:lnTo>
                  <a:pt x="242" y="226"/>
                </a:lnTo>
                <a:lnTo>
                  <a:pt x="261" y="216"/>
                </a:lnTo>
                <a:lnTo>
                  <a:pt x="262" y="208"/>
                </a:lnTo>
                <a:lnTo>
                  <a:pt x="259" y="203"/>
                </a:lnTo>
                <a:lnTo>
                  <a:pt x="252" y="186"/>
                </a:lnTo>
                <a:lnTo>
                  <a:pt x="252" y="176"/>
                </a:lnTo>
                <a:lnTo>
                  <a:pt x="257" y="172"/>
                </a:lnTo>
                <a:lnTo>
                  <a:pt x="256" y="164"/>
                </a:lnTo>
                <a:lnTo>
                  <a:pt x="249" y="159"/>
                </a:lnTo>
                <a:lnTo>
                  <a:pt x="241" y="164"/>
                </a:lnTo>
                <a:lnTo>
                  <a:pt x="234" y="159"/>
                </a:lnTo>
                <a:lnTo>
                  <a:pt x="269" y="117"/>
                </a:lnTo>
                <a:lnTo>
                  <a:pt x="273" y="100"/>
                </a:lnTo>
                <a:lnTo>
                  <a:pt x="299" y="60"/>
                </a:lnTo>
                <a:lnTo>
                  <a:pt x="324" y="39"/>
                </a:lnTo>
                <a:lnTo>
                  <a:pt x="339" y="29"/>
                </a:lnTo>
                <a:lnTo>
                  <a:pt x="396" y="13"/>
                </a:lnTo>
                <a:lnTo>
                  <a:pt x="450" y="0"/>
                </a:lnTo>
                <a:lnTo>
                  <a:pt x="450" y="2"/>
                </a:lnTo>
                <a:lnTo>
                  <a:pt x="453" y="7"/>
                </a:lnTo>
                <a:lnTo>
                  <a:pt x="451" y="17"/>
                </a:lnTo>
                <a:lnTo>
                  <a:pt x="453" y="20"/>
                </a:lnTo>
                <a:lnTo>
                  <a:pt x="457" y="22"/>
                </a:lnTo>
                <a:lnTo>
                  <a:pt x="455" y="32"/>
                </a:lnTo>
                <a:lnTo>
                  <a:pt x="458" y="35"/>
                </a:lnTo>
                <a:lnTo>
                  <a:pt x="457" y="37"/>
                </a:lnTo>
                <a:lnTo>
                  <a:pt x="458" y="40"/>
                </a:lnTo>
                <a:lnTo>
                  <a:pt x="457" y="42"/>
                </a:lnTo>
                <a:lnTo>
                  <a:pt x="460" y="47"/>
                </a:lnTo>
                <a:lnTo>
                  <a:pt x="463" y="49"/>
                </a:lnTo>
                <a:lnTo>
                  <a:pt x="465" y="50"/>
                </a:lnTo>
                <a:lnTo>
                  <a:pt x="470" y="62"/>
                </a:lnTo>
                <a:lnTo>
                  <a:pt x="470" y="64"/>
                </a:lnTo>
                <a:lnTo>
                  <a:pt x="468" y="69"/>
                </a:lnTo>
                <a:lnTo>
                  <a:pt x="475" y="80"/>
                </a:lnTo>
                <a:lnTo>
                  <a:pt x="470" y="89"/>
                </a:lnTo>
                <a:lnTo>
                  <a:pt x="472" y="92"/>
                </a:lnTo>
                <a:lnTo>
                  <a:pt x="470" y="95"/>
                </a:lnTo>
                <a:lnTo>
                  <a:pt x="470" y="99"/>
                </a:lnTo>
                <a:lnTo>
                  <a:pt x="470" y="106"/>
                </a:lnTo>
                <a:lnTo>
                  <a:pt x="470" y="107"/>
                </a:lnTo>
                <a:lnTo>
                  <a:pt x="473" y="109"/>
                </a:lnTo>
                <a:lnTo>
                  <a:pt x="473" y="112"/>
                </a:lnTo>
                <a:lnTo>
                  <a:pt x="475" y="121"/>
                </a:lnTo>
                <a:lnTo>
                  <a:pt x="480" y="124"/>
                </a:lnTo>
                <a:lnTo>
                  <a:pt x="482" y="132"/>
                </a:lnTo>
                <a:lnTo>
                  <a:pt x="485" y="136"/>
                </a:lnTo>
                <a:lnTo>
                  <a:pt x="485" y="137"/>
                </a:lnTo>
                <a:lnTo>
                  <a:pt x="485" y="142"/>
                </a:lnTo>
                <a:lnTo>
                  <a:pt x="483" y="152"/>
                </a:lnTo>
                <a:lnTo>
                  <a:pt x="485" y="157"/>
                </a:lnTo>
                <a:lnTo>
                  <a:pt x="487" y="159"/>
                </a:lnTo>
                <a:lnTo>
                  <a:pt x="488" y="152"/>
                </a:lnTo>
                <a:lnTo>
                  <a:pt x="493" y="149"/>
                </a:lnTo>
                <a:lnTo>
                  <a:pt x="495" y="151"/>
                </a:lnTo>
                <a:lnTo>
                  <a:pt x="497" y="154"/>
                </a:lnTo>
                <a:lnTo>
                  <a:pt x="497" y="156"/>
                </a:lnTo>
                <a:lnTo>
                  <a:pt x="498" y="157"/>
                </a:lnTo>
                <a:lnTo>
                  <a:pt x="502" y="161"/>
                </a:lnTo>
                <a:lnTo>
                  <a:pt x="507" y="184"/>
                </a:lnTo>
                <a:lnTo>
                  <a:pt x="515" y="224"/>
                </a:lnTo>
                <a:lnTo>
                  <a:pt x="517" y="236"/>
                </a:lnTo>
                <a:lnTo>
                  <a:pt x="517" y="241"/>
                </a:lnTo>
                <a:lnTo>
                  <a:pt x="522" y="246"/>
                </a:lnTo>
                <a:lnTo>
                  <a:pt x="522" y="275"/>
                </a:lnTo>
                <a:lnTo>
                  <a:pt x="522" y="325"/>
                </a:lnTo>
                <a:lnTo>
                  <a:pt x="525" y="328"/>
                </a:lnTo>
                <a:lnTo>
                  <a:pt x="532" y="372"/>
                </a:lnTo>
                <a:lnTo>
                  <a:pt x="537" y="387"/>
                </a:lnTo>
                <a:lnTo>
                  <a:pt x="538" y="403"/>
                </a:lnTo>
                <a:lnTo>
                  <a:pt x="540" y="413"/>
                </a:lnTo>
                <a:lnTo>
                  <a:pt x="549" y="420"/>
                </a:lnTo>
                <a:lnTo>
                  <a:pt x="532" y="437"/>
                </a:lnTo>
                <a:lnTo>
                  <a:pt x="540" y="447"/>
                </a:lnTo>
                <a:lnTo>
                  <a:pt x="540" y="447"/>
                </a:lnTo>
                <a:lnTo>
                  <a:pt x="533" y="462"/>
                </a:lnTo>
                <a:lnTo>
                  <a:pt x="533" y="469"/>
                </a:lnTo>
                <a:lnTo>
                  <a:pt x="525" y="475"/>
                </a:lnTo>
                <a:lnTo>
                  <a:pt x="518" y="487"/>
                </a:lnTo>
                <a:lnTo>
                  <a:pt x="518" y="484"/>
                </a:lnTo>
                <a:lnTo>
                  <a:pt x="518" y="477"/>
                </a:lnTo>
                <a:lnTo>
                  <a:pt x="522" y="465"/>
                </a:lnTo>
                <a:lnTo>
                  <a:pt x="522" y="460"/>
                </a:lnTo>
                <a:lnTo>
                  <a:pt x="522" y="457"/>
                </a:lnTo>
                <a:lnTo>
                  <a:pt x="520" y="452"/>
                </a:lnTo>
                <a:lnTo>
                  <a:pt x="490" y="447"/>
                </a:lnTo>
                <a:lnTo>
                  <a:pt x="487" y="445"/>
                </a:lnTo>
                <a:lnTo>
                  <a:pt x="475" y="440"/>
                </a:lnTo>
                <a:lnTo>
                  <a:pt x="443" y="430"/>
                </a:lnTo>
                <a:lnTo>
                  <a:pt x="443" y="427"/>
                </a:lnTo>
                <a:lnTo>
                  <a:pt x="440" y="425"/>
                </a:lnTo>
                <a:lnTo>
                  <a:pt x="438" y="423"/>
                </a:lnTo>
                <a:lnTo>
                  <a:pt x="436" y="423"/>
                </a:lnTo>
                <a:lnTo>
                  <a:pt x="433" y="425"/>
                </a:lnTo>
                <a:lnTo>
                  <a:pt x="428" y="423"/>
                </a:lnTo>
                <a:lnTo>
                  <a:pt x="425" y="425"/>
                </a:lnTo>
                <a:lnTo>
                  <a:pt x="423" y="423"/>
                </a:lnTo>
                <a:lnTo>
                  <a:pt x="421" y="420"/>
                </a:lnTo>
                <a:lnTo>
                  <a:pt x="418" y="422"/>
                </a:lnTo>
                <a:lnTo>
                  <a:pt x="411" y="415"/>
                </a:lnTo>
                <a:lnTo>
                  <a:pt x="411" y="413"/>
                </a:lnTo>
                <a:lnTo>
                  <a:pt x="406" y="410"/>
                </a:lnTo>
                <a:lnTo>
                  <a:pt x="405" y="410"/>
                </a:lnTo>
                <a:lnTo>
                  <a:pt x="406" y="405"/>
                </a:lnTo>
                <a:lnTo>
                  <a:pt x="403" y="398"/>
                </a:lnTo>
                <a:lnTo>
                  <a:pt x="403" y="397"/>
                </a:lnTo>
                <a:lnTo>
                  <a:pt x="401" y="392"/>
                </a:lnTo>
                <a:lnTo>
                  <a:pt x="400" y="392"/>
                </a:lnTo>
                <a:lnTo>
                  <a:pt x="400" y="390"/>
                </a:lnTo>
                <a:lnTo>
                  <a:pt x="400" y="387"/>
                </a:lnTo>
                <a:lnTo>
                  <a:pt x="396" y="385"/>
                </a:lnTo>
                <a:lnTo>
                  <a:pt x="395" y="383"/>
                </a:lnTo>
                <a:lnTo>
                  <a:pt x="393" y="383"/>
                </a:lnTo>
                <a:lnTo>
                  <a:pt x="390" y="383"/>
                </a:lnTo>
                <a:lnTo>
                  <a:pt x="383" y="383"/>
                </a:lnTo>
                <a:lnTo>
                  <a:pt x="380" y="377"/>
                </a:lnTo>
                <a:lnTo>
                  <a:pt x="376" y="375"/>
                </a:lnTo>
                <a:lnTo>
                  <a:pt x="373" y="372"/>
                </a:lnTo>
                <a:lnTo>
                  <a:pt x="370" y="372"/>
                </a:lnTo>
                <a:lnTo>
                  <a:pt x="361" y="375"/>
                </a:lnTo>
                <a:lnTo>
                  <a:pt x="309" y="387"/>
                </a:lnTo>
                <a:lnTo>
                  <a:pt x="306" y="387"/>
                </a:lnTo>
                <a:lnTo>
                  <a:pt x="273" y="395"/>
                </a:lnTo>
                <a:lnTo>
                  <a:pt x="241" y="402"/>
                </a:lnTo>
                <a:lnTo>
                  <a:pt x="239" y="403"/>
                </a:lnTo>
                <a:lnTo>
                  <a:pt x="186" y="415"/>
                </a:lnTo>
                <a:lnTo>
                  <a:pt x="174" y="417"/>
                </a:lnTo>
                <a:lnTo>
                  <a:pt x="135" y="425"/>
                </a:lnTo>
                <a:lnTo>
                  <a:pt x="127" y="427"/>
                </a:lnTo>
                <a:lnTo>
                  <a:pt x="77" y="437"/>
                </a:lnTo>
                <a:lnTo>
                  <a:pt x="63" y="438"/>
                </a:lnTo>
                <a:lnTo>
                  <a:pt x="18" y="447"/>
                </a:lnTo>
                <a:lnTo>
                  <a:pt x="7" y="450"/>
                </a:lnTo>
                <a:lnTo>
                  <a:pt x="0" y="420"/>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31" name="Freeform 3"/>
          <p:cNvSpPr>
            <a:spLocks/>
          </p:cNvSpPr>
          <p:nvPr/>
        </p:nvSpPr>
        <p:spPr bwMode="auto">
          <a:xfrm>
            <a:off x="1719263" y="806452"/>
            <a:ext cx="963612" cy="1560513"/>
          </a:xfrm>
          <a:custGeom>
            <a:avLst/>
            <a:gdLst/>
            <a:ahLst/>
            <a:cxnLst>
              <a:cxn ang="0">
                <a:pos x="50" y="572"/>
              </a:cxn>
              <a:cxn ang="0">
                <a:pos x="62" y="557"/>
              </a:cxn>
              <a:cxn ang="0">
                <a:pos x="63" y="535"/>
              </a:cxn>
              <a:cxn ang="0">
                <a:pos x="55" y="525"/>
              </a:cxn>
              <a:cxn ang="0">
                <a:pos x="48" y="508"/>
              </a:cxn>
              <a:cxn ang="0">
                <a:pos x="58" y="492"/>
              </a:cxn>
              <a:cxn ang="0">
                <a:pos x="85" y="467"/>
              </a:cxn>
              <a:cxn ang="0">
                <a:pos x="93" y="452"/>
              </a:cxn>
              <a:cxn ang="0">
                <a:pos x="105" y="438"/>
              </a:cxn>
              <a:cxn ang="0">
                <a:pos x="139" y="393"/>
              </a:cxn>
              <a:cxn ang="0">
                <a:pos x="129" y="360"/>
              </a:cxn>
              <a:cxn ang="0">
                <a:pos x="115" y="328"/>
              </a:cxn>
              <a:cxn ang="0">
                <a:pos x="119" y="301"/>
              </a:cxn>
              <a:cxn ang="0">
                <a:pos x="137" y="211"/>
              </a:cxn>
              <a:cxn ang="0">
                <a:pos x="190" y="0"/>
              </a:cxn>
              <a:cxn ang="0">
                <a:pos x="239" y="139"/>
              </a:cxn>
              <a:cxn ang="0">
                <a:pos x="249" y="162"/>
              </a:cxn>
              <a:cxn ang="0">
                <a:pos x="247" y="187"/>
              </a:cxn>
              <a:cxn ang="0">
                <a:pos x="246" y="197"/>
              </a:cxn>
              <a:cxn ang="0">
                <a:pos x="257" y="217"/>
              </a:cxn>
              <a:cxn ang="0">
                <a:pos x="271" y="234"/>
              </a:cxn>
              <a:cxn ang="0">
                <a:pos x="286" y="263"/>
              </a:cxn>
              <a:cxn ang="0">
                <a:pos x="291" y="276"/>
              </a:cxn>
              <a:cxn ang="0">
                <a:pos x="299" y="296"/>
              </a:cxn>
              <a:cxn ang="0">
                <a:pos x="311" y="306"/>
              </a:cxn>
              <a:cxn ang="0">
                <a:pos x="334" y="313"/>
              </a:cxn>
              <a:cxn ang="0">
                <a:pos x="323" y="338"/>
              </a:cxn>
              <a:cxn ang="0">
                <a:pos x="314" y="361"/>
              </a:cxn>
              <a:cxn ang="0">
                <a:pos x="311" y="371"/>
              </a:cxn>
              <a:cxn ang="0">
                <a:pos x="311" y="386"/>
              </a:cxn>
              <a:cxn ang="0">
                <a:pos x="303" y="398"/>
              </a:cxn>
              <a:cxn ang="0">
                <a:pos x="298" y="413"/>
              </a:cxn>
              <a:cxn ang="0">
                <a:pos x="292" y="428"/>
              </a:cxn>
              <a:cxn ang="0">
                <a:pos x="303" y="443"/>
              </a:cxn>
              <a:cxn ang="0">
                <a:pos x="319" y="435"/>
              </a:cxn>
              <a:cxn ang="0">
                <a:pos x="334" y="426"/>
              </a:cxn>
              <a:cxn ang="0">
                <a:pos x="341" y="428"/>
              </a:cxn>
              <a:cxn ang="0">
                <a:pos x="346" y="445"/>
              </a:cxn>
              <a:cxn ang="0">
                <a:pos x="349" y="462"/>
              </a:cxn>
              <a:cxn ang="0">
                <a:pos x="356" y="488"/>
              </a:cxn>
              <a:cxn ang="0">
                <a:pos x="363" y="500"/>
              </a:cxn>
              <a:cxn ang="0">
                <a:pos x="361" y="515"/>
              </a:cxn>
              <a:cxn ang="0">
                <a:pos x="366" y="535"/>
              </a:cxn>
              <a:cxn ang="0">
                <a:pos x="386" y="547"/>
              </a:cxn>
              <a:cxn ang="0">
                <a:pos x="386" y="567"/>
              </a:cxn>
              <a:cxn ang="0">
                <a:pos x="391" y="584"/>
              </a:cxn>
              <a:cxn ang="0">
                <a:pos x="400" y="584"/>
              </a:cxn>
              <a:cxn ang="0">
                <a:pos x="425" y="582"/>
              </a:cxn>
              <a:cxn ang="0">
                <a:pos x="441" y="579"/>
              </a:cxn>
              <a:cxn ang="0">
                <a:pos x="460" y="582"/>
              </a:cxn>
              <a:cxn ang="0">
                <a:pos x="473" y="584"/>
              </a:cxn>
              <a:cxn ang="0">
                <a:pos x="495" y="585"/>
              </a:cxn>
              <a:cxn ang="0">
                <a:pos x="510" y="589"/>
              </a:cxn>
              <a:cxn ang="0">
                <a:pos x="515" y="575"/>
              </a:cxn>
              <a:cxn ang="0">
                <a:pos x="527" y="572"/>
              </a:cxn>
              <a:cxn ang="0">
                <a:pos x="533" y="584"/>
              </a:cxn>
              <a:cxn ang="0">
                <a:pos x="538" y="595"/>
              </a:cxn>
              <a:cxn ang="0">
                <a:pos x="522" y="738"/>
              </a:cxn>
              <a:cxn ang="0">
                <a:pos x="405" y="865"/>
              </a:cxn>
              <a:cxn ang="0">
                <a:pos x="3" y="778"/>
              </a:cxn>
            </a:cxnLst>
            <a:rect l="0" t="0" r="r" b="b"/>
            <a:pathLst>
              <a:path w="545" h="882">
                <a:moveTo>
                  <a:pt x="45" y="592"/>
                </a:moveTo>
                <a:lnTo>
                  <a:pt x="48" y="584"/>
                </a:lnTo>
                <a:lnTo>
                  <a:pt x="48" y="579"/>
                </a:lnTo>
                <a:lnTo>
                  <a:pt x="48" y="574"/>
                </a:lnTo>
                <a:lnTo>
                  <a:pt x="50" y="574"/>
                </a:lnTo>
                <a:lnTo>
                  <a:pt x="50" y="572"/>
                </a:lnTo>
                <a:lnTo>
                  <a:pt x="53" y="572"/>
                </a:lnTo>
                <a:lnTo>
                  <a:pt x="55" y="572"/>
                </a:lnTo>
                <a:lnTo>
                  <a:pt x="55" y="567"/>
                </a:lnTo>
                <a:lnTo>
                  <a:pt x="58" y="565"/>
                </a:lnTo>
                <a:lnTo>
                  <a:pt x="58" y="562"/>
                </a:lnTo>
                <a:lnTo>
                  <a:pt x="62" y="557"/>
                </a:lnTo>
                <a:lnTo>
                  <a:pt x="60" y="549"/>
                </a:lnTo>
                <a:lnTo>
                  <a:pt x="62" y="547"/>
                </a:lnTo>
                <a:lnTo>
                  <a:pt x="63" y="547"/>
                </a:lnTo>
                <a:lnTo>
                  <a:pt x="68" y="542"/>
                </a:lnTo>
                <a:lnTo>
                  <a:pt x="68" y="539"/>
                </a:lnTo>
                <a:lnTo>
                  <a:pt x="63" y="535"/>
                </a:lnTo>
                <a:lnTo>
                  <a:pt x="63" y="532"/>
                </a:lnTo>
                <a:lnTo>
                  <a:pt x="63" y="530"/>
                </a:lnTo>
                <a:lnTo>
                  <a:pt x="60" y="529"/>
                </a:lnTo>
                <a:lnTo>
                  <a:pt x="58" y="530"/>
                </a:lnTo>
                <a:lnTo>
                  <a:pt x="57" y="529"/>
                </a:lnTo>
                <a:lnTo>
                  <a:pt x="55" y="525"/>
                </a:lnTo>
                <a:lnTo>
                  <a:pt x="52" y="527"/>
                </a:lnTo>
                <a:lnTo>
                  <a:pt x="48" y="525"/>
                </a:lnTo>
                <a:lnTo>
                  <a:pt x="47" y="520"/>
                </a:lnTo>
                <a:lnTo>
                  <a:pt x="48" y="520"/>
                </a:lnTo>
                <a:lnTo>
                  <a:pt x="48" y="515"/>
                </a:lnTo>
                <a:lnTo>
                  <a:pt x="48" y="508"/>
                </a:lnTo>
                <a:lnTo>
                  <a:pt x="50" y="505"/>
                </a:lnTo>
                <a:lnTo>
                  <a:pt x="50" y="498"/>
                </a:lnTo>
                <a:lnTo>
                  <a:pt x="53" y="498"/>
                </a:lnTo>
                <a:lnTo>
                  <a:pt x="55" y="497"/>
                </a:lnTo>
                <a:lnTo>
                  <a:pt x="58" y="495"/>
                </a:lnTo>
                <a:lnTo>
                  <a:pt x="58" y="492"/>
                </a:lnTo>
                <a:lnTo>
                  <a:pt x="60" y="490"/>
                </a:lnTo>
                <a:lnTo>
                  <a:pt x="68" y="478"/>
                </a:lnTo>
                <a:lnTo>
                  <a:pt x="68" y="477"/>
                </a:lnTo>
                <a:lnTo>
                  <a:pt x="73" y="473"/>
                </a:lnTo>
                <a:lnTo>
                  <a:pt x="80" y="472"/>
                </a:lnTo>
                <a:lnTo>
                  <a:pt x="85" y="467"/>
                </a:lnTo>
                <a:lnTo>
                  <a:pt x="87" y="465"/>
                </a:lnTo>
                <a:lnTo>
                  <a:pt x="90" y="463"/>
                </a:lnTo>
                <a:lnTo>
                  <a:pt x="93" y="457"/>
                </a:lnTo>
                <a:lnTo>
                  <a:pt x="93" y="455"/>
                </a:lnTo>
                <a:lnTo>
                  <a:pt x="95" y="452"/>
                </a:lnTo>
                <a:lnTo>
                  <a:pt x="93" y="452"/>
                </a:lnTo>
                <a:lnTo>
                  <a:pt x="95" y="448"/>
                </a:lnTo>
                <a:lnTo>
                  <a:pt x="95" y="447"/>
                </a:lnTo>
                <a:lnTo>
                  <a:pt x="100" y="445"/>
                </a:lnTo>
                <a:lnTo>
                  <a:pt x="102" y="442"/>
                </a:lnTo>
                <a:lnTo>
                  <a:pt x="103" y="438"/>
                </a:lnTo>
                <a:lnTo>
                  <a:pt x="105" y="438"/>
                </a:lnTo>
                <a:lnTo>
                  <a:pt x="108" y="435"/>
                </a:lnTo>
                <a:lnTo>
                  <a:pt x="114" y="423"/>
                </a:lnTo>
                <a:lnTo>
                  <a:pt x="119" y="415"/>
                </a:lnTo>
                <a:lnTo>
                  <a:pt x="130" y="403"/>
                </a:lnTo>
                <a:lnTo>
                  <a:pt x="132" y="400"/>
                </a:lnTo>
                <a:lnTo>
                  <a:pt x="139" y="393"/>
                </a:lnTo>
                <a:lnTo>
                  <a:pt x="142" y="390"/>
                </a:lnTo>
                <a:lnTo>
                  <a:pt x="139" y="381"/>
                </a:lnTo>
                <a:lnTo>
                  <a:pt x="139" y="376"/>
                </a:lnTo>
                <a:lnTo>
                  <a:pt x="137" y="371"/>
                </a:lnTo>
                <a:lnTo>
                  <a:pt x="132" y="366"/>
                </a:lnTo>
                <a:lnTo>
                  <a:pt x="129" y="360"/>
                </a:lnTo>
                <a:lnTo>
                  <a:pt x="122" y="360"/>
                </a:lnTo>
                <a:lnTo>
                  <a:pt x="122" y="356"/>
                </a:lnTo>
                <a:lnTo>
                  <a:pt x="119" y="350"/>
                </a:lnTo>
                <a:lnTo>
                  <a:pt x="119" y="339"/>
                </a:lnTo>
                <a:lnTo>
                  <a:pt x="117" y="338"/>
                </a:lnTo>
                <a:lnTo>
                  <a:pt x="115" y="328"/>
                </a:lnTo>
                <a:lnTo>
                  <a:pt x="114" y="326"/>
                </a:lnTo>
                <a:lnTo>
                  <a:pt x="115" y="324"/>
                </a:lnTo>
                <a:lnTo>
                  <a:pt x="120" y="318"/>
                </a:lnTo>
                <a:lnTo>
                  <a:pt x="119" y="314"/>
                </a:lnTo>
                <a:lnTo>
                  <a:pt x="120" y="308"/>
                </a:lnTo>
                <a:lnTo>
                  <a:pt x="119" y="301"/>
                </a:lnTo>
                <a:lnTo>
                  <a:pt x="117" y="296"/>
                </a:lnTo>
                <a:lnTo>
                  <a:pt x="115" y="296"/>
                </a:lnTo>
                <a:lnTo>
                  <a:pt x="117" y="291"/>
                </a:lnTo>
                <a:lnTo>
                  <a:pt x="120" y="286"/>
                </a:lnTo>
                <a:lnTo>
                  <a:pt x="122" y="274"/>
                </a:lnTo>
                <a:lnTo>
                  <a:pt x="137" y="211"/>
                </a:lnTo>
                <a:lnTo>
                  <a:pt x="142" y="194"/>
                </a:lnTo>
                <a:lnTo>
                  <a:pt x="144" y="182"/>
                </a:lnTo>
                <a:lnTo>
                  <a:pt x="162" y="115"/>
                </a:lnTo>
                <a:lnTo>
                  <a:pt x="164" y="105"/>
                </a:lnTo>
                <a:lnTo>
                  <a:pt x="185" y="18"/>
                </a:lnTo>
                <a:lnTo>
                  <a:pt x="190" y="0"/>
                </a:lnTo>
                <a:lnTo>
                  <a:pt x="261" y="18"/>
                </a:lnTo>
                <a:lnTo>
                  <a:pt x="249" y="73"/>
                </a:lnTo>
                <a:lnTo>
                  <a:pt x="241" y="105"/>
                </a:lnTo>
                <a:lnTo>
                  <a:pt x="236" y="132"/>
                </a:lnTo>
                <a:lnTo>
                  <a:pt x="237" y="134"/>
                </a:lnTo>
                <a:lnTo>
                  <a:pt x="239" y="139"/>
                </a:lnTo>
                <a:lnTo>
                  <a:pt x="241" y="147"/>
                </a:lnTo>
                <a:lnTo>
                  <a:pt x="242" y="149"/>
                </a:lnTo>
                <a:lnTo>
                  <a:pt x="246" y="152"/>
                </a:lnTo>
                <a:lnTo>
                  <a:pt x="247" y="155"/>
                </a:lnTo>
                <a:lnTo>
                  <a:pt x="246" y="160"/>
                </a:lnTo>
                <a:lnTo>
                  <a:pt x="249" y="162"/>
                </a:lnTo>
                <a:lnTo>
                  <a:pt x="249" y="167"/>
                </a:lnTo>
                <a:lnTo>
                  <a:pt x="252" y="169"/>
                </a:lnTo>
                <a:lnTo>
                  <a:pt x="251" y="176"/>
                </a:lnTo>
                <a:lnTo>
                  <a:pt x="252" y="179"/>
                </a:lnTo>
                <a:lnTo>
                  <a:pt x="252" y="181"/>
                </a:lnTo>
                <a:lnTo>
                  <a:pt x="247" y="187"/>
                </a:lnTo>
                <a:lnTo>
                  <a:pt x="249" y="189"/>
                </a:lnTo>
                <a:lnTo>
                  <a:pt x="249" y="192"/>
                </a:lnTo>
                <a:lnTo>
                  <a:pt x="254" y="196"/>
                </a:lnTo>
                <a:lnTo>
                  <a:pt x="252" y="197"/>
                </a:lnTo>
                <a:lnTo>
                  <a:pt x="251" y="199"/>
                </a:lnTo>
                <a:lnTo>
                  <a:pt x="246" y="197"/>
                </a:lnTo>
                <a:lnTo>
                  <a:pt x="244" y="199"/>
                </a:lnTo>
                <a:lnTo>
                  <a:pt x="249" y="202"/>
                </a:lnTo>
                <a:lnTo>
                  <a:pt x="251" y="206"/>
                </a:lnTo>
                <a:lnTo>
                  <a:pt x="254" y="207"/>
                </a:lnTo>
                <a:lnTo>
                  <a:pt x="257" y="212"/>
                </a:lnTo>
                <a:lnTo>
                  <a:pt x="257" y="217"/>
                </a:lnTo>
                <a:lnTo>
                  <a:pt x="259" y="219"/>
                </a:lnTo>
                <a:lnTo>
                  <a:pt x="264" y="222"/>
                </a:lnTo>
                <a:lnTo>
                  <a:pt x="266" y="222"/>
                </a:lnTo>
                <a:lnTo>
                  <a:pt x="271" y="224"/>
                </a:lnTo>
                <a:lnTo>
                  <a:pt x="271" y="226"/>
                </a:lnTo>
                <a:lnTo>
                  <a:pt x="271" y="234"/>
                </a:lnTo>
                <a:lnTo>
                  <a:pt x="279" y="242"/>
                </a:lnTo>
                <a:lnTo>
                  <a:pt x="281" y="246"/>
                </a:lnTo>
                <a:lnTo>
                  <a:pt x="282" y="246"/>
                </a:lnTo>
                <a:lnTo>
                  <a:pt x="282" y="251"/>
                </a:lnTo>
                <a:lnTo>
                  <a:pt x="284" y="254"/>
                </a:lnTo>
                <a:lnTo>
                  <a:pt x="286" y="263"/>
                </a:lnTo>
                <a:lnTo>
                  <a:pt x="286" y="264"/>
                </a:lnTo>
                <a:lnTo>
                  <a:pt x="289" y="264"/>
                </a:lnTo>
                <a:lnTo>
                  <a:pt x="292" y="268"/>
                </a:lnTo>
                <a:lnTo>
                  <a:pt x="292" y="271"/>
                </a:lnTo>
                <a:lnTo>
                  <a:pt x="292" y="273"/>
                </a:lnTo>
                <a:lnTo>
                  <a:pt x="291" y="276"/>
                </a:lnTo>
                <a:lnTo>
                  <a:pt x="292" y="284"/>
                </a:lnTo>
                <a:lnTo>
                  <a:pt x="296" y="284"/>
                </a:lnTo>
                <a:lnTo>
                  <a:pt x="298" y="286"/>
                </a:lnTo>
                <a:lnTo>
                  <a:pt x="301" y="289"/>
                </a:lnTo>
                <a:lnTo>
                  <a:pt x="303" y="291"/>
                </a:lnTo>
                <a:lnTo>
                  <a:pt x="299" y="296"/>
                </a:lnTo>
                <a:lnTo>
                  <a:pt x="303" y="298"/>
                </a:lnTo>
                <a:lnTo>
                  <a:pt x="308" y="294"/>
                </a:lnTo>
                <a:lnTo>
                  <a:pt x="309" y="294"/>
                </a:lnTo>
                <a:lnTo>
                  <a:pt x="313" y="301"/>
                </a:lnTo>
                <a:lnTo>
                  <a:pt x="309" y="303"/>
                </a:lnTo>
                <a:lnTo>
                  <a:pt x="311" y="306"/>
                </a:lnTo>
                <a:lnTo>
                  <a:pt x="316" y="306"/>
                </a:lnTo>
                <a:lnTo>
                  <a:pt x="321" y="309"/>
                </a:lnTo>
                <a:lnTo>
                  <a:pt x="324" y="308"/>
                </a:lnTo>
                <a:lnTo>
                  <a:pt x="329" y="306"/>
                </a:lnTo>
                <a:lnTo>
                  <a:pt x="334" y="309"/>
                </a:lnTo>
                <a:lnTo>
                  <a:pt x="334" y="313"/>
                </a:lnTo>
                <a:lnTo>
                  <a:pt x="331" y="318"/>
                </a:lnTo>
                <a:lnTo>
                  <a:pt x="328" y="324"/>
                </a:lnTo>
                <a:lnTo>
                  <a:pt x="328" y="326"/>
                </a:lnTo>
                <a:lnTo>
                  <a:pt x="324" y="328"/>
                </a:lnTo>
                <a:lnTo>
                  <a:pt x="324" y="334"/>
                </a:lnTo>
                <a:lnTo>
                  <a:pt x="323" y="338"/>
                </a:lnTo>
                <a:lnTo>
                  <a:pt x="321" y="338"/>
                </a:lnTo>
                <a:lnTo>
                  <a:pt x="316" y="350"/>
                </a:lnTo>
                <a:lnTo>
                  <a:pt x="313" y="351"/>
                </a:lnTo>
                <a:lnTo>
                  <a:pt x="313" y="353"/>
                </a:lnTo>
                <a:lnTo>
                  <a:pt x="314" y="356"/>
                </a:lnTo>
                <a:lnTo>
                  <a:pt x="314" y="361"/>
                </a:lnTo>
                <a:lnTo>
                  <a:pt x="311" y="363"/>
                </a:lnTo>
                <a:lnTo>
                  <a:pt x="308" y="361"/>
                </a:lnTo>
                <a:lnTo>
                  <a:pt x="306" y="365"/>
                </a:lnTo>
                <a:lnTo>
                  <a:pt x="306" y="366"/>
                </a:lnTo>
                <a:lnTo>
                  <a:pt x="309" y="368"/>
                </a:lnTo>
                <a:lnTo>
                  <a:pt x="311" y="371"/>
                </a:lnTo>
                <a:lnTo>
                  <a:pt x="309" y="375"/>
                </a:lnTo>
                <a:lnTo>
                  <a:pt x="306" y="378"/>
                </a:lnTo>
                <a:lnTo>
                  <a:pt x="306" y="380"/>
                </a:lnTo>
                <a:lnTo>
                  <a:pt x="306" y="381"/>
                </a:lnTo>
                <a:lnTo>
                  <a:pt x="311" y="383"/>
                </a:lnTo>
                <a:lnTo>
                  <a:pt x="311" y="386"/>
                </a:lnTo>
                <a:lnTo>
                  <a:pt x="308" y="390"/>
                </a:lnTo>
                <a:lnTo>
                  <a:pt x="309" y="391"/>
                </a:lnTo>
                <a:lnTo>
                  <a:pt x="309" y="396"/>
                </a:lnTo>
                <a:lnTo>
                  <a:pt x="308" y="398"/>
                </a:lnTo>
                <a:lnTo>
                  <a:pt x="304" y="396"/>
                </a:lnTo>
                <a:lnTo>
                  <a:pt x="303" y="398"/>
                </a:lnTo>
                <a:lnTo>
                  <a:pt x="301" y="396"/>
                </a:lnTo>
                <a:lnTo>
                  <a:pt x="299" y="401"/>
                </a:lnTo>
                <a:lnTo>
                  <a:pt x="292" y="405"/>
                </a:lnTo>
                <a:lnTo>
                  <a:pt x="294" y="406"/>
                </a:lnTo>
                <a:lnTo>
                  <a:pt x="294" y="410"/>
                </a:lnTo>
                <a:lnTo>
                  <a:pt x="298" y="413"/>
                </a:lnTo>
                <a:lnTo>
                  <a:pt x="296" y="415"/>
                </a:lnTo>
                <a:lnTo>
                  <a:pt x="296" y="418"/>
                </a:lnTo>
                <a:lnTo>
                  <a:pt x="291" y="421"/>
                </a:lnTo>
                <a:lnTo>
                  <a:pt x="292" y="423"/>
                </a:lnTo>
                <a:lnTo>
                  <a:pt x="289" y="428"/>
                </a:lnTo>
                <a:lnTo>
                  <a:pt x="292" y="428"/>
                </a:lnTo>
                <a:lnTo>
                  <a:pt x="292" y="430"/>
                </a:lnTo>
                <a:lnTo>
                  <a:pt x="296" y="432"/>
                </a:lnTo>
                <a:lnTo>
                  <a:pt x="299" y="435"/>
                </a:lnTo>
                <a:lnTo>
                  <a:pt x="299" y="437"/>
                </a:lnTo>
                <a:lnTo>
                  <a:pt x="303" y="440"/>
                </a:lnTo>
                <a:lnTo>
                  <a:pt x="303" y="443"/>
                </a:lnTo>
                <a:lnTo>
                  <a:pt x="304" y="443"/>
                </a:lnTo>
                <a:lnTo>
                  <a:pt x="311" y="442"/>
                </a:lnTo>
                <a:lnTo>
                  <a:pt x="313" y="440"/>
                </a:lnTo>
                <a:lnTo>
                  <a:pt x="314" y="435"/>
                </a:lnTo>
                <a:lnTo>
                  <a:pt x="318" y="437"/>
                </a:lnTo>
                <a:lnTo>
                  <a:pt x="319" y="435"/>
                </a:lnTo>
                <a:lnTo>
                  <a:pt x="323" y="435"/>
                </a:lnTo>
                <a:lnTo>
                  <a:pt x="324" y="435"/>
                </a:lnTo>
                <a:lnTo>
                  <a:pt x="328" y="433"/>
                </a:lnTo>
                <a:lnTo>
                  <a:pt x="331" y="428"/>
                </a:lnTo>
                <a:lnTo>
                  <a:pt x="334" y="428"/>
                </a:lnTo>
                <a:lnTo>
                  <a:pt x="334" y="426"/>
                </a:lnTo>
                <a:lnTo>
                  <a:pt x="334" y="423"/>
                </a:lnTo>
                <a:lnTo>
                  <a:pt x="334" y="423"/>
                </a:lnTo>
                <a:lnTo>
                  <a:pt x="338" y="423"/>
                </a:lnTo>
                <a:lnTo>
                  <a:pt x="339" y="423"/>
                </a:lnTo>
                <a:lnTo>
                  <a:pt x="341" y="425"/>
                </a:lnTo>
                <a:lnTo>
                  <a:pt x="341" y="428"/>
                </a:lnTo>
                <a:lnTo>
                  <a:pt x="343" y="430"/>
                </a:lnTo>
                <a:lnTo>
                  <a:pt x="343" y="433"/>
                </a:lnTo>
                <a:lnTo>
                  <a:pt x="346" y="435"/>
                </a:lnTo>
                <a:lnTo>
                  <a:pt x="348" y="435"/>
                </a:lnTo>
                <a:lnTo>
                  <a:pt x="349" y="437"/>
                </a:lnTo>
                <a:lnTo>
                  <a:pt x="346" y="445"/>
                </a:lnTo>
                <a:lnTo>
                  <a:pt x="349" y="445"/>
                </a:lnTo>
                <a:lnTo>
                  <a:pt x="349" y="447"/>
                </a:lnTo>
                <a:lnTo>
                  <a:pt x="349" y="450"/>
                </a:lnTo>
                <a:lnTo>
                  <a:pt x="346" y="453"/>
                </a:lnTo>
                <a:lnTo>
                  <a:pt x="348" y="457"/>
                </a:lnTo>
                <a:lnTo>
                  <a:pt x="349" y="462"/>
                </a:lnTo>
                <a:lnTo>
                  <a:pt x="348" y="468"/>
                </a:lnTo>
                <a:lnTo>
                  <a:pt x="351" y="473"/>
                </a:lnTo>
                <a:lnTo>
                  <a:pt x="351" y="477"/>
                </a:lnTo>
                <a:lnTo>
                  <a:pt x="353" y="482"/>
                </a:lnTo>
                <a:lnTo>
                  <a:pt x="356" y="487"/>
                </a:lnTo>
                <a:lnTo>
                  <a:pt x="356" y="488"/>
                </a:lnTo>
                <a:lnTo>
                  <a:pt x="356" y="492"/>
                </a:lnTo>
                <a:lnTo>
                  <a:pt x="356" y="493"/>
                </a:lnTo>
                <a:lnTo>
                  <a:pt x="358" y="495"/>
                </a:lnTo>
                <a:lnTo>
                  <a:pt x="361" y="497"/>
                </a:lnTo>
                <a:lnTo>
                  <a:pt x="359" y="498"/>
                </a:lnTo>
                <a:lnTo>
                  <a:pt x="363" y="500"/>
                </a:lnTo>
                <a:lnTo>
                  <a:pt x="363" y="502"/>
                </a:lnTo>
                <a:lnTo>
                  <a:pt x="364" y="503"/>
                </a:lnTo>
                <a:lnTo>
                  <a:pt x="364" y="505"/>
                </a:lnTo>
                <a:lnTo>
                  <a:pt x="364" y="508"/>
                </a:lnTo>
                <a:lnTo>
                  <a:pt x="363" y="515"/>
                </a:lnTo>
                <a:lnTo>
                  <a:pt x="361" y="515"/>
                </a:lnTo>
                <a:lnTo>
                  <a:pt x="359" y="515"/>
                </a:lnTo>
                <a:lnTo>
                  <a:pt x="358" y="515"/>
                </a:lnTo>
                <a:lnTo>
                  <a:pt x="361" y="525"/>
                </a:lnTo>
                <a:lnTo>
                  <a:pt x="363" y="529"/>
                </a:lnTo>
                <a:lnTo>
                  <a:pt x="366" y="532"/>
                </a:lnTo>
                <a:lnTo>
                  <a:pt x="366" y="535"/>
                </a:lnTo>
                <a:lnTo>
                  <a:pt x="369" y="535"/>
                </a:lnTo>
                <a:lnTo>
                  <a:pt x="374" y="532"/>
                </a:lnTo>
                <a:lnTo>
                  <a:pt x="376" y="534"/>
                </a:lnTo>
                <a:lnTo>
                  <a:pt x="383" y="540"/>
                </a:lnTo>
                <a:lnTo>
                  <a:pt x="383" y="544"/>
                </a:lnTo>
                <a:lnTo>
                  <a:pt x="386" y="547"/>
                </a:lnTo>
                <a:lnTo>
                  <a:pt x="384" y="549"/>
                </a:lnTo>
                <a:lnTo>
                  <a:pt x="388" y="552"/>
                </a:lnTo>
                <a:lnTo>
                  <a:pt x="388" y="557"/>
                </a:lnTo>
                <a:lnTo>
                  <a:pt x="384" y="562"/>
                </a:lnTo>
                <a:lnTo>
                  <a:pt x="388" y="565"/>
                </a:lnTo>
                <a:lnTo>
                  <a:pt x="386" y="567"/>
                </a:lnTo>
                <a:lnTo>
                  <a:pt x="388" y="570"/>
                </a:lnTo>
                <a:lnTo>
                  <a:pt x="386" y="574"/>
                </a:lnTo>
                <a:lnTo>
                  <a:pt x="388" y="577"/>
                </a:lnTo>
                <a:lnTo>
                  <a:pt x="386" y="579"/>
                </a:lnTo>
                <a:lnTo>
                  <a:pt x="388" y="579"/>
                </a:lnTo>
                <a:lnTo>
                  <a:pt x="391" y="584"/>
                </a:lnTo>
                <a:lnTo>
                  <a:pt x="395" y="585"/>
                </a:lnTo>
                <a:lnTo>
                  <a:pt x="396" y="589"/>
                </a:lnTo>
                <a:lnTo>
                  <a:pt x="398" y="590"/>
                </a:lnTo>
                <a:lnTo>
                  <a:pt x="400" y="590"/>
                </a:lnTo>
                <a:lnTo>
                  <a:pt x="400" y="585"/>
                </a:lnTo>
                <a:lnTo>
                  <a:pt x="400" y="584"/>
                </a:lnTo>
                <a:lnTo>
                  <a:pt x="405" y="580"/>
                </a:lnTo>
                <a:lnTo>
                  <a:pt x="406" y="579"/>
                </a:lnTo>
                <a:lnTo>
                  <a:pt x="410" y="577"/>
                </a:lnTo>
                <a:lnTo>
                  <a:pt x="411" y="577"/>
                </a:lnTo>
                <a:lnTo>
                  <a:pt x="416" y="580"/>
                </a:lnTo>
                <a:lnTo>
                  <a:pt x="425" y="582"/>
                </a:lnTo>
                <a:lnTo>
                  <a:pt x="428" y="584"/>
                </a:lnTo>
                <a:lnTo>
                  <a:pt x="430" y="584"/>
                </a:lnTo>
                <a:lnTo>
                  <a:pt x="433" y="585"/>
                </a:lnTo>
                <a:lnTo>
                  <a:pt x="438" y="587"/>
                </a:lnTo>
                <a:lnTo>
                  <a:pt x="441" y="584"/>
                </a:lnTo>
                <a:lnTo>
                  <a:pt x="441" y="579"/>
                </a:lnTo>
                <a:lnTo>
                  <a:pt x="446" y="579"/>
                </a:lnTo>
                <a:lnTo>
                  <a:pt x="450" y="577"/>
                </a:lnTo>
                <a:lnTo>
                  <a:pt x="451" y="577"/>
                </a:lnTo>
                <a:lnTo>
                  <a:pt x="451" y="580"/>
                </a:lnTo>
                <a:lnTo>
                  <a:pt x="453" y="580"/>
                </a:lnTo>
                <a:lnTo>
                  <a:pt x="460" y="582"/>
                </a:lnTo>
                <a:lnTo>
                  <a:pt x="461" y="584"/>
                </a:lnTo>
                <a:lnTo>
                  <a:pt x="463" y="584"/>
                </a:lnTo>
                <a:lnTo>
                  <a:pt x="466" y="584"/>
                </a:lnTo>
                <a:lnTo>
                  <a:pt x="468" y="584"/>
                </a:lnTo>
                <a:lnTo>
                  <a:pt x="471" y="584"/>
                </a:lnTo>
                <a:lnTo>
                  <a:pt x="473" y="584"/>
                </a:lnTo>
                <a:lnTo>
                  <a:pt x="480" y="584"/>
                </a:lnTo>
                <a:lnTo>
                  <a:pt x="483" y="590"/>
                </a:lnTo>
                <a:lnTo>
                  <a:pt x="485" y="589"/>
                </a:lnTo>
                <a:lnTo>
                  <a:pt x="488" y="589"/>
                </a:lnTo>
                <a:lnTo>
                  <a:pt x="493" y="587"/>
                </a:lnTo>
                <a:lnTo>
                  <a:pt x="495" y="585"/>
                </a:lnTo>
                <a:lnTo>
                  <a:pt x="502" y="589"/>
                </a:lnTo>
                <a:lnTo>
                  <a:pt x="505" y="587"/>
                </a:lnTo>
                <a:lnTo>
                  <a:pt x="510" y="592"/>
                </a:lnTo>
                <a:lnTo>
                  <a:pt x="512" y="590"/>
                </a:lnTo>
                <a:lnTo>
                  <a:pt x="513" y="590"/>
                </a:lnTo>
                <a:lnTo>
                  <a:pt x="510" y="589"/>
                </a:lnTo>
                <a:lnTo>
                  <a:pt x="510" y="584"/>
                </a:lnTo>
                <a:lnTo>
                  <a:pt x="512" y="582"/>
                </a:lnTo>
                <a:lnTo>
                  <a:pt x="512" y="579"/>
                </a:lnTo>
                <a:lnTo>
                  <a:pt x="515" y="579"/>
                </a:lnTo>
                <a:lnTo>
                  <a:pt x="515" y="579"/>
                </a:lnTo>
                <a:lnTo>
                  <a:pt x="515" y="575"/>
                </a:lnTo>
                <a:lnTo>
                  <a:pt x="515" y="572"/>
                </a:lnTo>
                <a:lnTo>
                  <a:pt x="517" y="572"/>
                </a:lnTo>
                <a:lnTo>
                  <a:pt x="522" y="572"/>
                </a:lnTo>
                <a:lnTo>
                  <a:pt x="523" y="570"/>
                </a:lnTo>
                <a:lnTo>
                  <a:pt x="525" y="569"/>
                </a:lnTo>
                <a:lnTo>
                  <a:pt x="527" y="572"/>
                </a:lnTo>
                <a:lnTo>
                  <a:pt x="527" y="572"/>
                </a:lnTo>
                <a:lnTo>
                  <a:pt x="527" y="574"/>
                </a:lnTo>
                <a:lnTo>
                  <a:pt x="528" y="577"/>
                </a:lnTo>
                <a:lnTo>
                  <a:pt x="530" y="579"/>
                </a:lnTo>
                <a:lnTo>
                  <a:pt x="530" y="582"/>
                </a:lnTo>
                <a:lnTo>
                  <a:pt x="533" y="584"/>
                </a:lnTo>
                <a:lnTo>
                  <a:pt x="533" y="585"/>
                </a:lnTo>
                <a:lnTo>
                  <a:pt x="532" y="587"/>
                </a:lnTo>
                <a:lnTo>
                  <a:pt x="533" y="590"/>
                </a:lnTo>
                <a:lnTo>
                  <a:pt x="537" y="592"/>
                </a:lnTo>
                <a:lnTo>
                  <a:pt x="537" y="594"/>
                </a:lnTo>
                <a:lnTo>
                  <a:pt x="538" y="595"/>
                </a:lnTo>
                <a:lnTo>
                  <a:pt x="538" y="600"/>
                </a:lnTo>
                <a:lnTo>
                  <a:pt x="542" y="602"/>
                </a:lnTo>
                <a:lnTo>
                  <a:pt x="545" y="604"/>
                </a:lnTo>
                <a:lnTo>
                  <a:pt x="535" y="659"/>
                </a:lnTo>
                <a:lnTo>
                  <a:pt x="527" y="711"/>
                </a:lnTo>
                <a:lnTo>
                  <a:pt x="522" y="738"/>
                </a:lnTo>
                <a:lnTo>
                  <a:pt x="515" y="766"/>
                </a:lnTo>
                <a:lnTo>
                  <a:pt x="505" y="826"/>
                </a:lnTo>
                <a:lnTo>
                  <a:pt x="495" y="882"/>
                </a:lnTo>
                <a:lnTo>
                  <a:pt x="460" y="875"/>
                </a:lnTo>
                <a:lnTo>
                  <a:pt x="410" y="865"/>
                </a:lnTo>
                <a:lnTo>
                  <a:pt x="405" y="865"/>
                </a:lnTo>
                <a:lnTo>
                  <a:pt x="334" y="851"/>
                </a:lnTo>
                <a:lnTo>
                  <a:pt x="247" y="835"/>
                </a:lnTo>
                <a:lnTo>
                  <a:pt x="229" y="830"/>
                </a:lnTo>
                <a:lnTo>
                  <a:pt x="165" y="816"/>
                </a:lnTo>
                <a:lnTo>
                  <a:pt x="88" y="800"/>
                </a:lnTo>
                <a:lnTo>
                  <a:pt x="3" y="778"/>
                </a:lnTo>
                <a:lnTo>
                  <a:pt x="0" y="778"/>
                </a:lnTo>
                <a:lnTo>
                  <a:pt x="45" y="592"/>
                </a:lnTo>
              </a:path>
            </a:pathLst>
          </a:custGeom>
          <a:solidFill>
            <a:srgbClr val="F5DB6B"/>
          </a:solidFill>
          <a:ln w="6350" cap="rnd" cmpd="sng">
            <a:solidFill>
              <a:srgbClr val="777777"/>
            </a:solidFill>
            <a:prstDash val="sysDot"/>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4933" name="Freeform 5"/>
          <p:cNvSpPr>
            <a:spLocks/>
          </p:cNvSpPr>
          <p:nvPr/>
        </p:nvSpPr>
        <p:spPr bwMode="auto">
          <a:xfrm>
            <a:off x="8351840" y="876301"/>
            <a:ext cx="592137" cy="925513"/>
          </a:xfrm>
          <a:custGeom>
            <a:avLst/>
            <a:gdLst/>
            <a:ahLst/>
            <a:cxnLst>
              <a:cxn ang="0">
                <a:pos x="153" y="428"/>
              </a:cxn>
              <a:cxn ang="0">
                <a:pos x="146" y="420"/>
              </a:cxn>
              <a:cxn ang="0">
                <a:pos x="138" y="432"/>
              </a:cxn>
              <a:cxn ang="0">
                <a:pos x="131" y="425"/>
              </a:cxn>
              <a:cxn ang="0">
                <a:pos x="126" y="458"/>
              </a:cxn>
              <a:cxn ang="0">
                <a:pos x="114" y="490"/>
              </a:cxn>
              <a:cxn ang="0">
                <a:pos x="92" y="522"/>
              </a:cxn>
              <a:cxn ang="0">
                <a:pos x="81" y="507"/>
              </a:cxn>
              <a:cxn ang="0">
                <a:pos x="71" y="497"/>
              </a:cxn>
              <a:cxn ang="0">
                <a:pos x="69" y="482"/>
              </a:cxn>
              <a:cxn ang="0">
                <a:pos x="67" y="479"/>
              </a:cxn>
              <a:cxn ang="0">
                <a:pos x="41" y="400"/>
              </a:cxn>
              <a:cxn ang="0">
                <a:pos x="9" y="283"/>
              </a:cxn>
              <a:cxn ang="0">
                <a:pos x="19" y="278"/>
              </a:cxn>
              <a:cxn ang="0">
                <a:pos x="32" y="269"/>
              </a:cxn>
              <a:cxn ang="0">
                <a:pos x="41" y="228"/>
              </a:cxn>
              <a:cxn ang="0">
                <a:pos x="44" y="201"/>
              </a:cxn>
              <a:cxn ang="0">
                <a:pos x="36" y="189"/>
              </a:cxn>
              <a:cxn ang="0">
                <a:pos x="36" y="157"/>
              </a:cxn>
              <a:cxn ang="0">
                <a:pos x="39" y="112"/>
              </a:cxn>
              <a:cxn ang="0">
                <a:pos x="91" y="28"/>
              </a:cxn>
              <a:cxn ang="0">
                <a:pos x="138" y="10"/>
              </a:cxn>
              <a:cxn ang="0">
                <a:pos x="189" y="20"/>
              </a:cxn>
              <a:cxn ang="0">
                <a:pos x="233" y="149"/>
              </a:cxn>
              <a:cxn ang="0">
                <a:pos x="240" y="171"/>
              </a:cxn>
              <a:cxn ang="0">
                <a:pos x="256" y="172"/>
              </a:cxn>
              <a:cxn ang="0">
                <a:pos x="270" y="182"/>
              </a:cxn>
              <a:cxn ang="0">
                <a:pos x="285" y="214"/>
              </a:cxn>
              <a:cxn ang="0">
                <a:pos x="307" y="211"/>
              </a:cxn>
              <a:cxn ang="0">
                <a:pos x="318" y="236"/>
              </a:cxn>
              <a:cxn ang="0">
                <a:pos x="323" y="266"/>
              </a:cxn>
              <a:cxn ang="0">
                <a:pos x="297" y="281"/>
              </a:cxn>
              <a:cxn ang="0">
                <a:pos x="276" y="296"/>
              </a:cxn>
              <a:cxn ang="0">
                <a:pos x="270" y="301"/>
              </a:cxn>
              <a:cxn ang="0">
                <a:pos x="265" y="318"/>
              </a:cxn>
              <a:cxn ang="0">
                <a:pos x="241" y="320"/>
              </a:cxn>
              <a:cxn ang="0">
                <a:pos x="233" y="340"/>
              </a:cxn>
              <a:cxn ang="0">
                <a:pos x="211" y="341"/>
              </a:cxn>
              <a:cxn ang="0">
                <a:pos x="208" y="316"/>
              </a:cxn>
              <a:cxn ang="0">
                <a:pos x="196" y="313"/>
              </a:cxn>
              <a:cxn ang="0">
                <a:pos x="194" y="335"/>
              </a:cxn>
              <a:cxn ang="0">
                <a:pos x="199" y="376"/>
              </a:cxn>
              <a:cxn ang="0">
                <a:pos x="179" y="390"/>
              </a:cxn>
              <a:cxn ang="0">
                <a:pos x="166" y="415"/>
              </a:cxn>
              <a:cxn ang="0">
                <a:pos x="158" y="395"/>
              </a:cxn>
              <a:cxn ang="0">
                <a:pos x="158" y="425"/>
              </a:cxn>
              <a:cxn ang="0">
                <a:pos x="143" y="400"/>
              </a:cxn>
            </a:cxnLst>
            <a:rect l="0" t="0" r="r" b="b"/>
            <a:pathLst>
              <a:path w="335" h="522">
                <a:moveTo>
                  <a:pt x="144" y="395"/>
                </a:moveTo>
                <a:lnTo>
                  <a:pt x="139" y="405"/>
                </a:lnTo>
                <a:lnTo>
                  <a:pt x="153" y="428"/>
                </a:lnTo>
                <a:lnTo>
                  <a:pt x="151" y="433"/>
                </a:lnTo>
                <a:lnTo>
                  <a:pt x="148" y="432"/>
                </a:lnTo>
                <a:lnTo>
                  <a:pt x="146" y="420"/>
                </a:lnTo>
                <a:lnTo>
                  <a:pt x="141" y="417"/>
                </a:lnTo>
                <a:lnTo>
                  <a:pt x="143" y="427"/>
                </a:lnTo>
                <a:lnTo>
                  <a:pt x="138" y="432"/>
                </a:lnTo>
                <a:lnTo>
                  <a:pt x="136" y="430"/>
                </a:lnTo>
                <a:lnTo>
                  <a:pt x="134" y="423"/>
                </a:lnTo>
                <a:lnTo>
                  <a:pt x="131" y="425"/>
                </a:lnTo>
                <a:lnTo>
                  <a:pt x="123" y="433"/>
                </a:lnTo>
                <a:lnTo>
                  <a:pt x="121" y="447"/>
                </a:lnTo>
                <a:lnTo>
                  <a:pt x="126" y="458"/>
                </a:lnTo>
                <a:lnTo>
                  <a:pt x="116" y="467"/>
                </a:lnTo>
                <a:lnTo>
                  <a:pt x="118" y="479"/>
                </a:lnTo>
                <a:lnTo>
                  <a:pt x="114" y="490"/>
                </a:lnTo>
                <a:lnTo>
                  <a:pt x="107" y="492"/>
                </a:lnTo>
                <a:lnTo>
                  <a:pt x="104" y="522"/>
                </a:lnTo>
                <a:lnTo>
                  <a:pt x="92" y="522"/>
                </a:lnTo>
                <a:lnTo>
                  <a:pt x="91" y="519"/>
                </a:lnTo>
                <a:lnTo>
                  <a:pt x="89" y="510"/>
                </a:lnTo>
                <a:lnTo>
                  <a:pt x="81" y="507"/>
                </a:lnTo>
                <a:lnTo>
                  <a:pt x="79" y="505"/>
                </a:lnTo>
                <a:lnTo>
                  <a:pt x="72" y="500"/>
                </a:lnTo>
                <a:lnTo>
                  <a:pt x="71" y="497"/>
                </a:lnTo>
                <a:lnTo>
                  <a:pt x="71" y="490"/>
                </a:lnTo>
                <a:lnTo>
                  <a:pt x="69" y="489"/>
                </a:lnTo>
                <a:lnTo>
                  <a:pt x="69" y="482"/>
                </a:lnTo>
                <a:lnTo>
                  <a:pt x="67" y="480"/>
                </a:lnTo>
                <a:lnTo>
                  <a:pt x="67" y="480"/>
                </a:lnTo>
                <a:lnTo>
                  <a:pt x="67" y="479"/>
                </a:lnTo>
                <a:lnTo>
                  <a:pt x="66" y="477"/>
                </a:lnTo>
                <a:lnTo>
                  <a:pt x="57" y="453"/>
                </a:lnTo>
                <a:lnTo>
                  <a:pt x="41" y="400"/>
                </a:lnTo>
                <a:lnTo>
                  <a:pt x="26" y="358"/>
                </a:lnTo>
                <a:lnTo>
                  <a:pt x="0" y="289"/>
                </a:lnTo>
                <a:lnTo>
                  <a:pt x="9" y="283"/>
                </a:lnTo>
                <a:lnTo>
                  <a:pt x="19" y="294"/>
                </a:lnTo>
                <a:lnTo>
                  <a:pt x="21" y="288"/>
                </a:lnTo>
                <a:lnTo>
                  <a:pt x="19" y="278"/>
                </a:lnTo>
                <a:lnTo>
                  <a:pt x="19" y="274"/>
                </a:lnTo>
                <a:lnTo>
                  <a:pt x="19" y="269"/>
                </a:lnTo>
                <a:lnTo>
                  <a:pt x="32" y="269"/>
                </a:lnTo>
                <a:lnTo>
                  <a:pt x="22" y="258"/>
                </a:lnTo>
                <a:lnTo>
                  <a:pt x="31" y="239"/>
                </a:lnTo>
                <a:lnTo>
                  <a:pt x="41" y="228"/>
                </a:lnTo>
                <a:lnTo>
                  <a:pt x="37" y="223"/>
                </a:lnTo>
                <a:lnTo>
                  <a:pt x="46" y="206"/>
                </a:lnTo>
                <a:lnTo>
                  <a:pt x="44" y="201"/>
                </a:lnTo>
                <a:lnTo>
                  <a:pt x="39" y="199"/>
                </a:lnTo>
                <a:lnTo>
                  <a:pt x="39" y="189"/>
                </a:lnTo>
                <a:lnTo>
                  <a:pt x="36" y="189"/>
                </a:lnTo>
                <a:lnTo>
                  <a:pt x="41" y="179"/>
                </a:lnTo>
                <a:lnTo>
                  <a:pt x="32" y="174"/>
                </a:lnTo>
                <a:lnTo>
                  <a:pt x="36" y="157"/>
                </a:lnTo>
                <a:lnTo>
                  <a:pt x="42" y="142"/>
                </a:lnTo>
                <a:lnTo>
                  <a:pt x="41" y="127"/>
                </a:lnTo>
                <a:lnTo>
                  <a:pt x="39" y="112"/>
                </a:lnTo>
                <a:lnTo>
                  <a:pt x="69" y="12"/>
                </a:lnTo>
                <a:lnTo>
                  <a:pt x="84" y="12"/>
                </a:lnTo>
                <a:lnTo>
                  <a:pt x="91" y="28"/>
                </a:lnTo>
                <a:lnTo>
                  <a:pt x="104" y="33"/>
                </a:lnTo>
                <a:lnTo>
                  <a:pt x="128" y="12"/>
                </a:lnTo>
                <a:lnTo>
                  <a:pt x="138" y="10"/>
                </a:lnTo>
                <a:lnTo>
                  <a:pt x="139" y="2"/>
                </a:lnTo>
                <a:lnTo>
                  <a:pt x="148" y="0"/>
                </a:lnTo>
                <a:lnTo>
                  <a:pt x="189" y="20"/>
                </a:lnTo>
                <a:lnTo>
                  <a:pt x="231" y="139"/>
                </a:lnTo>
                <a:lnTo>
                  <a:pt x="235" y="142"/>
                </a:lnTo>
                <a:lnTo>
                  <a:pt x="233" y="149"/>
                </a:lnTo>
                <a:lnTo>
                  <a:pt x="238" y="152"/>
                </a:lnTo>
                <a:lnTo>
                  <a:pt x="235" y="157"/>
                </a:lnTo>
                <a:lnTo>
                  <a:pt x="240" y="171"/>
                </a:lnTo>
                <a:lnTo>
                  <a:pt x="243" y="171"/>
                </a:lnTo>
                <a:lnTo>
                  <a:pt x="246" y="167"/>
                </a:lnTo>
                <a:lnTo>
                  <a:pt x="256" y="172"/>
                </a:lnTo>
                <a:lnTo>
                  <a:pt x="270" y="171"/>
                </a:lnTo>
                <a:lnTo>
                  <a:pt x="275" y="179"/>
                </a:lnTo>
                <a:lnTo>
                  <a:pt x="270" y="182"/>
                </a:lnTo>
                <a:lnTo>
                  <a:pt x="280" y="192"/>
                </a:lnTo>
                <a:lnTo>
                  <a:pt x="278" y="204"/>
                </a:lnTo>
                <a:lnTo>
                  <a:pt x="285" y="214"/>
                </a:lnTo>
                <a:lnTo>
                  <a:pt x="295" y="219"/>
                </a:lnTo>
                <a:lnTo>
                  <a:pt x="298" y="211"/>
                </a:lnTo>
                <a:lnTo>
                  <a:pt x="307" y="211"/>
                </a:lnTo>
                <a:lnTo>
                  <a:pt x="310" y="214"/>
                </a:lnTo>
                <a:lnTo>
                  <a:pt x="322" y="229"/>
                </a:lnTo>
                <a:lnTo>
                  <a:pt x="318" y="236"/>
                </a:lnTo>
                <a:lnTo>
                  <a:pt x="335" y="241"/>
                </a:lnTo>
                <a:lnTo>
                  <a:pt x="333" y="246"/>
                </a:lnTo>
                <a:lnTo>
                  <a:pt x="323" y="266"/>
                </a:lnTo>
                <a:lnTo>
                  <a:pt x="315" y="268"/>
                </a:lnTo>
                <a:lnTo>
                  <a:pt x="307" y="266"/>
                </a:lnTo>
                <a:lnTo>
                  <a:pt x="297" y="281"/>
                </a:lnTo>
                <a:lnTo>
                  <a:pt x="295" y="288"/>
                </a:lnTo>
                <a:lnTo>
                  <a:pt x="280" y="291"/>
                </a:lnTo>
                <a:lnTo>
                  <a:pt x="276" y="296"/>
                </a:lnTo>
                <a:lnTo>
                  <a:pt x="276" y="306"/>
                </a:lnTo>
                <a:lnTo>
                  <a:pt x="271" y="304"/>
                </a:lnTo>
                <a:lnTo>
                  <a:pt x="270" y="301"/>
                </a:lnTo>
                <a:lnTo>
                  <a:pt x="268" y="304"/>
                </a:lnTo>
                <a:lnTo>
                  <a:pt x="270" y="316"/>
                </a:lnTo>
                <a:lnTo>
                  <a:pt x="265" y="318"/>
                </a:lnTo>
                <a:lnTo>
                  <a:pt x="258" y="310"/>
                </a:lnTo>
                <a:lnTo>
                  <a:pt x="248" y="310"/>
                </a:lnTo>
                <a:lnTo>
                  <a:pt x="241" y="320"/>
                </a:lnTo>
                <a:lnTo>
                  <a:pt x="235" y="318"/>
                </a:lnTo>
                <a:lnTo>
                  <a:pt x="228" y="328"/>
                </a:lnTo>
                <a:lnTo>
                  <a:pt x="233" y="340"/>
                </a:lnTo>
                <a:lnTo>
                  <a:pt x="231" y="343"/>
                </a:lnTo>
                <a:lnTo>
                  <a:pt x="215" y="338"/>
                </a:lnTo>
                <a:lnTo>
                  <a:pt x="211" y="341"/>
                </a:lnTo>
                <a:lnTo>
                  <a:pt x="208" y="333"/>
                </a:lnTo>
                <a:lnTo>
                  <a:pt x="210" y="320"/>
                </a:lnTo>
                <a:lnTo>
                  <a:pt x="208" y="316"/>
                </a:lnTo>
                <a:lnTo>
                  <a:pt x="199" y="311"/>
                </a:lnTo>
                <a:lnTo>
                  <a:pt x="198" y="306"/>
                </a:lnTo>
                <a:lnTo>
                  <a:pt x="196" y="313"/>
                </a:lnTo>
                <a:lnTo>
                  <a:pt x="201" y="316"/>
                </a:lnTo>
                <a:lnTo>
                  <a:pt x="205" y="325"/>
                </a:lnTo>
                <a:lnTo>
                  <a:pt x="194" y="335"/>
                </a:lnTo>
                <a:lnTo>
                  <a:pt x="199" y="351"/>
                </a:lnTo>
                <a:lnTo>
                  <a:pt x="196" y="356"/>
                </a:lnTo>
                <a:lnTo>
                  <a:pt x="199" y="376"/>
                </a:lnTo>
                <a:lnTo>
                  <a:pt x="191" y="395"/>
                </a:lnTo>
                <a:lnTo>
                  <a:pt x="186" y="395"/>
                </a:lnTo>
                <a:lnTo>
                  <a:pt x="179" y="390"/>
                </a:lnTo>
                <a:lnTo>
                  <a:pt x="176" y="390"/>
                </a:lnTo>
                <a:lnTo>
                  <a:pt x="173" y="407"/>
                </a:lnTo>
                <a:lnTo>
                  <a:pt x="166" y="415"/>
                </a:lnTo>
                <a:lnTo>
                  <a:pt x="159" y="415"/>
                </a:lnTo>
                <a:lnTo>
                  <a:pt x="156" y="402"/>
                </a:lnTo>
                <a:lnTo>
                  <a:pt x="158" y="395"/>
                </a:lnTo>
                <a:lnTo>
                  <a:pt x="153" y="407"/>
                </a:lnTo>
                <a:lnTo>
                  <a:pt x="151" y="413"/>
                </a:lnTo>
                <a:lnTo>
                  <a:pt x="158" y="425"/>
                </a:lnTo>
                <a:lnTo>
                  <a:pt x="156" y="427"/>
                </a:lnTo>
                <a:lnTo>
                  <a:pt x="153" y="425"/>
                </a:lnTo>
                <a:lnTo>
                  <a:pt x="143" y="400"/>
                </a:lnTo>
                <a:lnTo>
                  <a:pt x="146" y="395"/>
                </a:lnTo>
                <a:lnTo>
                  <a:pt x="144" y="395"/>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4934" name="Freeform 6"/>
          <p:cNvSpPr>
            <a:spLocks/>
          </p:cNvSpPr>
          <p:nvPr/>
        </p:nvSpPr>
        <p:spPr bwMode="auto">
          <a:xfrm>
            <a:off x="8059740" y="1463675"/>
            <a:ext cx="274637" cy="509588"/>
          </a:xfrm>
          <a:custGeom>
            <a:avLst/>
            <a:gdLst/>
            <a:ahLst/>
            <a:cxnLst>
              <a:cxn ang="0">
                <a:pos x="67" y="278"/>
              </a:cxn>
              <a:cxn ang="0">
                <a:pos x="52" y="203"/>
              </a:cxn>
              <a:cxn ang="0">
                <a:pos x="47" y="196"/>
              </a:cxn>
              <a:cxn ang="0">
                <a:pos x="38" y="194"/>
              </a:cxn>
              <a:cxn ang="0">
                <a:pos x="33" y="194"/>
              </a:cxn>
              <a:cxn ang="0">
                <a:pos x="35" y="178"/>
              </a:cxn>
              <a:cxn ang="0">
                <a:pos x="25" y="163"/>
              </a:cxn>
              <a:cxn ang="0">
                <a:pos x="20" y="149"/>
              </a:cxn>
              <a:cxn ang="0">
                <a:pos x="20" y="137"/>
              </a:cxn>
              <a:cxn ang="0">
                <a:pos x="25" y="122"/>
              </a:cxn>
              <a:cxn ang="0">
                <a:pos x="20" y="104"/>
              </a:cxn>
              <a:cxn ang="0">
                <a:pos x="10" y="89"/>
              </a:cxn>
              <a:cxn ang="0">
                <a:pos x="7" y="79"/>
              </a:cxn>
              <a:cxn ang="0">
                <a:pos x="7" y="64"/>
              </a:cxn>
              <a:cxn ang="0">
                <a:pos x="3" y="49"/>
              </a:cxn>
              <a:cxn ang="0">
                <a:pos x="12" y="37"/>
              </a:cxn>
              <a:cxn ang="0">
                <a:pos x="142" y="0"/>
              </a:cxn>
              <a:cxn ang="0">
                <a:pos x="145" y="12"/>
              </a:cxn>
              <a:cxn ang="0">
                <a:pos x="142" y="32"/>
              </a:cxn>
              <a:cxn ang="0">
                <a:pos x="150" y="42"/>
              </a:cxn>
              <a:cxn ang="0">
                <a:pos x="150" y="52"/>
              </a:cxn>
              <a:cxn ang="0">
                <a:pos x="152" y="59"/>
              </a:cxn>
              <a:cxn ang="0">
                <a:pos x="149" y="64"/>
              </a:cxn>
              <a:cxn ang="0">
                <a:pos x="142" y="74"/>
              </a:cxn>
              <a:cxn ang="0">
                <a:pos x="139" y="82"/>
              </a:cxn>
              <a:cxn ang="0">
                <a:pos x="125" y="86"/>
              </a:cxn>
              <a:cxn ang="0">
                <a:pos x="124" y="97"/>
              </a:cxn>
              <a:cxn ang="0">
                <a:pos x="129" y="111"/>
              </a:cxn>
              <a:cxn ang="0">
                <a:pos x="130" y="114"/>
              </a:cxn>
              <a:cxn ang="0">
                <a:pos x="127" y="127"/>
              </a:cxn>
              <a:cxn ang="0">
                <a:pos x="129" y="132"/>
              </a:cxn>
              <a:cxn ang="0">
                <a:pos x="127" y="149"/>
              </a:cxn>
              <a:cxn ang="0">
                <a:pos x="122" y="158"/>
              </a:cxn>
              <a:cxn ang="0">
                <a:pos x="119" y="178"/>
              </a:cxn>
              <a:cxn ang="0">
                <a:pos x="122" y="196"/>
              </a:cxn>
              <a:cxn ang="0">
                <a:pos x="124" y="206"/>
              </a:cxn>
              <a:cxn ang="0">
                <a:pos x="125" y="224"/>
              </a:cxn>
              <a:cxn ang="0">
                <a:pos x="129" y="238"/>
              </a:cxn>
              <a:cxn ang="0">
                <a:pos x="127" y="248"/>
              </a:cxn>
              <a:cxn ang="0">
                <a:pos x="125" y="260"/>
              </a:cxn>
              <a:cxn ang="0">
                <a:pos x="132" y="270"/>
              </a:cxn>
              <a:cxn ang="0">
                <a:pos x="139" y="273"/>
              </a:cxn>
              <a:cxn ang="0">
                <a:pos x="72" y="288"/>
              </a:cxn>
            </a:cxnLst>
            <a:rect l="0" t="0" r="r" b="b"/>
            <a:pathLst>
              <a:path w="154" h="288">
                <a:moveTo>
                  <a:pt x="72" y="288"/>
                </a:moveTo>
                <a:lnTo>
                  <a:pt x="67" y="283"/>
                </a:lnTo>
                <a:lnTo>
                  <a:pt x="67" y="278"/>
                </a:lnTo>
                <a:lnTo>
                  <a:pt x="65" y="266"/>
                </a:lnTo>
                <a:lnTo>
                  <a:pt x="57" y="226"/>
                </a:lnTo>
                <a:lnTo>
                  <a:pt x="52" y="203"/>
                </a:lnTo>
                <a:lnTo>
                  <a:pt x="48" y="199"/>
                </a:lnTo>
                <a:lnTo>
                  <a:pt x="47" y="198"/>
                </a:lnTo>
                <a:lnTo>
                  <a:pt x="47" y="196"/>
                </a:lnTo>
                <a:lnTo>
                  <a:pt x="45" y="193"/>
                </a:lnTo>
                <a:lnTo>
                  <a:pt x="43" y="191"/>
                </a:lnTo>
                <a:lnTo>
                  <a:pt x="38" y="194"/>
                </a:lnTo>
                <a:lnTo>
                  <a:pt x="37" y="201"/>
                </a:lnTo>
                <a:lnTo>
                  <a:pt x="35" y="199"/>
                </a:lnTo>
                <a:lnTo>
                  <a:pt x="33" y="194"/>
                </a:lnTo>
                <a:lnTo>
                  <a:pt x="35" y="184"/>
                </a:lnTo>
                <a:lnTo>
                  <a:pt x="35" y="179"/>
                </a:lnTo>
                <a:lnTo>
                  <a:pt x="35" y="178"/>
                </a:lnTo>
                <a:lnTo>
                  <a:pt x="32" y="174"/>
                </a:lnTo>
                <a:lnTo>
                  <a:pt x="30" y="166"/>
                </a:lnTo>
                <a:lnTo>
                  <a:pt x="25" y="163"/>
                </a:lnTo>
                <a:lnTo>
                  <a:pt x="23" y="154"/>
                </a:lnTo>
                <a:lnTo>
                  <a:pt x="23" y="151"/>
                </a:lnTo>
                <a:lnTo>
                  <a:pt x="20" y="149"/>
                </a:lnTo>
                <a:lnTo>
                  <a:pt x="20" y="148"/>
                </a:lnTo>
                <a:lnTo>
                  <a:pt x="20" y="141"/>
                </a:lnTo>
                <a:lnTo>
                  <a:pt x="20" y="137"/>
                </a:lnTo>
                <a:lnTo>
                  <a:pt x="22" y="134"/>
                </a:lnTo>
                <a:lnTo>
                  <a:pt x="20" y="131"/>
                </a:lnTo>
                <a:lnTo>
                  <a:pt x="25" y="122"/>
                </a:lnTo>
                <a:lnTo>
                  <a:pt x="18" y="111"/>
                </a:lnTo>
                <a:lnTo>
                  <a:pt x="20" y="106"/>
                </a:lnTo>
                <a:lnTo>
                  <a:pt x="20" y="104"/>
                </a:lnTo>
                <a:lnTo>
                  <a:pt x="15" y="92"/>
                </a:lnTo>
                <a:lnTo>
                  <a:pt x="13" y="91"/>
                </a:lnTo>
                <a:lnTo>
                  <a:pt x="10" y="89"/>
                </a:lnTo>
                <a:lnTo>
                  <a:pt x="7" y="84"/>
                </a:lnTo>
                <a:lnTo>
                  <a:pt x="8" y="82"/>
                </a:lnTo>
                <a:lnTo>
                  <a:pt x="7" y="79"/>
                </a:lnTo>
                <a:lnTo>
                  <a:pt x="8" y="77"/>
                </a:lnTo>
                <a:lnTo>
                  <a:pt x="5" y="74"/>
                </a:lnTo>
                <a:lnTo>
                  <a:pt x="7" y="64"/>
                </a:lnTo>
                <a:lnTo>
                  <a:pt x="3" y="62"/>
                </a:lnTo>
                <a:lnTo>
                  <a:pt x="1" y="59"/>
                </a:lnTo>
                <a:lnTo>
                  <a:pt x="3" y="49"/>
                </a:lnTo>
                <a:lnTo>
                  <a:pt x="0" y="44"/>
                </a:lnTo>
                <a:lnTo>
                  <a:pt x="0" y="42"/>
                </a:lnTo>
                <a:lnTo>
                  <a:pt x="12" y="37"/>
                </a:lnTo>
                <a:lnTo>
                  <a:pt x="62" y="24"/>
                </a:lnTo>
                <a:lnTo>
                  <a:pt x="112" y="10"/>
                </a:lnTo>
                <a:lnTo>
                  <a:pt x="142" y="0"/>
                </a:lnTo>
                <a:lnTo>
                  <a:pt x="142" y="5"/>
                </a:lnTo>
                <a:lnTo>
                  <a:pt x="144" y="9"/>
                </a:lnTo>
                <a:lnTo>
                  <a:pt x="145" y="12"/>
                </a:lnTo>
                <a:lnTo>
                  <a:pt x="142" y="24"/>
                </a:lnTo>
                <a:lnTo>
                  <a:pt x="144" y="29"/>
                </a:lnTo>
                <a:lnTo>
                  <a:pt x="142" y="32"/>
                </a:lnTo>
                <a:lnTo>
                  <a:pt x="145" y="40"/>
                </a:lnTo>
                <a:lnTo>
                  <a:pt x="147" y="42"/>
                </a:lnTo>
                <a:lnTo>
                  <a:pt x="150" y="42"/>
                </a:lnTo>
                <a:lnTo>
                  <a:pt x="152" y="47"/>
                </a:lnTo>
                <a:lnTo>
                  <a:pt x="154" y="49"/>
                </a:lnTo>
                <a:lnTo>
                  <a:pt x="150" y="52"/>
                </a:lnTo>
                <a:lnTo>
                  <a:pt x="152" y="54"/>
                </a:lnTo>
                <a:lnTo>
                  <a:pt x="152" y="55"/>
                </a:lnTo>
                <a:lnTo>
                  <a:pt x="152" y="59"/>
                </a:lnTo>
                <a:lnTo>
                  <a:pt x="152" y="62"/>
                </a:lnTo>
                <a:lnTo>
                  <a:pt x="149" y="62"/>
                </a:lnTo>
                <a:lnTo>
                  <a:pt x="149" y="64"/>
                </a:lnTo>
                <a:lnTo>
                  <a:pt x="149" y="66"/>
                </a:lnTo>
                <a:lnTo>
                  <a:pt x="147" y="69"/>
                </a:lnTo>
                <a:lnTo>
                  <a:pt x="142" y="74"/>
                </a:lnTo>
                <a:lnTo>
                  <a:pt x="140" y="76"/>
                </a:lnTo>
                <a:lnTo>
                  <a:pt x="139" y="81"/>
                </a:lnTo>
                <a:lnTo>
                  <a:pt x="139" y="82"/>
                </a:lnTo>
                <a:lnTo>
                  <a:pt x="132" y="84"/>
                </a:lnTo>
                <a:lnTo>
                  <a:pt x="130" y="86"/>
                </a:lnTo>
                <a:lnTo>
                  <a:pt x="125" y="86"/>
                </a:lnTo>
                <a:lnTo>
                  <a:pt x="124" y="91"/>
                </a:lnTo>
                <a:lnTo>
                  <a:pt x="122" y="96"/>
                </a:lnTo>
                <a:lnTo>
                  <a:pt x="124" y="97"/>
                </a:lnTo>
                <a:lnTo>
                  <a:pt x="125" y="104"/>
                </a:lnTo>
                <a:lnTo>
                  <a:pt x="127" y="106"/>
                </a:lnTo>
                <a:lnTo>
                  <a:pt x="129" y="111"/>
                </a:lnTo>
                <a:lnTo>
                  <a:pt x="129" y="112"/>
                </a:lnTo>
                <a:lnTo>
                  <a:pt x="130" y="112"/>
                </a:lnTo>
                <a:lnTo>
                  <a:pt x="130" y="114"/>
                </a:lnTo>
                <a:lnTo>
                  <a:pt x="129" y="121"/>
                </a:lnTo>
                <a:lnTo>
                  <a:pt x="129" y="124"/>
                </a:lnTo>
                <a:lnTo>
                  <a:pt x="127" y="127"/>
                </a:lnTo>
                <a:lnTo>
                  <a:pt x="127" y="127"/>
                </a:lnTo>
                <a:lnTo>
                  <a:pt x="130" y="129"/>
                </a:lnTo>
                <a:lnTo>
                  <a:pt x="129" y="132"/>
                </a:lnTo>
                <a:lnTo>
                  <a:pt x="129" y="136"/>
                </a:lnTo>
                <a:lnTo>
                  <a:pt x="125" y="139"/>
                </a:lnTo>
                <a:lnTo>
                  <a:pt x="127" y="149"/>
                </a:lnTo>
                <a:lnTo>
                  <a:pt x="127" y="153"/>
                </a:lnTo>
                <a:lnTo>
                  <a:pt x="125" y="156"/>
                </a:lnTo>
                <a:lnTo>
                  <a:pt x="122" y="158"/>
                </a:lnTo>
                <a:lnTo>
                  <a:pt x="120" y="163"/>
                </a:lnTo>
                <a:lnTo>
                  <a:pt x="120" y="174"/>
                </a:lnTo>
                <a:lnTo>
                  <a:pt x="119" y="178"/>
                </a:lnTo>
                <a:lnTo>
                  <a:pt x="119" y="184"/>
                </a:lnTo>
                <a:lnTo>
                  <a:pt x="120" y="188"/>
                </a:lnTo>
                <a:lnTo>
                  <a:pt x="122" y="196"/>
                </a:lnTo>
                <a:lnTo>
                  <a:pt x="120" y="201"/>
                </a:lnTo>
                <a:lnTo>
                  <a:pt x="124" y="203"/>
                </a:lnTo>
                <a:lnTo>
                  <a:pt x="124" y="206"/>
                </a:lnTo>
                <a:lnTo>
                  <a:pt x="124" y="208"/>
                </a:lnTo>
                <a:lnTo>
                  <a:pt x="124" y="216"/>
                </a:lnTo>
                <a:lnTo>
                  <a:pt x="125" y="224"/>
                </a:lnTo>
                <a:lnTo>
                  <a:pt x="129" y="229"/>
                </a:lnTo>
                <a:lnTo>
                  <a:pt x="129" y="233"/>
                </a:lnTo>
                <a:lnTo>
                  <a:pt x="129" y="238"/>
                </a:lnTo>
                <a:lnTo>
                  <a:pt x="130" y="243"/>
                </a:lnTo>
                <a:lnTo>
                  <a:pt x="129" y="245"/>
                </a:lnTo>
                <a:lnTo>
                  <a:pt x="127" y="248"/>
                </a:lnTo>
                <a:lnTo>
                  <a:pt x="125" y="250"/>
                </a:lnTo>
                <a:lnTo>
                  <a:pt x="127" y="255"/>
                </a:lnTo>
                <a:lnTo>
                  <a:pt x="125" y="260"/>
                </a:lnTo>
                <a:lnTo>
                  <a:pt x="129" y="265"/>
                </a:lnTo>
                <a:lnTo>
                  <a:pt x="132" y="266"/>
                </a:lnTo>
                <a:lnTo>
                  <a:pt x="132" y="270"/>
                </a:lnTo>
                <a:lnTo>
                  <a:pt x="135" y="270"/>
                </a:lnTo>
                <a:lnTo>
                  <a:pt x="137" y="271"/>
                </a:lnTo>
                <a:lnTo>
                  <a:pt x="139" y="273"/>
                </a:lnTo>
                <a:lnTo>
                  <a:pt x="99" y="281"/>
                </a:lnTo>
                <a:lnTo>
                  <a:pt x="92" y="285"/>
                </a:lnTo>
                <a:lnTo>
                  <a:pt x="72" y="288"/>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35" name="Freeform 7"/>
          <p:cNvSpPr>
            <a:spLocks/>
          </p:cNvSpPr>
          <p:nvPr/>
        </p:nvSpPr>
        <p:spPr bwMode="auto">
          <a:xfrm>
            <a:off x="8270876" y="1389063"/>
            <a:ext cx="260351" cy="557212"/>
          </a:xfrm>
          <a:custGeom>
            <a:avLst/>
            <a:gdLst/>
            <a:ahLst/>
            <a:cxnLst>
              <a:cxn ang="0">
                <a:pos x="20" y="315"/>
              </a:cxn>
              <a:cxn ang="0">
                <a:pos x="16" y="312"/>
              </a:cxn>
              <a:cxn ang="0">
                <a:pos x="13" y="308"/>
              </a:cxn>
              <a:cxn ang="0">
                <a:pos x="6" y="302"/>
              </a:cxn>
              <a:cxn ang="0">
                <a:pos x="6" y="292"/>
              </a:cxn>
              <a:cxn ang="0">
                <a:pos x="10" y="287"/>
              </a:cxn>
              <a:cxn ang="0">
                <a:pos x="10" y="280"/>
              </a:cxn>
              <a:cxn ang="0">
                <a:pos x="10" y="271"/>
              </a:cxn>
              <a:cxn ang="0">
                <a:pos x="5" y="258"/>
              </a:cxn>
              <a:cxn ang="0">
                <a:pos x="5" y="248"/>
              </a:cxn>
              <a:cxn ang="0">
                <a:pos x="1" y="243"/>
              </a:cxn>
              <a:cxn ang="0">
                <a:pos x="1" y="230"/>
              </a:cxn>
              <a:cxn ang="0">
                <a:pos x="0" y="220"/>
              </a:cxn>
              <a:cxn ang="0">
                <a:pos x="1" y="205"/>
              </a:cxn>
              <a:cxn ang="0">
                <a:pos x="6" y="198"/>
              </a:cxn>
              <a:cxn ang="0">
                <a:pos x="8" y="191"/>
              </a:cxn>
              <a:cxn ang="0">
                <a:pos x="10" y="178"/>
              </a:cxn>
              <a:cxn ang="0">
                <a:pos x="11" y="171"/>
              </a:cxn>
              <a:cxn ang="0">
                <a:pos x="8" y="169"/>
              </a:cxn>
              <a:cxn ang="0">
                <a:pos x="10" y="163"/>
              </a:cxn>
              <a:cxn ang="0">
                <a:pos x="11" y="154"/>
              </a:cxn>
              <a:cxn ang="0">
                <a:pos x="10" y="153"/>
              </a:cxn>
              <a:cxn ang="0">
                <a:pos x="6" y="146"/>
              </a:cxn>
              <a:cxn ang="0">
                <a:pos x="3" y="138"/>
              </a:cxn>
              <a:cxn ang="0">
                <a:pos x="6" y="128"/>
              </a:cxn>
              <a:cxn ang="0">
                <a:pos x="13" y="126"/>
              </a:cxn>
              <a:cxn ang="0">
                <a:pos x="20" y="123"/>
              </a:cxn>
              <a:cxn ang="0">
                <a:pos x="23" y="116"/>
              </a:cxn>
              <a:cxn ang="0">
                <a:pos x="30" y="108"/>
              </a:cxn>
              <a:cxn ang="0">
                <a:pos x="30" y="104"/>
              </a:cxn>
              <a:cxn ang="0">
                <a:pos x="33" y="101"/>
              </a:cxn>
              <a:cxn ang="0">
                <a:pos x="33" y="96"/>
              </a:cxn>
              <a:cxn ang="0">
                <a:pos x="35" y="91"/>
              </a:cxn>
              <a:cxn ang="0">
                <a:pos x="31" y="84"/>
              </a:cxn>
              <a:cxn ang="0">
                <a:pos x="26" y="82"/>
              </a:cxn>
              <a:cxn ang="0">
                <a:pos x="25" y="71"/>
              </a:cxn>
              <a:cxn ang="0">
                <a:pos x="26" y="54"/>
              </a:cxn>
              <a:cxn ang="0">
                <a:pos x="23" y="47"/>
              </a:cxn>
              <a:cxn ang="0">
                <a:pos x="23" y="37"/>
              </a:cxn>
              <a:cxn ang="0">
                <a:pos x="25" y="21"/>
              </a:cxn>
              <a:cxn ang="0">
                <a:pos x="25" y="15"/>
              </a:cxn>
              <a:cxn ang="0">
                <a:pos x="45" y="10"/>
              </a:cxn>
              <a:cxn ang="0">
                <a:pos x="72" y="69"/>
              </a:cxn>
              <a:cxn ang="0">
                <a:pos x="103" y="164"/>
              </a:cxn>
              <a:cxn ang="0">
                <a:pos x="113" y="190"/>
              </a:cxn>
              <a:cxn ang="0">
                <a:pos x="113" y="191"/>
              </a:cxn>
              <a:cxn ang="0">
                <a:pos x="115" y="200"/>
              </a:cxn>
              <a:cxn ang="0">
                <a:pos x="117" y="208"/>
              </a:cxn>
              <a:cxn ang="0">
                <a:pos x="125" y="216"/>
              </a:cxn>
              <a:cxn ang="0">
                <a:pos x="135" y="221"/>
              </a:cxn>
              <a:cxn ang="0">
                <a:pos x="138" y="233"/>
              </a:cxn>
              <a:cxn ang="0">
                <a:pos x="135" y="236"/>
              </a:cxn>
              <a:cxn ang="0">
                <a:pos x="135" y="243"/>
              </a:cxn>
              <a:cxn ang="0">
                <a:pos x="147" y="238"/>
              </a:cxn>
              <a:cxn ang="0">
                <a:pos x="143" y="263"/>
              </a:cxn>
              <a:cxn ang="0">
                <a:pos x="138" y="261"/>
              </a:cxn>
              <a:cxn ang="0">
                <a:pos x="128" y="275"/>
              </a:cxn>
              <a:cxn ang="0">
                <a:pos x="118" y="277"/>
              </a:cxn>
              <a:cxn ang="0">
                <a:pos x="117" y="285"/>
              </a:cxn>
              <a:cxn ang="0">
                <a:pos x="115" y="292"/>
              </a:cxn>
              <a:cxn ang="0">
                <a:pos x="63" y="305"/>
              </a:cxn>
            </a:cxnLst>
            <a:rect l="0" t="0" r="r" b="b"/>
            <a:pathLst>
              <a:path w="147" h="315">
                <a:moveTo>
                  <a:pt x="33" y="312"/>
                </a:moveTo>
                <a:lnTo>
                  <a:pt x="20" y="315"/>
                </a:lnTo>
                <a:lnTo>
                  <a:pt x="18" y="313"/>
                </a:lnTo>
                <a:lnTo>
                  <a:pt x="16" y="312"/>
                </a:lnTo>
                <a:lnTo>
                  <a:pt x="13" y="312"/>
                </a:lnTo>
                <a:lnTo>
                  <a:pt x="13" y="308"/>
                </a:lnTo>
                <a:lnTo>
                  <a:pt x="10" y="307"/>
                </a:lnTo>
                <a:lnTo>
                  <a:pt x="6" y="302"/>
                </a:lnTo>
                <a:lnTo>
                  <a:pt x="8" y="297"/>
                </a:lnTo>
                <a:lnTo>
                  <a:pt x="6" y="292"/>
                </a:lnTo>
                <a:lnTo>
                  <a:pt x="8" y="290"/>
                </a:lnTo>
                <a:lnTo>
                  <a:pt x="10" y="287"/>
                </a:lnTo>
                <a:lnTo>
                  <a:pt x="11" y="285"/>
                </a:lnTo>
                <a:lnTo>
                  <a:pt x="10" y="280"/>
                </a:lnTo>
                <a:lnTo>
                  <a:pt x="10" y="275"/>
                </a:lnTo>
                <a:lnTo>
                  <a:pt x="10" y="271"/>
                </a:lnTo>
                <a:lnTo>
                  <a:pt x="6" y="266"/>
                </a:lnTo>
                <a:lnTo>
                  <a:pt x="5" y="258"/>
                </a:lnTo>
                <a:lnTo>
                  <a:pt x="5" y="250"/>
                </a:lnTo>
                <a:lnTo>
                  <a:pt x="5" y="248"/>
                </a:lnTo>
                <a:lnTo>
                  <a:pt x="5" y="245"/>
                </a:lnTo>
                <a:lnTo>
                  <a:pt x="1" y="243"/>
                </a:lnTo>
                <a:lnTo>
                  <a:pt x="3" y="238"/>
                </a:lnTo>
                <a:lnTo>
                  <a:pt x="1" y="230"/>
                </a:lnTo>
                <a:lnTo>
                  <a:pt x="0" y="226"/>
                </a:lnTo>
                <a:lnTo>
                  <a:pt x="0" y="220"/>
                </a:lnTo>
                <a:lnTo>
                  <a:pt x="1" y="216"/>
                </a:lnTo>
                <a:lnTo>
                  <a:pt x="1" y="205"/>
                </a:lnTo>
                <a:lnTo>
                  <a:pt x="3" y="200"/>
                </a:lnTo>
                <a:lnTo>
                  <a:pt x="6" y="198"/>
                </a:lnTo>
                <a:lnTo>
                  <a:pt x="8" y="195"/>
                </a:lnTo>
                <a:lnTo>
                  <a:pt x="8" y="191"/>
                </a:lnTo>
                <a:lnTo>
                  <a:pt x="6" y="181"/>
                </a:lnTo>
                <a:lnTo>
                  <a:pt x="10" y="178"/>
                </a:lnTo>
                <a:lnTo>
                  <a:pt x="10" y="174"/>
                </a:lnTo>
                <a:lnTo>
                  <a:pt x="11" y="171"/>
                </a:lnTo>
                <a:lnTo>
                  <a:pt x="8" y="169"/>
                </a:lnTo>
                <a:lnTo>
                  <a:pt x="8" y="169"/>
                </a:lnTo>
                <a:lnTo>
                  <a:pt x="10" y="166"/>
                </a:lnTo>
                <a:lnTo>
                  <a:pt x="10" y="163"/>
                </a:lnTo>
                <a:lnTo>
                  <a:pt x="11" y="156"/>
                </a:lnTo>
                <a:lnTo>
                  <a:pt x="11" y="154"/>
                </a:lnTo>
                <a:lnTo>
                  <a:pt x="10" y="154"/>
                </a:lnTo>
                <a:lnTo>
                  <a:pt x="10" y="153"/>
                </a:lnTo>
                <a:lnTo>
                  <a:pt x="8" y="148"/>
                </a:lnTo>
                <a:lnTo>
                  <a:pt x="6" y="146"/>
                </a:lnTo>
                <a:lnTo>
                  <a:pt x="5" y="139"/>
                </a:lnTo>
                <a:lnTo>
                  <a:pt x="3" y="138"/>
                </a:lnTo>
                <a:lnTo>
                  <a:pt x="5" y="133"/>
                </a:lnTo>
                <a:lnTo>
                  <a:pt x="6" y="128"/>
                </a:lnTo>
                <a:lnTo>
                  <a:pt x="11" y="128"/>
                </a:lnTo>
                <a:lnTo>
                  <a:pt x="13" y="126"/>
                </a:lnTo>
                <a:lnTo>
                  <a:pt x="20" y="124"/>
                </a:lnTo>
                <a:lnTo>
                  <a:pt x="20" y="123"/>
                </a:lnTo>
                <a:lnTo>
                  <a:pt x="21" y="118"/>
                </a:lnTo>
                <a:lnTo>
                  <a:pt x="23" y="116"/>
                </a:lnTo>
                <a:lnTo>
                  <a:pt x="28" y="111"/>
                </a:lnTo>
                <a:lnTo>
                  <a:pt x="30" y="108"/>
                </a:lnTo>
                <a:lnTo>
                  <a:pt x="30" y="106"/>
                </a:lnTo>
                <a:lnTo>
                  <a:pt x="30" y="104"/>
                </a:lnTo>
                <a:lnTo>
                  <a:pt x="33" y="104"/>
                </a:lnTo>
                <a:lnTo>
                  <a:pt x="33" y="101"/>
                </a:lnTo>
                <a:lnTo>
                  <a:pt x="33" y="97"/>
                </a:lnTo>
                <a:lnTo>
                  <a:pt x="33" y="96"/>
                </a:lnTo>
                <a:lnTo>
                  <a:pt x="31" y="94"/>
                </a:lnTo>
                <a:lnTo>
                  <a:pt x="35" y="91"/>
                </a:lnTo>
                <a:lnTo>
                  <a:pt x="33" y="89"/>
                </a:lnTo>
                <a:lnTo>
                  <a:pt x="31" y="84"/>
                </a:lnTo>
                <a:lnTo>
                  <a:pt x="28" y="84"/>
                </a:lnTo>
                <a:lnTo>
                  <a:pt x="26" y="82"/>
                </a:lnTo>
                <a:lnTo>
                  <a:pt x="23" y="74"/>
                </a:lnTo>
                <a:lnTo>
                  <a:pt x="25" y="71"/>
                </a:lnTo>
                <a:lnTo>
                  <a:pt x="23" y="66"/>
                </a:lnTo>
                <a:lnTo>
                  <a:pt x="26" y="54"/>
                </a:lnTo>
                <a:lnTo>
                  <a:pt x="25" y="51"/>
                </a:lnTo>
                <a:lnTo>
                  <a:pt x="23" y="47"/>
                </a:lnTo>
                <a:lnTo>
                  <a:pt x="23" y="42"/>
                </a:lnTo>
                <a:lnTo>
                  <a:pt x="23" y="37"/>
                </a:lnTo>
                <a:lnTo>
                  <a:pt x="26" y="31"/>
                </a:lnTo>
                <a:lnTo>
                  <a:pt x="25" y="21"/>
                </a:lnTo>
                <a:lnTo>
                  <a:pt x="21" y="17"/>
                </a:lnTo>
                <a:lnTo>
                  <a:pt x="25" y="15"/>
                </a:lnTo>
                <a:lnTo>
                  <a:pt x="31" y="7"/>
                </a:lnTo>
                <a:lnTo>
                  <a:pt x="45" y="10"/>
                </a:lnTo>
                <a:lnTo>
                  <a:pt x="46" y="0"/>
                </a:lnTo>
                <a:lnTo>
                  <a:pt x="72" y="69"/>
                </a:lnTo>
                <a:lnTo>
                  <a:pt x="87" y="111"/>
                </a:lnTo>
                <a:lnTo>
                  <a:pt x="103" y="164"/>
                </a:lnTo>
                <a:lnTo>
                  <a:pt x="112" y="188"/>
                </a:lnTo>
                <a:lnTo>
                  <a:pt x="113" y="190"/>
                </a:lnTo>
                <a:lnTo>
                  <a:pt x="113" y="191"/>
                </a:lnTo>
                <a:lnTo>
                  <a:pt x="113" y="191"/>
                </a:lnTo>
                <a:lnTo>
                  <a:pt x="115" y="193"/>
                </a:lnTo>
                <a:lnTo>
                  <a:pt x="115" y="200"/>
                </a:lnTo>
                <a:lnTo>
                  <a:pt x="117" y="201"/>
                </a:lnTo>
                <a:lnTo>
                  <a:pt x="117" y="208"/>
                </a:lnTo>
                <a:lnTo>
                  <a:pt x="118" y="211"/>
                </a:lnTo>
                <a:lnTo>
                  <a:pt x="125" y="216"/>
                </a:lnTo>
                <a:lnTo>
                  <a:pt x="127" y="218"/>
                </a:lnTo>
                <a:lnTo>
                  <a:pt x="135" y="221"/>
                </a:lnTo>
                <a:lnTo>
                  <a:pt x="137" y="230"/>
                </a:lnTo>
                <a:lnTo>
                  <a:pt x="138" y="233"/>
                </a:lnTo>
                <a:lnTo>
                  <a:pt x="132" y="233"/>
                </a:lnTo>
                <a:lnTo>
                  <a:pt x="135" y="236"/>
                </a:lnTo>
                <a:lnTo>
                  <a:pt x="132" y="240"/>
                </a:lnTo>
                <a:lnTo>
                  <a:pt x="135" y="243"/>
                </a:lnTo>
                <a:lnTo>
                  <a:pt x="140" y="236"/>
                </a:lnTo>
                <a:lnTo>
                  <a:pt x="147" y="238"/>
                </a:lnTo>
                <a:lnTo>
                  <a:pt x="147" y="261"/>
                </a:lnTo>
                <a:lnTo>
                  <a:pt x="143" y="263"/>
                </a:lnTo>
                <a:lnTo>
                  <a:pt x="140" y="261"/>
                </a:lnTo>
                <a:lnTo>
                  <a:pt x="138" y="261"/>
                </a:lnTo>
                <a:lnTo>
                  <a:pt x="130" y="268"/>
                </a:lnTo>
                <a:lnTo>
                  <a:pt x="128" y="275"/>
                </a:lnTo>
                <a:lnTo>
                  <a:pt x="123" y="275"/>
                </a:lnTo>
                <a:lnTo>
                  <a:pt x="118" y="277"/>
                </a:lnTo>
                <a:lnTo>
                  <a:pt x="120" y="285"/>
                </a:lnTo>
                <a:lnTo>
                  <a:pt x="117" y="285"/>
                </a:lnTo>
                <a:lnTo>
                  <a:pt x="117" y="287"/>
                </a:lnTo>
                <a:lnTo>
                  <a:pt x="115" y="292"/>
                </a:lnTo>
                <a:lnTo>
                  <a:pt x="65" y="305"/>
                </a:lnTo>
                <a:lnTo>
                  <a:pt x="63" y="305"/>
                </a:lnTo>
                <a:lnTo>
                  <a:pt x="33" y="312"/>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36" name="Freeform 8"/>
          <p:cNvSpPr>
            <a:spLocks/>
          </p:cNvSpPr>
          <p:nvPr/>
        </p:nvSpPr>
        <p:spPr bwMode="auto">
          <a:xfrm>
            <a:off x="8186738" y="1851025"/>
            <a:ext cx="538162" cy="280988"/>
          </a:xfrm>
          <a:custGeom>
            <a:avLst/>
            <a:gdLst/>
            <a:ahLst/>
            <a:cxnLst>
              <a:cxn ang="0">
                <a:pos x="187" y="131"/>
              </a:cxn>
              <a:cxn ang="0">
                <a:pos x="184" y="123"/>
              </a:cxn>
              <a:cxn ang="0">
                <a:pos x="184" y="119"/>
              </a:cxn>
              <a:cxn ang="0">
                <a:pos x="175" y="111"/>
              </a:cxn>
              <a:cxn ang="0">
                <a:pos x="165" y="111"/>
              </a:cxn>
              <a:cxn ang="0">
                <a:pos x="142" y="116"/>
              </a:cxn>
              <a:cxn ang="0">
                <a:pos x="114" y="123"/>
              </a:cxn>
              <a:cxn ang="0">
                <a:pos x="78" y="133"/>
              </a:cxn>
              <a:cxn ang="0">
                <a:pos x="75" y="134"/>
              </a:cxn>
              <a:cxn ang="0">
                <a:pos x="62" y="136"/>
              </a:cxn>
              <a:cxn ang="0">
                <a:pos x="60" y="143"/>
              </a:cxn>
              <a:cxn ang="0">
                <a:pos x="42" y="143"/>
              </a:cxn>
              <a:cxn ang="0">
                <a:pos x="3" y="151"/>
              </a:cxn>
              <a:cxn ang="0">
                <a:pos x="0" y="98"/>
              </a:cxn>
              <a:cxn ang="0">
                <a:pos x="20" y="66"/>
              </a:cxn>
              <a:cxn ang="0">
                <a:pos x="67" y="54"/>
              </a:cxn>
              <a:cxn ang="0">
                <a:pos x="110" y="44"/>
              </a:cxn>
              <a:cxn ang="0">
                <a:pos x="162" y="31"/>
              </a:cxn>
              <a:cxn ang="0">
                <a:pos x="164" y="24"/>
              </a:cxn>
              <a:cxn ang="0">
                <a:pos x="165" y="16"/>
              </a:cxn>
              <a:cxn ang="0">
                <a:pos x="175" y="14"/>
              </a:cxn>
              <a:cxn ang="0">
                <a:pos x="185" y="0"/>
              </a:cxn>
              <a:cxn ang="0">
                <a:pos x="190" y="2"/>
              </a:cxn>
              <a:cxn ang="0">
                <a:pos x="207" y="21"/>
              </a:cxn>
              <a:cxn ang="0">
                <a:pos x="219" y="27"/>
              </a:cxn>
              <a:cxn ang="0">
                <a:pos x="200" y="47"/>
              </a:cxn>
              <a:cxn ang="0">
                <a:pos x="195" y="69"/>
              </a:cxn>
              <a:cxn ang="0">
                <a:pos x="207" y="67"/>
              </a:cxn>
              <a:cxn ang="0">
                <a:pos x="217" y="67"/>
              </a:cxn>
              <a:cxn ang="0">
                <a:pos x="239" y="94"/>
              </a:cxn>
              <a:cxn ang="0">
                <a:pos x="251" y="111"/>
              </a:cxn>
              <a:cxn ang="0">
                <a:pos x="274" y="111"/>
              </a:cxn>
              <a:cxn ang="0">
                <a:pos x="282" y="111"/>
              </a:cxn>
              <a:cxn ang="0">
                <a:pos x="292" y="91"/>
              </a:cxn>
              <a:cxn ang="0">
                <a:pos x="266" y="76"/>
              </a:cxn>
              <a:cxn ang="0">
                <a:pos x="282" y="74"/>
              </a:cxn>
              <a:cxn ang="0">
                <a:pos x="304" y="99"/>
              </a:cxn>
              <a:cxn ang="0">
                <a:pos x="269" y="128"/>
              </a:cxn>
              <a:cxn ang="0">
                <a:pos x="251" y="141"/>
              </a:cxn>
              <a:cxn ang="0">
                <a:pos x="247" y="119"/>
              </a:cxn>
              <a:cxn ang="0">
                <a:pos x="227" y="136"/>
              </a:cxn>
              <a:cxn ang="0">
                <a:pos x="214" y="158"/>
              </a:cxn>
              <a:cxn ang="0">
                <a:pos x="200" y="139"/>
              </a:cxn>
              <a:cxn ang="0">
                <a:pos x="194" y="133"/>
              </a:cxn>
            </a:cxnLst>
            <a:rect l="0" t="0" r="r" b="b"/>
            <a:pathLst>
              <a:path w="304" h="158">
                <a:moveTo>
                  <a:pt x="187" y="131"/>
                </a:moveTo>
                <a:lnTo>
                  <a:pt x="187" y="131"/>
                </a:lnTo>
                <a:lnTo>
                  <a:pt x="185" y="128"/>
                </a:lnTo>
                <a:lnTo>
                  <a:pt x="184" y="123"/>
                </a:lnTo>
                <a:lnTo>
                  <a:pt x="184" y="121"/>
                </a:lnTo>
                <a:lnTo>
                  <a:pt x="184" y="119"/>
                </a:lnTo>
                <a:lnTo>
                  <a:pt x="179" y="121"/>
                </a:lnTo>
                <a:lnTo>
                  <a:pt x="175" y="111"/>
                </a:lnTo>
                <a:lnTo>
                  <a:pt x="175" y="108"/>
                </a:lnTo>
                <a:lnTo>
                  <a:pt x="165" y="111"/>
                </a:lnTo>
                <a:lnTo>
                  <a:pt x="142" y="118"/>
                </a:lnTo>
                <a:lnTo>
                  <a:pt x="142" y="116"/>
                </a:lnTo>
                <a:lnTo>
                  <a:pt x="117" y="121"/>
                </a:lnTo>
                <a:lnTo>
                  <a:pt x="114" y="123"/>
                </a:lnTo>
                <a:lnTo>
                  <a:pt x="82" y="131"/>
                </a:lnTo>
                <a:lnTo>
                  <a:pt x="78" y="133"/>
                </a:lnTo>
                <a:lnTo>
                  <a:pt x="77" y="133"/>
                </a:lnTo>
                <a:lnTo>
                  <a:pt x="75" y="134"/>
                </a:lnTo>
                <a:lnTo>
                  <a:pt x="75" y="133"/>
                </a:lnTo>
                <a:lnTo>
                  <a:pt x="62" y="136"/>
                </a:lnTo>
                <a:lnTo>
                  <a:pt x="62" y="141"/>
                </a:lnTo>
                <a:lnTo>
                  <a:pt x="60" y="143"/>
                </a:lnTo>
                <a:lnTo>
                  <a:pt x="58" y="138"/>
                </a:lnTo>
                <a:lnTo>
                  <a:pt x="42" y="143"/>
                </a:lnTo>
                <a:lnTo>
                  <a:pt x="38" y="143"/>
                </a:lnTo>
                <a:lnTo>
                  <a:pt x="3" y="151"/>
                </a:lnTo>
                <a:lnTo>
                  <a:pt x="0" y="148"/>
                </a:lnTo>
                <a:lnTo>
                  <a:pt x="0" y="98"/>
                </a:lnTo>
                <a:lnTo>
                  <a:pt x="0" y="69"/>
                </a:lnTo>
                <a:lnTo>
                  <a:pt x="20" y="66"/>
                </a:lnTo>
                <a:lnTo>
                  <a:pt x="27" y="62"/>
                </a:lnTo>
                <a:lnTo>
                  <a:pt x="67" y="54"/>
                </a:lnTo>
                <a:lnTo>
                  <a:pt x="80" y="51"/>
                </a:lnTo>
                <a:lnTo>
                  <a:pt x="110" y="44"/>
                </a:lnTo>
                <a:lnTo>
                  <a:pt x="112" y="44"/>
                </a:lnTo>
                <a:lnTo>
                  <a:pt x="162" y="31"/>
                </a:lnTo>
                <a:lnTo>
                  <a:pt x="164" y="26"/>
                </a:lnTo>
                <a:lnTo>
                  <a:pt x="164" y="24"/>
                </a:lnTo>
                <a:lnTo>
                  <a:pt x="167" y="24"/>
                </a:lnTo>
                <a:lnTo>
                  <a:pt x="165" y="16"/>
                </a:lnTo>
                <a:lnTo>
                  <a:pt x="170" y="14"/>
                </a:lnTo>
                <a:lnTo>
                  <a:pt x="175" y="14"/>
                </a:lnTo>
                <a:lnTo>
                  <a:pt x="177" y="7"/>
                </a:lnTo>
                <a:lnTo>
                  <a:pt x="185" y="0"/>
                </a:lnTo>
                <a:lnTo>
                  <a:pt x="187" y="0"/>
                </a:lnTo>
                <a:lnTo>
                  <a:pt x="190" y="2"/>
                </a:lnTo>
                <a:lnTo>
                  <a:pt x="194" y="0"/>
                </a:lnTo>
                <a:lnTo>
                  <a:pt x="207" y="21"/>
                </a:lnTo>
                <a:lnTo>
                  <a:pt x="219" y="19"/>
                </a:lnTo>
                <a:lnTo>
                  <a:pt x="219" y="27"/>
                </a:lnTo>
                <a:lnTo>
                  <a:pt x="204" y="36"/>
                </a:lnTo>
                <a:lnTo>
                  <a:pt x="200" y="47"/>
                </a:lnTo>
                <a:lnTo>
                  <a:pt x="197" y="51"/>
                </a:lnTo>
                <a:lnTo>
                  <a:pt x="195" y="69"/>
                </a:lnTo>
                <a:lnTo>
                  <a:pt x="206" y="72"/>
                </a:lnTo>
                <a:lnTo>
                  <a:pt x="207" y="67"/>
                </a:lnTo>
                <a:lnTo>
                  <a:pt x="212" y="67"/>
                </a:lnTo>
                <a:lnTo>
                  <a:pt x="217" y="67"/>
                </a:lnTo>
                <a:lnTo>
                  <a:pt x="227" y="76"/>
                </a:lnTo>
                <a:lnTo>
                  <a:pt x="239" y="94"/>
                </a:lnTo>
                <a:lnTo>
                  <a:pt x="247" y="96"/>
                </a:lnTo>
                <a:lnTo>
                  <a:pt x="251" y="111"/>
                </a:lnTo>
                <a:lnTo>
                  <a:pt x="262" y="113"/>
                </a:lnTo>
                <a:lnTo>
                  <a:pt x="274" y="111"/>
                </a:lnTo>
                <a:lnTo>
                  <a:pt x="271" y="114"/>
                </a:lnTo>
                <a:lnTo>
                  <a:pt x="282" y="111"/>
                </a:lnTo>
                <a:lnTo>
                  <a:pt x="292" y="99"/>
                </a:lnTo>
                <a:lnTo>
                  <a:pt x="292" y="91"/>
                </a:lnTo>
                <a:lnTo>
                  <a:pt x="281" y="77"/>
                </a:lnTo>
                <a:lnTo>
                  <a:pt x="266" y="76"/>
                </a:lnTo>
                <a:lnTo>
                  <a:pt x="274" y="71"/>
                </a:lnTo>
                <a:lnTo>
                  <a:pt x="282" y="74"/>
                </a:lnTo>
                <a:lnTo>
                  <a:pt x="294" y="84"/>
                </a:lnTo>
                <a:lnTo>
                  <a:pt x="304" y="99"/>
                </a:lnTo>
                <a:lnTo>
                  <a:pt x="304" y="111"/>
                </a:lnTo>
                <a:lnTo>
                  <a:pt x="269" y="128"/>
                </a:lnTo>
                <a:lnTo>
                  <a:pt x="267" y="133"/>
                </a:lnTo>
                <a:lnTo>
                  <a:pt x="251" y="141"/>
                </a:lnTo>
                <a:lnTo>
                  <a:pt x="249" y="141"/>
                </a:lnTo>
                <a:lnTo>
                  <a:pt x="247" y="119"/>
                </a:lnTo>
                <a:lnTo>
                  <a:pt x="232" y="136"/>
                </a:lnTo>
                <a:lnTo>
                  <a:pt x="227" y="136"/>
                </a:lnTo>
                <a:lnTo>
                  <a:pt x="222" y="153"/>
                </a:lnTo>
                <a:lnTo>
                  <a:pt x="214" y="158"/>
                </a:lnTo>
                <a:lnTo>
                  <a:pt x="207" y="141"/>
                </a:lnTo>
                <a:lnTo>
                  <a:pt x="200" y="139"/>
                </a:lnTo>
                <a:lnTo>
                  <a:pt x="197" y="138"/>
                </a:lnTo>
                <a:lnTo>
                  <a:pt x="194" y="133"/>
                </a:lnTo>
                <a:lnTo>
                  <a:pt x="187" y="131"/>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37" name="Freeform 9"/>
          <p:cNvSpPr>
            <a:spLocks/>
          </p:cNvSpPr>
          <p:nvPr/>
        </p:nvSpPr>
        <p:spPr bwMode="auto">
          <a:xfrm>
            <a:off x="8193090" y="2055813"/>
            <a:ext cx="276225" cy="273050"/>
          </a:xfrm>
          <a:custGeom>
            <a:avLst/>
            <a:gdLst/>
            <a:ahLst/>
            <a:cxnLst>
              <a:cxn ang="0">
                <a:pos x="12" y="94"/>
              </a:cxn>
              <a:cxn ang="0">
                <a:pos x="7" y="79"/>
              </a:cxn>
              <a:cxn ang="0">
                <a:pos x="0" y="35"/>
              </a:cxn>
              <a:cxn ang="0">
                <a:pos x="35" y="27"/>
              </a:cxn>
              <a:cxn ang="0">
                <a:pos x="39" y="27"/>
              </a:cxn>
              <a:cxn ang="0">
                <a:pos x="55" y="22"/>
              </a:cxn>
              <a:cxn ang="0">
                <a:pos x="57" y="27"/>
              </a:cxn>
              <a:cxn ang="0">
                <a:pos x="59" y="25"/>
              </a:cxn>
              <a:cxn ang="0">
                <a:pos x="59" y="20"/>
              </a:cxn>
              <a:cxn ang="0">
                <a:pos x="72" y="17"/>
              </a:cxn>
              <a:cxn ang="0">
                <a:pos x="72" y="18"/>
              </a:cxn>
              <a:cxn ang="0">
                <a:pos x="74" y="17"/>
              </a:cxn>
              <a:cxn ang="0">
                <a:pos x="75" y="17"/>
              </a:cxn>
              <a:cxn ang="0">
                <a:pos x="79" y="15"/>
              </a:cxn>
              <a:cxn ang="0">
                <a:pos x="111" y="7"/>
              </a:cxn>
              <a:cxn ang="0">
                <a:pos x="114" y="5"/>
              </a:cxn>
              <a:cxn ang="0">
                <a:pos x="139" y="0"/>
              </a:cxn>
              <a:cxn ang="0">
                <a:pos x="139" y="2"/>
              </a:cxn>
              <a:cxn ang="0">
                <a:pos x="149" y="33"/>
              </a:cxn>
              <a:cxn ang="0">
                <a:pos x="151" y="42"/>
              </a:cxn>
              <a:cxn ang="0">
                <a:pos x="152" y="47"/>
              </a:cxn>
              <a:cxn ang="0">
                <a:pos x="157" y="67"/>
              </a:cxn>
              <a:cxn ang="0">
                <a:pos x="152" y="69"/>
              </a:cxn>
              <a:cxn ang="0">
                <a:pos x="156" y="75"/>
              </a:cxn>
              <a:cxn ang="0">
                <a:pos x="156" y="79"/>
              </a:cxn>
              <a:cxn ang="0">
                <a:pos x="154" y="79"/>
              </a:cxn>
              <a:cxn ang="0">
                <a:pos x="121" y="92"/>
              </a:cxn>
              <a:cxn ang="0">
                <a:pos x="117" y="92"/>
              </a:cxn>
              <a:cxn ang="0">
                <a:pos x="111" y="87"/>
              </a:cxn>
              <a:cxn ang="0">
                <a:pos x="114" y="95"/>
              </a:cxn>
              <a:cxn ang="0">
                <a:pos x="100" y="100"/>
              </a:cxn>
              <a:cxn ang="0">
                <a:pos x="69" y="109"/>
              </a:cxn>
              <a:cxn ang="0">
                <a:pos x="57" y="124"/>
              </a:cxn>
              <a:cxn ang="0">
                <a:pos x="15" y="154"/>
              </a:cxn>
              <a:cxn ang="0">
                <a:pos x="15" y="154"/>
              </a:cxn>
              <a:cxn ang="0">
                <a:pos x="7" y="144"/>
              </a:cxn>
              <a:cxn ang="0">
                <a:pos x="24" y="127"/>
              </a:cxn>
              <a:cxn ang="0">
                <a:pos x="15" y="120"/>
              </a:cxn>
              <a:cxn ang="0">
                <a:pos x="13" y="110"/>
              </a:cxn>
              <a:cxn ang="0">
                <a:pos x="12" y="94"/>
              </a:cxn>
            </a:cxnLst>
            <a:rect l="0" t="0" r="r" b="b"/>
            <a:pathLst>
              <a:path w="157" h="154">
                <a:moveTo>
                  <a:pt x="12" y="94"/>
                </a:moveTo>
                <a:lnTo>
                  <a:pt x="7" y="79"/>
                </a:lnTo>
                <a:lnTo>
                  <a:pt x="0" y="35"/>
                </a:lnTo>
                <a:lnTo>
                  <a:pt x="35" y="27"/>
                </a:lnTo>
                <a:lnTo>
                  <a:pt x="39" y="27"/>
                </a:lnTo>
                <a:lnTo>
                  <a:pt x="55" y="22"/>
                </a:lnTo>
                <a:lnTo>
                  <a:pt x="57" y="27"/>
                </a:lnTo>
                <a:lnTo>
                  <a:pt x="59" y="25"/>
                </a:lnTo>
                <a:lnTo>
                  <a:pt x="59" y="20"/>
                </a:lnTo>
                <a:lnTo>
                  <a:pt x="72" y="17"/>
                </a:lnTo>
                <a:lnTo>
                  <a:pt x="72" y="18"/>
                </a:lnTo>
                <a:lnTo>
                  <a:pt x="74" y="17"/>
                </a:lnTo>
                <a:lnTo>
                  <a:pt x="75" y="17"/>
                </a:lnTo>
                <a:lnTo>
                  <a:pt x="79" y="15"/>
                </a:lnTo>
                <a:lnTo>
                  <a:pt x="111" y="7"/>
                </a:lnTo>
                <a:lnTo>
                  <a:pt x="114" y="5"/>
                </a:lnTo>
                <a:lnTo>
                  <a:pt x="139" y="0"/>
                </a:lnTo>
                <a:lnTo>
                  <a:pt x="139" y="2"/>
                </a:lnTo>
                <a:lnTo>
                  <a:pt x="149" y="33"/>
                </a:lnTo>
                <a:lnTo>
                  <a:pt x="151" y="42"/>
                </a:lnTo>
                <a:lnTo>
                  <a:pt x="152" y="47"/>
                </a:lnTo>
                <a:lnTo>
                  <a:pt x="157" y="67"/>
                </a:lnTo>
                <a:lnTo>
                  <a:pt x="152" y="69"/>
                </a:lnTo>
                <a:lnTo>
                  <a:pt x="156" y="75"/>
                </a:lnTo>
                <a:lnTo>
                  <a:pt x="156" y="79"/>
                </a:lnTo>
                <a:lnTo>
                  <a:pt x="154" y="79"/>
                </a:lnTo>
                <a:lnTo>
                  <a:pt x="121" y="92"/>
                </a:lnTo>
                <a:lnTo>
                  <a:pt x="117" y="92"/>
                </a:lnTo>
                <a:lnTo>
                  <a:pt x="111" y="87"/>
                </a:lnTo>
                <a:lnTo>
                  <a:pt x="114" y="95"/>
                </a:lnTo>
                <a:lnTo>
                  <a:pt x="100" y="100"/>
                </a:lnTo>
                <a:lnTo>
                  <a:pt x="69" y="109"/>
                </a:lnTo>
                <a:lnTo>
                  <a:pt x="57" y="124"/>
                </a:lnTo>
                <a:lnTo>
                  <a:pt x="15" y="154"/>
                </a:lnTo>
                <a:lnTo>
                  <a:pt x="15" y="154"/>
                </a:lnTo>
                <a:lnTo>
                  <a:pt x="7" y="144"/>
                </a:lnTo>
                <a:lnTo>
                  <a:pt x="24" y="127"/>
                </a:lnTo>
                <a:lnTo>
                  <a:pt x="15" y="120"/>
                </a:lnTo>
                <a:lnTo>
                  <a:pt x="13" y="110"/>
                </a:lnTo>
                <a:lnTo>
                  <a:pt x="12" y="94"/>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38" name="Freeform 10"/>
          <p:cNvSpPr>
            <a:spLocks/>
          </p:cNvSpPr>
          <p:nvPr/>
        </p:nvSpPr>
        <p:spPr bwMode="auto">
          <a:xfrm>
            <a:off x="8535990" y="2106613"/>
            <a:ext cx="12700" cy="42862"/>
          </a:xfrm>
          <a:custGeom>
            <a:avLst/>
            <a:gdLst/>
            <a:ahLst/>
            <a:cxnLst>
              <a:cxn ang="0">
                <a:pos x="0" y="4"/>
              </a:cxn>
              <a:cxn ang="0">
                <a:pos x="3" y="0"/>
              </a:cxn>
              <a:cxn ang="0">
                <a:pos x="7" y="19"/>
              </a:cxn>
              <a:cxn ang="0">
                <a:pos x="2" y="19"/>
              </a:cxn>
              <a:cxn ang="0">
                <a:pos x="0" y="24"/>
              </a:cxn>
              <a:cxn ang="0">
                <a:pos x="0" y="4"/>
              </a:cxn>
            </a:cxnLst>
            <a:rect l="0" t="0" r="r" b="b"/>
            <a:pathLst>
              <a:path w="7" h="24">
                <a:moveTo>
                  <a:pt x="0" y="4"/>
                </a:moveTo>
                <a:lnTo>
                  <a:pt x="3" y="0"/>
                </a:lnTo>
                <a:lnTo>
                  <a:pt x="7" y="19"/>
                </a:lnTo>
                <a:lnTo>
                  <a:pt x="2" y="19"/>
                </a:lnTo>
                <a:lnTo>
                  <a:pt x="0" y="24"/>
                </a:lnTo>
                <a:lnTo>
                  <a:pt x="0" y="4"/>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39" name="Freeform 11"/>
          <p:cNvSpPr>
            <a:spLocks/>
          </p:cNvSpPr>
          <p:nvPr/>
        </p:nvSpPr>
        <p:spPr bwMode="auto">
          <a:xfrm>
            <a:off x="8613775" y="2112967"/>
            <a:ext cx="52388" cy="41275"/>
          </a:xfrm>
          <a:custGeom>
            <a:avLst/>
            <a:gdLst/>
            <a:ahLst/>
            <a:cxnLst>
              <a:cxn ang="0">
                <a:pos x="16" y="5"/>
              </a:cxn>
              <a:cxn ang="0">
                <a:pos x="20" y="0"/>
              </a:cxn>
              <a:cxn ang="0">
                <a:pos x="21" y="5"/>
              </a:cxn>
              <a:cxn ang="0">
                <a:pos x="20" y="5"/>
              </a:cxn>
              <a:cxn ang="0">
                <a:pos x="25" y="5"/>
              </a:cxn>
              <a:cxn ang="0">
                <a:pos x="30" y="11"/>
              </a:cxn>
              <a:cxn ang="0">
                <a:pos x="10" y="18"/>
              </a:cxn>
              <a:cxn ang="0">
                <a:pos x="8" y="23"/>
              </a:cxn>
              <a:cxn ang="0">
                <a:pos x="0" y="18"/>
              </a:cxn>
              <a:cxn ang="0">
                <a:pos x="5" y="16"/>
              </a:cxn>
              <a:cxn ang="0">
                <a:pos x="6" y="20"/>
              </a:cxn>
              <a:cxn ang="0">
                <a:pos x="6" y="13"/>
              </a:cxn>
              <a:cxn ang="0">
                <a:pos x="10" y="3"/>
              </a:cxn>
              <a:cxn ang="0">
                <a:pos x="15" y="0"/>
              </a:cxn>
              <a:cxn ang="0">
                <a:pos x="16" y="5"/>
              </a:cxn>
            </a:cxnLst>
            <a:rect l="0" t="0" r="r" b="b"/>
            <a:pathLst>
              <a:path w="30" h="23">
                <a:moveTo>
                  <a:pt x="16" y="5"/>
                </a:moveTo>
                <a:lnTo>
                  <a:pt x="20" y="0"/>
                </a:lnTo>
                <a:lnTo>
                  <a:pt x="21" y="5"/>
                </a:lnTo>
                <a:lnTo>
                  <a:pt x="20" y="5"/>
                </a:lnTo>
                <a:lnTo>
                  <a:pt x="25" y="5"/>
                </a:lnTo>
                <a:lnTo>
                  <a:pt x="30" y="11"/>
                </a:lnTo>
                <a:lnTo>
                  <a:pt x="10" y="18"/>
                </a:lnTo>
                <a:lnTo>
                  <a:pt x="8" y="23"/>
                </a:lnTo>
                <a:lnTo>
                  <a:pt x="0" y="18"/>
                </a:lnTo>
                <a:lnTo>
                  <a:pt x="5" y="16"/>
                </a:lnTo>
                <a:lnTo>
                  <a:pt x="6" y="20"/>
                </a:lnTo>
                <a:lnTo>
                  <a:pt x="6" y="13"/>
                </a:lnTo>
                <a:lnTo>
                  <a:pt x="10" y="3"/>
                </a:lnTo>
                <a:lnTo>
                  <a:pt x="15" y="0"/>
                </a:lnTo>
                <a:lnTo>
                  <a:pt x="16" y="5"/>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40" name="Freeform 12"/>
          <p:cNvSpPr>
            <a:spLocks/>
          </p:cNvSpPr>
          <p:nvPr/>
        </p:nvSpPr>
        <p:spPr bwMode="auto">
          <a:xfrm>
            <a:off x="8709027" y="2105029"/>
            <a:ext cx="38100" cy="30163"/>
          </a:xfrm>
          <a:custGeom>
            <a:avLst/>
            <a:gdLst/>
            <a:ahLst/>
            <a:cxnLst>
              <a:cxn ang="0">
                <a:pos x="15" y="8"/>
              </a:cxn>
              <a:cxn ang="0">
                <a:pos x="17" y="6"/>
              </a:cxn>
              <a:cxn ang="0">
                <a:pos x="14" y="5"/>
              </a:cxn>
              <a:cxn ang="0">
                <a:pos x="10" y="10"/>
              </a:cxn>
              <a:cxn ang="0">
                <a:pos x="14" y="3"/>
              </a:cxn>
              <a:cxn ang="0">
                <a:pos x="10" y="0"/>
              </a:cxn>
              <a:cxn ang="0">
                <a:pos x="20" y="8"/>
              </a:cxn>
              <a:cxn ang="0">
                <a:pos x="22" y="11"/>
              </a:cxn>
              <a:cxn ang="0">
                <a:pos x="10" y="18"/>
              </a:cxn>
              <a:cxn ang="0">
                <a:pos x="0" y="16"/>
              </a:cxn>
              <a:cxn ang="0">
                <a:pos x="0" y="13"/>
              </a:cxn>
              <a:cxn ang="0">
                <a:pos x="10" y="13"/>
              </a:cxn>
              <a:cxn ang="0">
                <a:pos x="15" y="8"/>
              </a:cxn>
            </a:cxnLst>
            <a:rect l="0" t="0" r="r" b="b"/>
            <a:pathLst>
              <a:path w="22" h="18">
                <a:moveTo>
                  <a:pt x="15" y="8"/>
                </a:moveTo>
                <a:lnTo>
                  <a:pt x="17" y="6"/>
                </a:lnTo>
                <a:lnTo>
                  <a:pt x="14" y="5"/>
                </a:lnTo>
                <a:lnTo>
                  <a:pt x="10" y="10"/>
                </a:lnTo>
                <a:lnTo>
                  <a:pt x="14" y="3"/>
                </a:lnTo>
                <a:lnTo>
                  <a:pt x="10" y="0"/>
                </a:lnTo>
                <a:lnTo>
                  <a:pt x="20" y="8"/>
                </a:lnTo>
                <a:lnTo>
                  <a:pt x="22" y="11"/>
                </a:lnTo>
                <a:lnTo>
                  <a:pt x="10" y="18"/>
                </a:lnTo>
                <a:lnTo>
                  <a:pt x="0" y="16"/>
                </a:lnTo>
                <a:lnTo>
                  <a:pt x="0" y="13"/>
                </a:lnTo>
                <a:lnTo>
                  <a:pt x="10" y="13"/>
                </a:lnTo>
                <a:lnTo>
                  <a:pt x="15" y="8"/>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41" name="Freeform 13"/>
          <p:cNvSpPr>
            <a:spLocks/>
          </p:cNvSpPr>
          <p:nvPr/>
        </p:nvSpPr>
        <p:spPr bwMode="auto">
          <a:xfrm>
            <a:off x="8437563" y="2041528"/>
            <a:ext cx="98425" cy="155575"/>
          </a:xfrm>
          <a:custGeom>
            <a:avLst/>
            <a:gdLst/>
            <a:ahLst/>
            <a:cxnLst>
              <a:cxn ang="0">
                <a:pos x="13" y="55"/>
              </a:cxn>
              <a:cxn ang="0">
                <a:pos x="12" y="50"/>
              </a:cxn>
              <a:cxn ang="0">
                <a:pos x="10" y="41"/>
              </a:cxn>
              <a:cxn ang="0">
                <a:pos x="0" y="10"/>
              </a:cxn>
              <a:cxn ang="0">
                <a:pos x="23" y="3"/>
              </a:cxn>
              <a:cxn ang="0">
                <a:pos x="33" y="0"/>
              </a:cxn>
              <a:cxn ang="0">
                <a:pos x="33" y="3"/>
              </a:cxn>
              <a:cxn ang="0">
                <a:pos x="37" y="13"/>
              </a:cxn>
              <a:cxn ang="0">
                <a:pos x="42" y="11"/>
              </a:cxn>
              <a:cxn ang="0">
                <a:pos x="42" y="13"/>
              </a:cxn>
              <a:cxn ang="0">
                <a:pos x="42" y="15"/>
              </a:cxn>
              <a:cxn ang="0">
                <a:pos x="43" y="20"/>
              </a:cxn>
              <a:cxn ang="0">
                <a:pos x="45" y="23"/>
              </a:cxn>
              <a:cxn ang="0">
                <a:pos x="45" y="23"/>
              </a:cxn>
              <a:cxn ang="0">
                <a:pos x="52" y="25"/>
              </a:cxn>
              <a:cxn ang="0">
                <a:pos x="55" y="30"/>
              </a:cxn>
              <a:cxn ang="0">
                <a:pos x="52" y="35"/>
              </a:cxn>
              <a:cxn ang="0">
                <a:pos x="43" y="28"/>
              </a:cxn>
              <a:cxn ang="0">
                <a:pos x="40" y="26"/>
              </a:cxn>
              <a:cxn ang="0">
                <a:pos x="45" y="33"/>
              </a:cxn>
              <a:cxn ang="0">
                <a:pos x="42" y="40"/>
              </a:cxn>
              <a:cxn ang="0">
                <a:pos x="45" y="56"/>
              </a:cxn>
              <a:cxn ang="0">
                <a:pos x="45" y="70"/>
              </a:cxn>
              <a:cxn ang="0">
                <a:pos x="27" y="82"/>
              </a:cxn>
              <a:cxn ang="0">
                <a:pos x="15" y="87"/>
              </a:cxn>
              <a:cxn ang="0">
                <a:pos x="17" y="87"/>
              </a:cxn>
              <a:cxn ang="0">
                <a:pos x="17" y="83"/>
              </a:cxn>
              <a:cxn ang="0">
                <a:pos x="13" y="77"/>
              </a:cxn>
              <a:cxn ang="0">
                <a:pos x="18" y="75"/>
              </a:cxn>
              <a:cxn ang="0">
                <a:pos x="13" y="55"/>
              </a:cxn>
            </a:cxnLst>
            <a:rect l="0" t="0" r="r" b="b"/>
            <a:pathLst>
              <a:path w="55" h="87">
                <a:moveTo>
                  <a:pt x="13" y="55"/>
                </a:moveTo>
                <a:lnTo>
                  <a:pt x="12" y="50"/>
                </a:lnTo>
                <a:lnTo>
                  <a:pt x="10" y="41"/>
                </a:lnTo>
                <a:lnTo>
                  <a:pt x="0" y="10"/>
                </a:lnTo>
                <a:lnTo>
                  <a:pt x="23" y="3"/>
                </a:lnTo>
                <a:lnTo>
                  <a:pt x="33" y="0"/>
                </a:lnTo>
                <a:lnTo>
                  <a:pt x="33" y="3"/>
                </a:lnTo>
                <a:lnTo>
                  <a:pt x="37" y="13"/>
                </a:lnTo>
                <a:lnTo>
                  <a:pt x="42" y="11"/>
                </a:lnTo>
                <a:lnTo>
                  <a:pt x="42" y="13"/>
                </a:lnTo>
                <a:lnTo>
                  <a:pt x="42" y="15"/>
                </a:lnTo>
                <a:lnTo>
                  <a:pt x="43" y="20"/>
                </a:lnTo>
                <a:lnTo>
                  <a:pt x="45" y="23"/>
                </a:lnTo>
                <a:lnTo>
                  <a:pt x="45" y="23"/>
                </a:lnTo>
                <a:lnTo>
                  <a:pt x="52" y="25"/>
                </a:lnTo>
                <a:lnTo>
                  <a:pt x="55" y="30"/>
                </a:lnTo>
                <a:lnTo>
                  <a:pt x="52" y="35"/>
                </a:lnTo>
                <a:lnTo>
                  <a:pt x="43" y="28"/>
                </a:lnTo>
                <a:lnTo>
                  <a:pt x="40" y="26"/>
                </a:lnTo>
                <a:lnTo>
                  <a:pt x="45" y="33"/>
                </a:lnTo>
                <a:lnTo>
                  <a:pt x="42" y="40"/>
                </a:lnTo>
                <a:lnTo>
                  <a:pt x="45" y="56"/>
                </a:lnTo>
                <a:lnTo>
                  <a:pt x="45" y="70"/>
                </a:lnTo>
                <a:lnTo>
                  <a:pt x="27" y="82"/>
                </a:lnTo>
                <a:lnTo>
                  <a:pt x="15" y="87"/>
                </a:lnTo>
                <a:lnTo>
                  <a:pt x="17" y="87"/>
                </a:lnTo>
                <a:lnTo>
                  <a:pt x="17" y="83"/>
                </a:lnTo>
                <a:lnTo>
                  <a:pt x="13" y="77"/>
                </a:lnTo>
                <a:lnTo>
                  <a:pt x="18" y="75"/>
                </a:lnTo>
                <a:lnTo>
                  <a:pt x="13" y="55"/>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42" name="Freeform 14"/>
          <p:cNvSpPr>
            <a:spLocks/>
          </p:cNvSpPr>
          <p:nvPr/>
        </p:nvSpPr>
        <p:spPr bwMode="auto">
          <a:xfrm>
            <a:off x="8540751" y="2097092"/>
            <a:ext cx="25400" cy="41275"/>
          </a:xfrm>
          <a:custGeom>
            <a:avLst/>
            <a:gdLst/>
            <a:ahLst/>
            <a:cxnLst>
              <a:cxn ang="0">
                <a:pos x="0" y="0"/>
              </a:cxn>
              <a:cxn ang="0">
                <a:pos x="7" y="2"/>
              </a:cxn>
              <a:cxn ang="0">
                <a:pos x="14" y="19"/>
              </a:cxn>
              <a:cxn ang="0">
                <a:pos x="7" y="24"/>
              </a:cxn>
              <a:cxn ang="0">
                <a:pos x="0" y="0"/>
              </a:cxn>
            </a:cxnLst>
            <a:rect l="0" t="0" r="r" b="b"/>
            <a:pathLst>
              <a:path w="14" h="24">
                <a:moveTo>
                  <a:pt x="0" y="0"/>
                </a:moveTo>
                <a:lnTo>
                  <a:pt x="7" y="2"/>
                </a:lnTo>
                <a:lnTo>
                  <a:pt x="14" y="19"/>
                </a:lnTo>
                <a:lnTo>
                  <a:pt x="7" y="24"/>
                </a:lnTo>
                <a:lnTo>
                  <a:pt x="0" y="0"/>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43" name="Freeform 15"/>
          <p:cNvSpPr>
            <a:spLocks/>
          </p:cNvSpPr>
          <p:nvPr/>
        </p:nvSpPr>
        <p:spPr bwMode="auto">
          <a:xfrm>
            <a:off x="8778875" y="1435100"/>
            <a:ext cx="33338" cy="44450"/>
          </a:xfrm>
          <a:custGeom>
            <a:avLst/>
            <a:gdLst/>
            <a:ahLst/>
            <a:cxnLst>
              <a:cxn ang="0">
                <a:pos x="0" y="10"/>
              </a:cxn>
              <a:cxn ang="0">
                <a:pos x="2" y="7"/>
              </a:cxn>
              <a:cxn ang="0">
                <a:pos x="2" y="4"/>
              </a:cxn>
              <a:cxn ang="0">
                <a:pos x="10" y="0"/>
              </a:cxn>
              <a:cxn ang="0">
                <a:pos x="19" y="9"/>
              </a:cxn>
              <a:cxn ang="0">
                <a:pos x="10" y="17"/>
              </a:cxn>
              <a:cxn ang="0">
                <a:pos x="12" y="25"/>
              </a:cxn>
              <a:cxn ang="0">
                <a:pos x="2" y="22"/>
              </a:cxn>
              <a:cxn ang="0">
                <a:pos x="0" y="10"/>
              </a:cxn>
            </a:cxnLst>
            <a:rect l="0" t="0" r="r" b="b"/>
            <a:pathLst>
              <a:path w="19" h="25">
                <a:moveTo>
                  <a:pt x="0" y="10"/>
                </a:moveTo>
                <a:lnTo>
                  <a:pt x="2" y="7"/>
                </a:lnTo>
                <a:lnTo>
                  <a:pt x="2" y="4"/>
                </a:lnTo>
                <a:lnTo>
                  <a:pt x="10" y="0"/>
                </a:lnTo>
                <a:lnTo>
                  <a:pt x="19" y="9"/>
                </a:lnTo>
                <a:lnTo>
                  <a:pt x="10" y="17"/>
                </a:lnTo>
                <a:lnTo>
                  <a:pt x="12" y="25"/>
                </a:lnTo>
                <a:lnTo>
                  <a:pt x="2" y="22"/>
                </a:lnTo>
                <a:lnTo>
                  <a:pt x="0" y="10"/>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44" name="Freeform 16"/>
          <p:cNvSpPr>
            <a:spLocks/>
          </p:cNvSpPr>
          <p:nvPr/>
        </p:nvSpPr>
        <p:spPr bwMode="auto">
          <a:xfrm>
            <a:off x="8178800" y="2243142"/>
            <a:ext cx="300038" cy="179387"/>
          </a:xfrm>
          <a:custGeom>
            <a:avLst/>
            <a:gdLst/>
            <a:ahLst/>
            <a:cxnLst>
              <a:cxn ang="0">
                <a:pos x="25" y="96"/>
              </a:cxn>
              <a:cxn ang="0">
                <a:pos x="12" y="102"/>
              </a:cxn>
              <a:cxn ang="0">
                <a:pos x="24" y="92"/>
              </a:cxn>
              <a:cxn ang="0">
                <a:pos x="24" y="91"/>
              </a:cxn>
              <a:cxn ang="0">
                <a:pos x="17" y="91"/>
              </a:cxn>
              <a:cxn ang="0">
                <a:pos x="10" y="96"/>
              </a:cxn>
              <a:cxn ang="0">
                <a:pos x="15" y="99"/>
              </a:cxn>
              <a:cxn ang="0">
                <a:pos x="5" y="102"/>
              </a:cxn>
              <a:cxn ang="0">
                <a:pos x="0" y="97"/>
              </a:cxn>
              <a:cxn ang="0">
                <a:pos x="5" y="84"/>
              </a:cxn>
              <a:cxn ang="0">
                <a:pos x="9" y="77"/>
              </a:cxn>
              <a:cxn ang="0">
                <a:pos x="20" y="74"/>
              </a:cxn>
              <a:cxn ang="0">
                <a:pos x="20" y="69"/>
              </a:cxn>
              <a:cxn ang="0">
                <a:pos x="31" y="59"/>
              </a:cxn>
              <a:cxn ang="0">
                <a:pos x="42" y="59"/>
              </a:cxn>
              <a:cxn ang="0">
                <a:pos x="42" y="52"/>
              </a:cxn>
              <a:cxn ang="0">
                <a:pos x="62" y="49"/>
              </a:cxn>
              <a:cxn ang="0">
                <a:pos x="67" y="42"/>
              </a:cxn>
              <a:cxn ang="0">
                <a:pos x="76" y="37"/>
              </a:cxn>
              <a:cxn ang="0">
                <a:pos x="107" y="27"/>
              </a:cxn>
              <a:cxn ang="0">
                <a:pos x="129" y="2"/>
              </a:cxn>
              <a:cxn ang="0">
                <a:pos x="133" y="2"/>
              </a:cxn>
              <a:cxn ang="0">
                <a:pos x="128" y="7"/>
              </a:cxn>
              <a:cxn ang="0">
                <a:pos x="126" y="17"/>
              </a:cxn>
              <a:cxn ang="0">
                <a:pos x="116" y="27"/>
              </a:cxn>
              <a:cxn ang="0">
                <a:pos x="112" y="37"/>
              </a:cxn>
              <a:cxn ang="0">
                <a:pos x="123" y="30"/>
              </a:cxn>
              <a:cxn ang="0">
                <a:pos x="136" y="17"/>
              </a:cxn>
              <a:cxn ang="0">
                <a:pos x="143" y="12"/>
              </a:cxn>
              <a:cxn ang="0">
                <a:pos x="154" y="14"/>
              </a:cxn>
              <a:cxn ang="0">
                <a:pos x="164" y="0"/>
              </a:cxn>
              <a:cxn ang="0">
                <a:pos x="169" y="0"/>
              </a:cxn>
              <a:cxn ang="0">
                <a:pos x="166" y="5"/>
              </a:cxn>
              <a:cxn ang="0">
                <a:pos x="123" y="44"/>
              </a:cxn>
              <a:cxn ang="0">
                <a:pos x="52" y="81"/>
              </a:cxn>
              <a:cxn ang="0">
                <a:pos x="25" y="96"/>
              </a:cxn>
            </a:cxnLst>
            <a:rect l="0" t="0" r="r" b="b"/>
            <a:pathLst>
              <a:path w="169" h="102">
                <a:moveTo>
                  <a:pt x="25" y="96"/>
                </a:moveTo>
                <a:lnTo>
                  <a:pt x="12" y="102"/>
                </a:lnTo>
                <a:lnTo>
                  <a:pt x="24" y="92"/>
                </a:lnTo>
                <a:lnTo>
                  <a:pt x="24" y="91"/>
                </a:lnTo>
                <a:lnTo>
                  <a:pt x="17" y="91"/>
                </a:lnTo>
                <a:lnTo>
                  <a:pt x="10" y="96"/>
                </a:lnTo>
                <a:lnTo>
                  <a:pt x="15" y="99"/>
                </a:lnTo>
                <a:lnTo>
                  <a:pt x="5" y="102"/>
                </a:lnTo>
                <a:lnTo>
                  <a:pt x="0" y="97"/>
                </a:lnTo>
                <a:lnTo>
                  <a:pt x="5" y="84"/>
                </a:lnTo>
                <a:lnTo>
                  <a:pt x="9" y="77"/>
                </a:lnTo>
                <a:lnTo>
                  <a:pt x="20" y="74"/>
                </a:lnTo>
                <a:lnTo>
                  <a:pt x="20" y="69"/>
                </a:lnTo>
                <a:lnTo>
                  <a:pt x="31" y="59"/>
                </a:lnTo>
                <a:lnTo>
                  <a:pt x="42" y="59"/>
                </a:lnTo>
                <a:lnTo>
                  <a:pt x="42" y="52"/>
                </a:lnTo>
                <a:lnTo>
                  <a:pt x="62" y="49"/>
                </a:lnTo>
                <a:lnTo>
                  <a:pt x="67" y="42"/>
                </a:lnTo>
                <a:lnTo>
                  <a:pt x="76" y="37"/>
                </a:lnTo>
                <a:lnTo>
                  <a:pt x="107" y="27"/>
                </a:lnTo>
                <a:lnTo>
                  <a:pt x="129" y="2"/>
                </a:lnTo>
                <a:lnTo>
                  <a:pt x="133" y="2"/>
                </a:lnTo>
                <a:lnTo>
                  <a:pt x="128" y="7"/>
                </a:lnTo>
                <a:lnTo>
                  <a:pt x="126" y="17"/>
                </a:lnTo>
                <a:lnTo>
                  <a:pt x="116" y="27"/>
                </a:lnTo>
                <a:lnTo>
                  <a:pt x="112" y="37"/>
                </a:lnTo>
                <a:lnTo>
                  <a:pt x="123" y="30"/>
                </a:lnTo>
                <a:lnTo>
                  <a:pt x="136" y="17"/>
                </a:lnTo>
                <a:lnTo>
                  <a:pt x="143" y="12"/>
                </a:lnTo>
                <a:lnTo>
                  <a:pt x="154" y="14"/>
                </a:lnTo>
                <a:lnTo>
                  <a:pt x="164" y="0"/>
                </a:lnTo>
                <a:lnTo>
                  <a:pt x="169" y="0"/>
                </a:lnTo>
                <a:lnTo>
                  <a:pt x="166" y="5"/>
                </a:lnTo>
                <a:lnTo>
                  <a:pt x="123" y="44"/>
                </a:lnTo>
                <a:lnTo>
                  <a:pt x="52" y="81"/>
                </a:lnTo>
                <a:lnTo>
                  <a:pt x="25" y="96"/>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45" name="Freeform 17"/>
          <p:cNvSpPr>
            <a:spLocks/>
          </p:cNvSpPr>
          <p:nvPr/>
        </p:nvSpPr>
        <p:spPr bwMode="auto">
          <a:xfrm>
            <a:off x="7997827" y="2298700"/>
            <a:ext cx="211138" cy="476250"/>
          </a:xfrm>
          <a:custGeom>
            <a:avLst/>
            <a:gdLst/>
            <a:ahLst/>
            <a:cxnLst>
              <a:cxn ang="0">
                <a:pos x="5" y="198"/>
              </a:cxn>
              <a:cxn ang="0">
                <a:pos x="5" y="193"/>
              </a:cxn>
              <a:cxn ang="0">
                <a:pos x="10" y="188"/>
              </a:cxn>
              <a:cxn ang="0">
                <a:pos x="14" y="179"/>
              </a:cxn>
              <a:cxn ang="0">
                <a:pos x="27" y="174"/>
              </a:cxn>
              <a:cxn ang="0">
                <a:pos x="30" y="171"/>
              </a:cxn>
              <a:cxn ang="0">
                <a:pos x="27" y="164"/>
              </a:cxn>
              <a:cxn ang="0">
                <a:pos x="32" y="161"/>
              </a:cxn>
              <a:cxn ang="0">
                <a:pos x="35" y="156"/>
              </a:cxn>
              <a:cxn ang="0">
                <a:pos x="41" y="149"/>
              </a:cxn>
              <a:cxn ang="0">
                <a:pos x="51" y="139"/>
              </a:cxn>
              <a:cxn ang="0">
                <a:pos x="59" y="134"/>
              </a:cxn>
              <a:cxn ang="0">
                <a:pos x="46" y="126"/>
              </a:cxn>
              <a:cxn ang="0">
                <a:pos x="37" y="121"/>
              </a:cxn>
              <a:cxn ang="0">
                <a:pos x="34" y="117"/>
              </a:cxn>
              <a:cxn ang="0">
                <a:pos x="27" y="112"/>
              </a:cxn>
              <a:cxn ang="0">
                <a:pos x="24" y="112"/>
              </a:cxn>
              <a:cxn ang="0">
                <a:pos x="19" y="100"/>
              </a:cxn>
              <a:cxn ang="0">
                <a:pos x="14" y="95"/>
              </a:cxn>
              <a:cxn ang="0">
                <a:pos x="7" y="97"/>
              </a:cxn>
              <a:cxn ang="0">
                <a:pos x="5" y="92"/>
              </a:cxn>
              <a:cxn ang="0">
                <a:pos x="5" y="89"/>
              </a:cxn>
              <a:cxn ang="0">
                <a:pos x="4" y="84"/>
              </a:cxn>
              <a:cxn ang="0">
                <a:pos x="4" y="77"/>
              </a:cxn>
              <a:cxn ang="0">
                <a:pos x="7" y="74"/>
              </a:cxn>
              <a:cxn ang="0">
                <a:pos x="9" y="67"/>
              </a:cxn>
              <a:cxn ang="0">
                <a:pos x="12" y="62"/>
              </a:cxn>
              <a:cxn ang="0">
                <a:pos x="9" y="59"/>
              </a:cxn>
              <a:cxn ang="0">
                <a:pos x="2" y="52"/>
              </a:cxn>
              <a:cxn ang="0">
                <a:pos x="2" y="49"/>
              </a:cxn>
              <a:cxn ang="0">
                <a:pos x="9" y="44"/>
              </a:cxn>
              <a:cxn ang="0">
                <a:pos x="14" y="37"/>
              </a:cxn>
              <a:cxn ang="0">
                <a:pos x="10" y="35"/>
              </a:cxn>
              <a:cxn ang="0">
                <a:pos x="15" y="27"/>
              </a:cxn>
              <a:cxn ang="0">
                <a:pos x="17" y="17"/>
              </a:cxn>
              <a:cxn ang="0">
                <a:pos x="20" y="8"/>
              </a:cxn>
              <a:cxn ang="0">
                <a:pos x="27" y="0"/>
              </a:cxn>
              <a:cxn ang="0">
                <a:pos x="71" y="15"/>
              </a:cxn>
              <a:cxn ang="0">
                <a:pos x="104" y="22"/>
              </a:cxn>
              <a:cxn ang="0">
                <a:pos x="106" y="30"/>
              </a:cxn>
              <a:cxn ang="0">
                <a:pos x="102" y="47"/>
              </a:cxn>
              <a:cxn ang="0">
                <a:pos x="102" y="57"/>
              </a:cxn>
              <a:cxn ang="0">
                <a:pos x="94" y="59"/>
              </a:cxn>
              <a:cxn ang="0">
                <a:pos x="91" y="74"/>
              </a:cxn>
              <a:cxn ang="0">
                <a:pos x="89" y="90"/>
              </a:cxn>
              <a:cxn ang="0">
                <a:pos x="101" y="87"/>
              </a:cxn>
              <a:cxn ang="0">
                <a:pos x="117" y="124"/>
              </a:cxn>
              <a:cxn ang="0">
                <a:pos x="114" y="127"/>
              </a:cxn>
              <a:cxn ang="0">
                <a:pos x="119" y="129"/>
              </a:cxn>
              <a:cxn ang="0">
                <a:pos x="116" y="132"/>
              </a:cxn>
              <a:cxn ang="0">
                <a:pos x="117" y="169"/>
              </a:cxn>
              <a:cxn ang="0">
                <a:pos x="109" y="189"/>
              </a:cxn>
              <a:cxn ang="0">
                <a:pos x="101" y="194"/>
              </a:cxn>
              <a:cxn ang="0">
                <a:pos x="101" y="208"/>
              </a:cxn>
              <a:cxn ang="0">
                <a:pos x="89" y="228"/>
              </a:cxn>
              <a:cxn ang="0">
                <a:pos x="91" y="231"/>
              </a:cxn>
              <a:cxn ang="0">
                <a:pos x="77" y="264"/>
              </a:cxn>
              <a:cxn ang="0">
                <a:pos x="69" y="269"/>
              </a:cxn>
              <a:cxn ang="0">
                <a:pos x="69" y="246"/>
              </a:cxn>
              <a:cxn ang="0">
                <a:pos x="51" y="249"/>
              </a:cxn>
              <a:cxn ang="0">
                <a:pos x="5" y="224"/>
              </a:cxn>
              <a:cxn ang="0">
                <a:pos x="0" y="209"/>
              </a:cxn>
            </a:cxnLst>
            <a:rect l="0" t="0" r="r" b="b"/>
            <a:pathLst>
              <a:path w="119" h="269">
                <a:moveTo>
                  <a:pt x="5" y="198"/>
                </a:moveTo>
                <a:lnTo>
                  <a:pt x="5" y="198"/>
                </a:lnTo>
                <a:lnTo>
                  <a:pt x="5" y="194"/>
                </a:lnTo>
                <a:lnTo>
                  <a:pt x="5" y="193"/>
                </a:lnTo>
                <a:lnTo>
                  <a:pt x="9" y="189"/>
                </a:lnTo>
                <a:lnTo>
                  <a:pt x="10" y="188"/>
                </a:lnTo>
                <a:lnTo>
                  <a:pt x="9" y="186"/>
                </a:lnTo>
                <a:lnTo>
                  <a:pt x="14" y="179"/>
                </a:lnTo>
                <a:lnTo>
                  <a:pt x="22" y="177"/>
                </a:lnTo>
                <a:lnTo>
                  <a:pt x="27" y="174"/>
                </a:lnTo>
                <a:lnTo>
                  <a:pt x="30" y="172"/>
                </a:lnTo>
                <a:lnTo>
                  <a:pt x="30" y="171"/>
                </a:lnTo>
                <a:lnTo>
                  <a:pt x="27" y="166"/>
                </a:lnTo>
                <a:lnTo>
                  <a:pt x="27" y="164"/>
                </a:lnTo>
                <a:lnTo>
                  <a:pt x="30" y="161"/>
                </a:lnTo>
                <a:lnTo>
                  <a:pt x="32" y="161"/>
                </a:lnTo>
                <a:lnTo>
                  <a:pt x="34" y="159"/>
                </a:lnTo>
                <a:lnTo>
                  <a:pt x="35" y="156"/>
                </a:lnTo>
                <a:lnTo>
                  <a:pt x="39" y="152"/>
                </a:lnTo>
                <a:lnTo>
                  <a:pt x="41" y="149"/>
                </a:lnTo>
                <a:lnTo>
                  <a:pt x="49" y="144"/>
                </a:lnTo>
                <a:lnTo>
                  <a:pt x="51" y="139"/>
                </a:lnTo>
                <a:lnTo>
                  <a:pt x="57" y="137"/>
                </a:lnTo>
                <a:lnTo>
                  <a:pt x="59" y="134"/>
                </a:lnTo>
                <a:lnTo>
                  <a:pt x="57" y="131"/>
                </a:lnTo>
                <a:lnTo>
                  <a:pt x="46" y="126"/>
                </a:lnTo>
                <a:lnTo>
                  <a:pt x="41" y="121"/>
                </a:lnTo>
                <a:lnTo>
                  <a:pt x="37" y="121"/>
                </a:lnTo>
                <a:lnTo>
                  <a:pt x="37" y="117"/>
                </a:lnTo>
                <a:lnTo>
                  <a:pt x="34" y="117"/>
                </a:lnTo>
                <a:lnTo>
                  <a:pt x="30" y="112"/>
                </a:lnTo>
                <a:lnTo>
                  <a:pt x="27" y="112"/>
                </a:lnTo>
                <a:lnTo>
                  <a:pt x="27" y="112"/>
                </a:lnTo>
                <a:lnTo>
                  <a:pt x="24" y="112"/>
                </a:lnTo>
                <a:lnTo>
                  <a:pt x="20" y="107"/>
                </a:lnTo>
                <a:lnTo>
                  <a:pt x="19" y="100"/>
                </a:lnTo>
                <a:lnTo>
                  <a:pt x="17" y="97"/>
                </a:lnTo>
                <a:lnTo>
                  <a:pt x="14" y="95"/>
                </a:lnTo>
                <a:lnTo>
                  <a:pt x="9" y="99"/>
                </a:lnTo>
                <a:lnTo>
                  <a:pt x="7" y="97"/>
                </a:lnTo>
                <a:lnTo>
                  <a:pt x="7" y="95"/>
                </a:lnTo>
                <a:lnTo>
                  <a:pt x="5" y="92"/>
                </a:lnTo>
                <a:lnTo>
                  <a:pt x="5" y="90"/>
                </a:lnTo>
                <a:lnTo>
                  <a:pt x="5" y="89"/>
                </a:lnTo>
                <a:lnTo>
                  <a:pt x="5" y="85"/>
                </a:lnTo>
                <a:lnTo>
                  <a:pt x="4" y="84"/>
                </a:lnTo>
                <a:lnTo>
                  <a:pt x="4" y="80"/>
                </a:lnTo>
                <a:lnTo>
                  <a:pt x="4" y="77"/>
                </a:lnTo>
                <a:lnTo>
                  <a:pt x="4" y="74"/>
                </a:lnTo>
                <a:lnTo>
                  <a:pt x="7" y="74"/>
                </a:lnTo>
                <a:lnTo>
                  <a:pt x="9" y="70"/>
                </a:lnTo>
                <a:lnTo>
                  <a:pt x="9" y="67"/>
                </a:lnTo>
                <a:lnTo>
                  <a:pt x="7" y="65"/>
                </a:lnTo>
                <a:lnTo>
                  <a:pt x="12" y="62"/>
                </a:lnTo>
                <a:lnTo>
                  <a:pt x="10" y="60"/>
                </a:lnTo>
                <a:lnTo>
                  <a:pt x="9" y="59"/>
                </a:lnTo>
                <a:lnTo>
                  <a:pt x="7" y="59"/>
                </a:lnTo>
                <a:lnTo>
                  <a:pt x="2" y="52"/>
                </a:lnTo>
                <a:lnTo>
                  <a:pt x="0" y="50"/>
                </a:lnTo>
                <a:lnTo>
                  <a:pt x="2" y="49"/>
                </a:lnTo>
                <a:lnTo>
                  <a:pt x="5" y="47"/>
                </a:lnTo>
                <a:lnTo>
                  <a:pt x="9" y="44"/>
                </a:lnTo>
                <a:lnTo>
                  <a:pt x="10" y="39"/>
                </a:lnTo>
                <a:lnTo>
                  <a:pt x="14" y="37"/>
                </a:lnTo>
                <a:lnTo>
                  <a:pt x="10" y="37"/>
                </a:lnTo>
                <a:lnTo>
                  <a:pt x="10" y="35"/>
                </a:lnTo>
                <a:lnTo>
                  <a:pt x="14" y="32"/>
                </a:lnTo>
                <a:lnTo>
                  <a:pt x="15" y="27"/>
                </a:lnTo>
                <a:lnTo>
                  <a:pt x="17" y="20"/>
                </a:lnTo>
                <a:lnTo>
                  <a:pt x="17" y="17"/>
                </a:lnTo>
                <a:lnTo>
                  <a:pt x="19" y="10"/>
                </a:lnTo>
                <a:lnTo>
                  <a:pt x="20" y="8"/>
                </a:lnTo>
                <a:lnTo>
                  <a:pt x="20" y="7"/>
                </a:lnTo>
                <a:lnTo>
                  <a:pt x="27" y="0"/>
                </a:lnTo>
                <a:lnTo>
                  <a:pt x="59" y="10"/>
                </a:lnTo>
                <a:lnTo>
                  <a:pt x="71" y="15"/>
                </a:lnTo>
                <a:lnTo>
                  <a:pt x="74" y="17"/>
                </a:lnTo>
                <a:lnTo>
                  <a:pt x="104" y="22"/>
                </a:lnTo>
                <a:lnTo>
                  <a:pt x="106" y="27"/>
                </a:lnTo>
                <a:lnTo>
                  <a:pt x="106" y="30"/>
                </a:lnTo>
                <a:lnTo>
                  <a:pt x="106" y="35"/>
                </a:lnTo>
                <a:lnTo>
                  <a:pt x="102" y="47"/>
                </a:lnTo>
                <a:lnTo>
                  <a:pt x="102" y="54"/>
                </a:lnTo>
                <a:lnTo>
                  <a:pt x="102" y="57"/>
                </a:lnTo>
                <a:lnTo>
                  <a:pt x="94" y="67"/>
                </a:lnTo>
                <a:lnTo>
                  <a:pt x="94" y="59"/>
                </a:lnTo>
                <a:lnTo>
                  <a:pt x="92" y="64"/>
                </a:lnTo>
                <a:lnTo>
                  <a:pt x="91" y="74"/>
                </a:lnTo>
                <a:lnTo>
                  <a:pt x="86" y="84"/>
                </a:lnTo>
                <a:lnTo>
                  <a:pt x="89" y="90"/>
                </a:lnTo>
                <a:lnTo>
                  <a:pt x="92" y="90"/>
                </a:lnTo>
                <a:lnTo>
                  <a:pt x="101" y="87"/>
                </a:lnTo>
                <a:lnTo>
                  <a:pt x="117" y="99"/>
                </a:lnTo>
                <a:lnTo>
                  <a:pt x="117" y="124"/>
                </a:lnTo>
                <a:lnTo>
                  <a:pt x="112" y="124"/>
                </a:lnTo>
                <a:lnTo>
                  <a:pt x="114" y="127"/>
                </a:lnTo>
                <a:lnTo>
                  <a:pt x="119" y="126"/>
                </a:lnTo>
                <a:lnTo>
                  <a:pt x="119" y="129"/>
                </a:lnTo>
                <a:lnTo>
                  <a:pt x="112" y="132"/>
                </a:lnTo>
                <a:lnTo>
                  <a:pt x="116" y="132"/>
                </a:lnTo>
                <a:lnTo>
                  <a:pt x="114" y="152"/>
                </a:lnTo>
                <a:lnTo>
                  <a:pt x="117" y="169"/>
                </a:lnTo>
                <a:lnTo>
                  <a:pt x="114" y="181"/>
                </a:lnTo>
                <a:lnTo>
                  <a:pt x="109" y="189"/>
                </a:lnTo>
                <a:lnTo>
                  <a:pt x="111" y="194"/>
                </a:lnTo>
                <a:lnTo>
                  <a:pt x="101" y="194"/>
                </a:lnTo>
                <a:lnTo>
                  <a:pt x="104" y="198"/>
                </a:lnTo>
                <a:lnTo>
                  <a:pt x="101" y="208"/>
                </a:lnTo>
                <a:lnTo>
                  <a:pt x="102" y="213"/>
                </a:lnTo>
                <a:lnTo>
                  <a:pt x="89" y="228"/>
                </a:lnTo>
                <a:lnTo>
                  <a:pt x="91" y="228"/>
                </a:lnTo>
                <a:lnTo>
                  <a:pt x="91" y="231"/>
                </a:lnTo>
                <a:lnTo>
                  <a:pt x="82" y="259"/>
                </a:lnTo>
                <a:lnTo>
                  <a:pt x="77" y="264"/>
                </a:lnTo>
                <a:lnTo>
                  <a:pt x="79" y="269"/>
                </a:lnTo>
                <a:lnTo>
                  <a:pt x="69" y="269"/>
                </a:lnTo>
                <a:lnTo>
                  <a:pt x="72" y="251"/>
                </a:lnTo>
                <a:lnTo>
                  <a:pt x="69" y="246"/>
                </a:lnTo>
                <a:lnTo>
                  <a:pt x="59" y="244"/>
                </a:lnTo>
                <a:lnTo>
                  <a:pt x="51" y="249"/>
                </a:lnTo>
                <a:lnTo>
                  <a:pt x="20" y="234"/>
                </a:lnTo>
                <a:lnTo>
                  <a:pt x="5" y="224"/>
                </a:lnTo>
                <a:lnTo>
                  <a:pt x="5" y="214"/>
                </a:lnTo>
                <a:lnTo>
                  <a:pt x="0" y="209"/>
                </a:lnTo>
                <a:lnTo>
                  <a:pt x="5" y="198"/>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46" name="Freeform 18"/>
          <p:cNvSpPr>
            <a:spLocks/>
          </p:cNvSpPr>
          <p:nvPr/>
        </p:nvSpPr>
        <p:spPr bwMode="auto">
          <a:xfrm>
            <a:off x="7400925" y="2657475"/>
            <a:ext cx="725488" cy="349250"/>
          </a:xfrm>
          <a:custGeom>
            <a:avLst/>
            <a:gdLst/>
            <a:ahLst/>
            <a:cxnLst>
              <a:cxn ang="0">
                <a:pos x="389" y="132"/>
              </a:cxn>
              <a:cxn ang="0">
                <a:pos x="404" y="157"/>
              </a:cxn>
              <a:cxn ang="0">
                <a:pos x="375" y="192"/>
              </a:cxn>
              <a:cxn ang="0">
                <a:pos x="352" y="165"/>
              </a:cxn>
              <a:cxn ang="0">
                <a:pos x="345" y="153"/>
              </a:cxn>
              <a:cxn ang="0">
                <a:pos x="333" y="160"/>
              </a:cxn>
              <a:cxn ang="0">
                <a:pos x="313" y="138"/>
              </a:cxn>
              <a:cxn ang="0">
                <a:pos x="323" y="132"/>
              </a:cxn>
              <a:cxn ang="0">
                <a:pos x="305" y="115"/>
              </a:cxn>
              <a:cxn ang="0">
                <a:pos x="300" y="108"/>
              </a:cxn>
              <a:cxn ang="0">
                <a:pos x="313" y="98"/>
              </a:cxn>
              <a:cxn ang="0">
                <a:pos x="302" y="90"/>
              </a:cxn>
              <a:cxn ang="0">
                <a:pos x="293" y="66"/>
              </a:cxn>
              <a:cxn ang="0">
                <a:pos x="310" y="40"/>
              </a:cxn>
              <a:cxn ang="0">
                <a:pos x="298" y="26"/>
              </a:cxn>
              <a:cxn ang="0">
                <a:pos x="278" y="66"/>
              </a:cxn>
              <a:cxn ang="0">
                <a:pos x="263" y="73"/>
              </a:cxn>
              <a:cxn ang="0">
                <a:pos x="278" y="80"/>
              </a:cxn>
              <a:cxn ang="0">
                <a:pos x="287" y="147"/>
              </a:cxn>
              <a:cxn ang="0">
                <a:pos x="293" y="167"/>
              </a:cxn>
              <a:cxn ang="0">
                <a:pos x="313" y="197"/>
              </a:cxn>
              <a:cxn ang="0">
                <a:pos x="256" y="180"/>
              </a:cxn>
              <a:cxn ang="0">
                <a:pos x="223" y="175"/>
              </a:cxn>
              <a:cxn ang="0">
                <a:pos x="230" y="138"/>
              </a:cxn>
              <a:cxn ang="0">
                <a:pos x="233" y="128"/>
              </a:cxn>
              <a:cxn ang="0">
                <a:pos x="223" y="113"/>
              </a:cxn>
              <a:cxn ang="0">
                <a:pos x="201" y="103"/>
              </a:cxn>
              <a:cxn ang="0">
                <a:pos x="186" y="102"/>
              </a:cxn>
              <a:cxn ang="0">
                <a:pos x="186" y="90"/>
              </a:cxn>
              <a:cxn ang="0">
                <a:pos x="174" y="82"/>
              </a:cxn>
              <a:cxn ang="0">
                <a:pos x="159" y="82"/>
              </a:cxn>
              <a:cxn ang="0">
                <a:pos x="158" y="73"/>
              </a:cxn>
              <a:cxn ang="0">
                <a:pos x="153" y="68"/>
              </a:cxn>
              <a:cxn ang="0">
                <a:pos x="153" y="63"/>
              </a:cxn>
              <a:cxn ang="0">
                <a:pos x="148" y="60"/>
              </a:cxn>
              <a:cxn ang="0">
                <a:pos x="143" y="60"/>
              </a:cxn>
              <a:cxn ang="0">
                <a:pos x="144" y="56"/>
              </a:cxn>
              <a:cxn ang="0">
                <a:pos x="141" y="55"/>
              </a:cxn>
              <a:cxn ang="0">
                <a:pos x="136" y="56"/>
              </a:cxn>
              <a:cxn ang="0">
                <a:pos x="121" y="48"/>
              </a:cxn>
              <a:cxn ang="0">
                <a:pos x="109" y="53"/>
              </a:cxn>
              <a:cxn ang="0">
                <a:pos x="99" y="58"/>
              </a:cxn>
              <a:cxn ang="0">
                <a:pos x="96" y="65"/>
              </a:cxn>
              <a:cxn ang="0">
                <a:pos x="92" y="68"/>
              </a:cxn>
              <a:cxn ang="0">
                <a:pos x="84" y="75"/>
              </a:cxn>
              <a:cxn ang="0">
                <a:pos x="74" y="75"/>
              </a:cxn>
              <a:cxn ang="0">
                <a:pos x="64" y="68"/>
              </a:cxn>
              <a:cxn ang="0">
                <a:pos x="62" y="65"/>
              </a:cxn>
              <a:cxn ang="0">
                <a:pos x="62" y="73"/>
              </a:cxn>
              <a:cxn ang="0">
                <a:pos x="51" y="90"/>
              </a:cxn>
              <a:cxn ang="0">
                <a:pos x="37" y="90"/>
              </a:cxn>
              <a:cxn ang="0">
                <a:pos x="36" y="97"/>
              </a:cxn>
              <a:cxn ang="0">
                <a:pos x="26" y="112"/>
              </a:cxn>
              <a:cxn ang="0">
                <a:pos x="11" y="127"/>
              </a:cxn>
              <a:cxn ang="0">
                <a:pos x="57" y="56"/>
              </a:cxn>
              <a:cxn ang="0">
                <a:pos x="173" y="33"/>
              </a:cxn>
              <a:cxn ang="0">
                <a:pos x="231" y="20"/>
              </a:cxn>
              <a:cxn ang="0">
                <a:pos x="317" y="0"/>
              </a:cxn>
              <a:cxn ang="0">
                <a:pos x="335" y="63"/>
              </a:cxn>
            </a:cxnLst>
            <a:rect l="0" t="0" r="r" b="b"/>
            <a:pathLst>
              <a:path w="410" h="197">
                <a:moveTo>
                  <a:pt x="353" y="117"/>
                </a:moveTo>
                <a:lnTo>
                  <a:pt x="355" y="127"/>
                </a:lnTo>
                <a:lnTo>
                  <a:pt x="358" y="138"/>
                </a:lnTo>
                <a:lnTo>
                  <a:pt x="389" y="132"/>
                </a:lnTo>
                <a:lnTo>
                  <a:pt x="410" y="127"/>
                </a:lnTo>
                <a:lnTo>
                  <a:pt x="407" y="137"/>
                </a:lnTo>
                <a:lnTo>
                  <a:pt x="410" y="147"/>
                </a:lnTo>
                <a:lnTo>
                  <a:pt x="404" y="157"/>
                </a:lnTo>
                <a:lnTo>
                  <a:pt x="397" y="175"/>
                </a:lnTo>
                <a:lnTo>
                  <a:pt x="399" y="180"/>
                </a:lnTo>
                <a:lnTo>
                  <a:pt x="377" y="187"/>
                </a:lnTo>
                <a:lnTo>
                  <a:pt x="375" y="192"/>
                </a:lnTo>
                <a:lnTo>
                  <a:pt x="355" y="195"/>
                </a:lnTo>
                <a:lnTo>
                  <a:pt x="362" y="180"/>
                </a:lnTo>
                <a:lnTo>
                  <a:pt x="348" y="174"/>
                </a:lnTo>
                <a:lnTo>
                  <a:pt x="352" y="165"/>
                </a:lnTo>
                <a:lnTo>
                  <a:pt x="350" y="165"/>
                </a:lnTo>
                <a:lnTo>
                  <a:pt x="355" y="162"/>
                </a:lnTo>
                <a:lnTo>
                  <a:pt x="347" y="164"/>
                </a:lnTo>
                <a:lnTo>
                  <a:pt x="345" y="153"/>
                </a:lnTo>
                <a:lnTo>
                  <a:pt x="343" y="152"/>
                </a:lnTo>
                <a:lnTo>
                  <a:pt x="342" y="164"/>
                </a:lnTo>
                <a:lnTo>
                  <a:pt x="337" y="164"/>
                </a:lnTo>
                <a:lnTo>
                  <a:pt x="333" y="160"/>
                </a:lnTo>
                <a:lnTo>
                  <a:pt x="332" y="167"/>
                </a:lnTo>
                <a:lnTo>
                  <a:pt x="307" y="153"/>
                </a:lnTo>
                <a:lnTo>
                  <a:pt x="307" y="148"/>
                </a:lnTo>
                <a:lnTo>
                  <a:pt x="313" y="138"/>
                </a:lnTo>
                <a:lnTo>
                  <a:pt x="307" y="133"/>
                </a:lnTo>
                <a:lnTo>
                  <a:pt x="327" y="132"/>
                </a:lnTo>
                <a:lnTo>
                  <a:pt x="325" y="127"/>
                </a:lnTo>
                <a:lnTo>
                  <a:pt x="323" y="132"/>
                </a:lnTo>
                <a:lnTo>
                  <a:pt x="322" y="130"/>
                </a:lnTo>
                <a:lnTo>
                  <a:pt x="315" y="120"/>
                </a:lnTo>
                <a:lnTo>
                  <a:pt x="312" y="120"/>
                </a:lnTo>
                <a:lnTo>
                  <a:pt x="305" y="115"/>
                </a:lnTo>
                <a:lnTo>
                  <a:pt x="302" y="115"/>
                </a:lnTo>
                <a:lnTo>
                  <a:pt x="297" y="127"/>
                </a:lnTo>
                <a:lnTo>
                  <a:pt x="295" y="125"/>
                </a:lnTo>
                <a:lnTo>
                  <a:pt x="300" y="108"/>
                </a:lnTo>
                <a:lnTo>
                  <a:pt x="307" y="113"/>
                </a:lnTo>
                <a:lnTo>
                  <a:pt x="310" y="112"/>
                </a:lnTo>
                <a:lnTo>
                  <a:pt x="312" y="100"/>
                </a:lnTo>
                <a:lnTo>
                  <a:pt x="313" y="98"/>
                </a:lnTo>
                <a:lnTo>
                  <a:pt x="312" y="98"/>
                </a:lnTo>
                <a:lnTo>
                  <a:pt x="312" y="92"/>
                </a:lnTo>
                <a:lnTo>
                  <a:pt x="312" y="95"/>
                </a:lnTo>
                <a:lnTo>
                  <a:pt x="302" y="90"/>
                </a:lnTo>
                <a:lnTo>
                  <a:pt x="305" y="73"/>
                </a:lnTo>
                <a:lnTo>
                  <a:pt x="297" y="80"/>
                </a:lnTo>
                <a:lnTo>
                  <a:pt x="293" y="75"/>
                </a:lnTo>
                <a:lnTo>
                  <a:pt x="293" y="66"/>
                </a:lnTo>
                <a:lnTo>
                  <a:pt x="300" y="51"/>
                </a:lnTo>
                <a:lnTo>
                  <a:pt x="305" y="46"/>
                </a:lnTo>
                <a:lnTo>
                  <a:pt x="322" y="38"/>
                </a:lnTo>
                <a:lnTo>
                  <a:pt x="310" y="40"/>
                </a:lnTo>
                <a:lnTo>
                  <a:pt x="310" y="31"/>
                </a:lnTo>
                <a:lnTo>
                  <a:pt x="307" y="26"/>
                </a:lnTo>
                <a:lnTo>
                  <a:pt x="302" y="21"/>
                </a:lnTo>
                <a:lnTo>
                  <a:pt x="298" y="26"/>
                </a:lnTo>
                <a:lnTo>
                  <a:pt x="295" y="43"/>
                </a:lnTo>
                <a:lnTo>
                  <a:pt x="290" y="48"/>
                </a:lnTo>
                <a:lnTo>
                  <a:pt x="276" y="48"/>
                </a:lnTo>
                <a:lnTo>
                  <a:pt x="278" y="66"/>
                </a:lnTo>
                <a:lnTo>
                  <a:pt x="266" y="68"/>
                </a:lnTo>
                <a:lnTo>
                  <a:pt x="258" y="68"/>
                </a:lnTo>
                <a:lnTo>
                  <a:pt x="263" y="70"/>
                </a:lnTo>
                <a:lnTo>
                  <a:pt x="263" y="73"/>
                </a:lnTo>
                <a:lnTo>
                  <a:pt x="260" y="77"/>
                </a:lnTo>
                <a:lnTo>
                  <a:pt x="263" y="80"/>
                </a:lnTo>
                <a:lnTo>
                  <a:pt x="265" y="73"/>
                </a:lnTo>
                <a:lnTo>
                  <a:pt x="278" y="80"/>
                </a:lnTo>
                <a:lnTo>
                  <a:pt x="280" y="103"/>
                </a:lnTo>
                <a:lnTo>
                  <a:pt x="276" y="122"/>
                </a:lnTo>
                <a:lnTo>
                  <a:pt x="280" y="127"/>
                </a:lnTo>
                <a:lnTo>
                  <a:pt x="287" y="147"/>
                </a:lnTo>
                <a:lnTo>
                  <a:pt x="302" y="160"/>
                </a:lnTo>
                <a:lnTo>
                  <a:pt x="300" y="164"/>
                </a:lnTo>
                <a:lnTo>
                  <a:pt x="300" y="169"/>
                </a:lnTo>
                <a:lnTo>
                  <a:pt x="293" y="167"/>
                </a:lnTo>
                <a:lnTo>
                  <a:pt x="288" y="160"/>
                </a:lnTo>
                <a:lnTo>
                  <a:pt x="276" y="159"/>
                </a:lnTo>
                <a:lnTo>
                  <a:pt x="308" y="179"/>
                </a:lnTo>
                <a:lnTo>
                  <a:pt x="313" y="197"/>
                </a:lnTo>
                <a:lnTo>
                  <a:pt x="288" y="182"/>
                </a:lnTo>
                <a:lnTo>
                  <a:pt x="271" y="185"/>
                </a:lnTo>
                <a:lnTo>
                  <a:pt x="258" y="169"/>
                </a:lnTo>
                <a:lnTo>
                  <a:pt x="256" y="180"/>
                </a:lnTo>
                <a:lnTo>
                  <a:pt x="250" y="177"/>
                </a:lnTo>
                <a:lnTo>
                  <a:pt x="246" y="167"/>
                </a:lnTo>
                <a:lnTo>
                  <a:pt x="226" y="175"/>
                </a:lnTo>
                <a:lnTo>
                  <a:pt x="223" y="175"/>
                </a:lnTo>
                <a:lnTo>
                  <a:pt x="220" y="165"/>
                </a:lnTo>
                <a:lnTo>
                  <a:pt x="228" y="145"/>
                </a:lnTo>
                <a:lnTo>
                  <a:pt x="228" y="143"/>
                </a:lnTo>
                <a:lnTo>
                  <a:pt x="230" y="138"/>
                </a:lnTo>
                <a:lnTo>
                  <a:pt x="231" y="137"/>
                </a:lnTo>
                <a:lnTo>
                  <a:pt x="233" y="137"/>
                </a:lnTo>
                <a:lnTo>
                  <a:pt x="235" y="137"/>
                </a:lnTo>
                <a:lnTo>
                  <a:pt x="233" y="128"/>
                </a:lnTo>
                <a:lnTo>
                  <a:pt x="241" y="115"/>
                </a:lnTo>
                <a:lnTo>
                  <a:pt x="231" y="108"/>
                </a:lnTo>
                <a:lnTo>
                  <a:pt x="228" y="105"/>
                </a:lnTo>
                <a:lnTo>
                  <a:pt x="223" y="113"/>
                </a:lnTo>
                <a:lnTo>
                  <a:pt x="218" y="112"/>
                </a:lnTo>
                <a:lnTo>
                  <a:pt x="211" y="112"/>
                </a:lnTo>
                <a:lnTo>
                  <a:pt x="208" y="107"/>
                </a:lnTo>
                <a:lnTo>
                  <a:pt x="201" y="103"/>
                </a:lnTo>
                <a:lnTo>
                  <a:pt x="200" y="103"/>
                </a:lnTo>
                <a:lnTo>
                  <a:pt x="193" y="105"/>
                </a:lnTo>
                <a:lnTo>
                  <a:pt x="189" y="103"/>
                </a:lnTo>
                <a:lnTo>
                  <a:pt x="186" y="102"/>
                </a:lnTo>
                <a:lnTo>
                  <a:pt x="184" y="100"/>
                </a:lnTo>
                <a:lnTo>
                  <a:pt x="183" y="97"/>
                </a:lnTo>
                <a:lnTo>
                  <a:pt x="184" y="93"/>
                </a:lnTo>
                <a:lnTo>
                  <a:pt x="186" y="90"/>
                </a:lnTo>
                <a:lnTo>
                  <a:pt x="184" y="88"/>
                </a:lnTo>
                <a:lnTo>
                  <a:pt x="183" y="87"/>
                </a:lnTo>
                <a:lnTo>
                  <a:pt x="178" y="85"/>
                </a:lnTo>
                <a:lnTo>
                  <a:pt x="174" y="82"/>
                </a:lnTo>
                <a:lnTo>
                  <a:pt x="171" y="82"/>
                </a:lnTo>
                <a:lnTo>
                  <a:pt x="164" y="82"/>
                </a:lnTo>
                <a:lnTo>
                  <a:pt x="161" y="82"/>
                </a:lnTo>
                <a:lnTo>
                  <a:pt x="159" y="82"/>
                </a:lnTo>
                <a:lnTo>
                  <a:pt x="158" y="80"/>
                </a:lnTo>
                <a:lnTo>
                  <a:pt x="158" y="78"/>
                </a:lnTo>
                <a:lnTo>
                  <a:pt x="156" y="77"/>
                </a:lnTo>
                <a:lnTo>
                  <a:pt x="158" y="73"/>
                </a:lnTo>
                <a:lnTo>
                  <a:pt x="156" y="70"/>
                </a:lnTo>
                <a:lnTo>
                  <a:pt x="153" y="70"/>
                </a:lnTo>
                <a:lnTo>
                  <a:pt x="151" y="70"/>
                </a:lnTo>
                <a:lnTo>
                  <a:pt x="153" y="68"/>
                </a:lnTo>
                <a:lnTo>
                  <a:pt x="151" y="68"/>
                </a:lnTo>
                <a:lnTo>
                  <a:pt x="153" y="68"/>
                </a:lnTo>
                <a:lnTo>
                  <a:pt x="151" y="66"/>
                </a:lnTo>
                <a:lnTo>
                  <a:pt x="153" y="63"/>
                </a:lnTo>
                <a:lnTo>
                  <a:pt x="148" y="65"/>
                </a:lnTo>
                <a:lnTo>
                  <a:pt x="146" y="65"/>
                </a:lnTo>
                <a:lnTo>
                  <a:pt x="148" y="63"/>
                </a:lnTo>
                <a:lnTo>
                  <a:pt x="148" y="60"/>
                </a:lnTo>
                <a:lnTo>
                  <a:pt x="146" y="61"/>
                </a:lnTo>
                <a:lnTo>
                  <a:pt x="146" y="60"/>
                </a:lnTo>
                <a:lnTo>
                  <a:pt x="144" y="63"/>
                </a:lnTo>
                <a:lnTo>
                  <a:pt x="143" y="60"/>
                </a:lnTo>
                <a:lnTo>
                  <a:pt x="141" y="58"/>
                </a:lnTo>
                <a:lnTo>
                  <a:pt x="143" y="58"/>
                </a:lnTo>
                <a:lnTo>
                  <a:pt x="144" y="58"/>
                </a:lnTo>
                <a:lnTo>
                  <a:pt x="144" y="56"/>
                </a:lnTo>
                <a:lnTo>
                  <a:pt x="144" y="53"/>
                </a:lnTo>
                <a:lnTo>
                  <a:pt x="143" y="53"/>
                </a:lnTo>
                <a:lnTo>
                  <a:pt x="141" y="51"/>
                </a:lnTo>
                <a:lnTo>
                  <a:pt x="141" y="55"/>
                </a:lnTo>
                <a:lnTo>
                  <a:pt x="139" y="55"/>
                </a:lnTo>
                <a:lnTo>
                  <a:pt x="136" y="53"/>
                </a:lnTo>
                <a:lnTo>
                  <a:pt x="134" y="53"/>
                </a:lnTo>
                <a:lnTo>
                  <a:pt x="136" y="56"/>
                </a:lnTo>
                <a:lnTo>
                  <a:pt x="133" y="55"/>
                </a:lnTo>
                <a:lnTo>
                  <a:pt x="131" y="56"/>
                </a:lnTo>
                <a:lnTo>
                  <a:pt x="128" y="55"/>
                </a:lnTo>
                <a:lnTo>
                  <a:pt x="121" y="48"/>
                </a:lnTo>
                <a:lnTo>
                  <a:pt x="113" y="48"/>
                </a:lnTo>
                <a:lnTo>
                  <a:pt x="111" y="51"/>
                </a:lnTo>
                <a:lnTo>
                  <a:pt x="109" y="51"/>
                </a:lnTo>
                <a:lnTo>
                  <a:pt x="109" y="53"/>
                </a:lnTo>
                <a:lnTo>
                  <a:pt x="108" y="56"/>
                </a:lnTo>
                <a:lnTo>
                  <a:pt x="108" y="58"/>
                </a:lnTo>
                <a:lnTo>
                  <a:pt x="99" y="58"/>
                </a:lnTo>
                <a:lnTo>
                  <a:pt x="99" y="58"/>
                </a:lnTo>
                <a:lnTo>
                  <a:pt x="97" y="58"/>
                </a:lnTo>
                <a:lnTo>
                  <a:pt x="97" y="61"/>
                </a:lnTo>
                <a:lnTo>
                  <a:pt x="92" y="61"/>
                </a:lnTo>
                <a:lnTo>
                  <a:pt x="96" y="65"/>
                </a:lnTo>
                <a:lnTo>
                  <a:pt x="91" y="65"/>
                </a:lnTo>
                <a:lnTo>
                  <a:pt x="91" y="66"/>
                </a:lnTo>
                <a:lnTo>
                  <a:pt x="96" y="68"/>
                </a:lnTo>
                <a:lnTo>
                  <a:pt x="92" y="68"/>
                </a:lnTo>
                <a:lnTo>
                  <a:pt x="92" y="72"/>
                </a:lnTo>
                <a:lnTo>
                  <a:pt x="91" y="73"/>
                </a:lnTo>
                <a:lnTo>
                  <a:pt x="89" y="73"/>
                </a:lnTo>
                <a:lnTo>
                  <a:pt x="84" y="75"/>
                </a:lnTo>
                <a:lnTo>
                  <a:pt x="79" y="73"/>
                </a:lnTo>
                <a:lnTo>
                  <a:pt x="77" y="75"/>
                </a:lnTo>
                <a:lnTo>
                  <a:pt x="76" y="75"/>
                </a:lnTo>
                <a:lnTo>
                  <a:pt x="74" y="75"/>
                </a:lnTo>
                <a:lnTo>
                  <a:pt x="69" y="73"/>
                </a:lnTo>
                <a:lnTo>
                  <a:pt x="67" y="72"/>
                </a:lnTo>
                <a:lnTo>
                  <a:pt x="66" y="72"/>
                </a:lnTo>
                <a:lnTo>
                  <a:pt x="64" y="68"/>
                </a:lnTo>
                <a:lnTo>
                  <a:pt x="67" y="68"/>
                </a:lnTo>
                <a:lnTo>
                  <a:pt x="67" y="66"/>
                </a:lnTo>
                <a:lnTo>
                  <a:pt x="64" y="66"/>
                </a:lnTo>
                <a:lnTo>
                  <a:pt x="62" y="65"/>
                </a:lnTo>
                <a:lnTo>
                  <a:pt x="61" y="66"/>
                </a:lnTo>
                <a:lnTo>
                  <a:pt x="61" y="68"/>
                </a:lnTo>
                <a:lnTo>
                  <a:pt x="59" y="72"/>
                </a:lnTo>
                <a:lnTo>
                  <a:pt x="62" y="73"/>
                </a:lnTo>
                <a:lnTo>
                  <a:pt x="59" y="75"/>
                </a:lnTo>
                <a:lnTo>
                  <a:pt x="57" y="80"/>
                </a:lnTo>
                <a:lnTo>
                  <a:pt x="51" y="88"/>
                </a:lnTo>
                <a:lnTo>
                  <a:pt x="51" y="90"/>
                </a:lnTo>
                <a:lnTo>
                  <a:pt x="42" y="88"/>
                </a:lnTo>
                <a:lnTo>
                  <a:pt x="41" y="88"/>
                </a:lnTo>
                <a:lnTo>
                  <a:pt x="41" y="90"/>
                </a:lnTo>
                <a:lnTo>
                  <a:pt x="37" y="90"/>
                </a:lnTo>
                <a:lnTo>
                  <a:pt x="39" y="90"/>
                </a:lnTo>
                <a:lnTo>
                  <a:pt x="39" y="92"/>
                </a:lnTo>
                <a:lnTo>
                  <a:pt x="36" y="97"/>
                </a:lnTo>
                <a:lnTo>
                  <a:pt x="36" y="97"/>
                </a:lnTo>
                <a:lnTo>
                  <a:pt x="36" y="100"/>
                </a:lnTo>
                <a:lnTo>
                  <a:pt x="27" y="107"/>
                </a:lnTo>
                <a:lnTo>
                  <a:pt x="26" y="110"/>
                </a:lnTo>
                <a:lnTo>
                  <a:pt x="26" y="112"/>
                </a:lnTo>
                <a:lnTo>
                  <a:pt x="21" y="113"/>
                </a:lnTo>
                <a:lnTo>
                  <a:pt x="17" y="117"/>
                </a:lnTo>
                <a:lnTo>
                  <a:pt x="14" y="123"/>
                </a:lnTo>
                <a:lnTo>
                  <a:pt x="11" y="127"/>
                </a:lnTo>
                <a:lnTo>
                  <a:pt x="0" y="68"/>
                </a:lnTo>
                <a:lnTo>
                  <a:pt x="7" y="68"/>
                </a:lnTo>
                <a:lnTo>
                  <a:pt x="47" y="58"/>
                </a:lnTo>
                <a:lnTo>
                  <a:pt x="57" y="56"/>
                </a:lnTo>
                <a:lnTo>
                  <a:pt x="94" y="48"/>
                </a:lnTo>
                <a:lnTo>
                  <a:pt x="99" y="48"/>
                </a:lnTo>
                <a:lnTo>
                  <a:pt x="119" y="43"/>
                </a:lnTo>
                <a:lnTo>
                  <a:pt x="173" y="33"/>
                </a:lnTo>
                <a:lnTo>
                  <a:pt x="174" y="33"/>
                </a:lnTo>
                <a:lnTo>
                  <a:pt x="195" y="28"/>
                </a:lnTo>
                <a:lnTo>
                  <a:pt x="215" y="25"/>
                </a:lnTo>
                <a:lnTo>
                  <a:pt x="231" y="20"/>
                </a:lnTo>
                <a:lnTo>
                  <a:pt x="250" y="16"/>
                </a:lnTo>
                <a:lnTo>
                  <a:pt x="280" y="8"/>
                </a:lnTo>
                <a:lnTo>
                  <a:pt x="288" y="6"/>
                </a:lnTo>
                <a:lnTo>
                  <a:pt x="317" y="0"/>
                </a:lnTo>
                <a:lnTo>
                  <a:pt x="328" y="36"/>
                </a:lnTo>
                <a:lnTo>
                  <a:pt x="332" y="48"/>
                </a:lnTo>
                <a:lnTo>
                  <a:pt x="333" y="51"/>
                </a:lnTo>
                <a:lnTo>
                  <a:pt x="335" y="63"/>
                </a:lnTo>
                <a:lnTo>
                  <a:pt x="345" y="98"/>
                </a:lnTo>
                <a:lnTo>
                  <a:pt x="353" y="117"/>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47" name="Freeform 19"/>
          <p:cNvSpPr>
            <a:spLocks/>
          </p:cNvSpPr>
          <p:nvPr/>
        </p:nvSpPr>
        <p:spPr bwMode="auto">
          <a:xfrm>
            <a:off x="8039100" y="2974979"/>
            <a:ext cx="68263" cy="201613"/>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48" name="Freeform 20"/>
          <p:cNvSpPr>
            <a:spLocks/>
          </p:cNvSpPr>
          <p:nvPr/>
        </p:nvSpPr>
        <p:spPr bwMode="auto">
          <a:xfrm>
            <a:off x="7794627" y="2843217"/>
            <a:ext cx="31751" cy="41275"/>
          </a:xfrm>
          <a:custGeom>
            <a:avLst/>
            <a:gdLst/>
            <a:ahLst/>
            <a:cxnLst>
              <a:cxn ang="0">
                <a:pos x="8" y="3"/>
              </a:cxn>
              <a:cxn ang="0">
                <a:pos x="18" y="10"/>
              </a:cxn>
              <a:cxn ang="0">
                <a:pos x="10" y="23"/>
              </a:cxn>
              <a:cxn ang="0">
                <a:pos x="10" y="20"/>
              </a:cxn>
              <a:cxn ang="0">
                <a:pos x="8" y="18"/>
              </a:cxn>
              <a:cxn ang="0">
                <a:pos x="8" y="17"/>
              </a:cxn>
              <a:cxn ang="0">
                <a:pos x="8" y="15"/>
              </a:cxn>
              <a:cxn ang="0">
                <a:pos x="5" y="13"/>
              </a:cxn>
              <a:cxn ang="0">
                <a:pos x="3" y="10"/>
              </a:cxn>
              <a:cxn ang="0">
                <a:pos x="0" y="8"/>
              </a:cxn>
              <a:cxn ang="0">
                <a:pos x="5" y="0"/>
              </a:cxn>
              <a:cxn ang="0">
                <a:pos x="8" y="3"/>
              </a:cxn>
            </a:cxnLst>
            <a:rect l="0" t="0" r="r" b="b"/>
            <a:pathLst>
              <a:path w="18" h="23">
                <a:moveTo>
                  <a:pt x="8" y="3"/>
                </a:moveTo>
                <a:lnTo>
                  <a:pt x="18" y="10"/>
                </a:lnTo>
                <a:lnTo>
                  <a:pt x="10" y="23"/>
                </a:lnTo>
                <a:lnTo>
                  <a:pt x="10" y="20"/>
                </a:lnTo>
                <a:lnTo>
                  <a:pt x="8" y="18"/>
                </a:lnTo>
                <a:lnTo>
                  <a:pt x="8" y="17"/>
                </a:lnTo>
                <a:lnTo>
                  <a:pt x="8" y="15"/>
                </a:lnTo>
                <a:lnTo>
                  <a:pt x="5" y="13"/>
                </a:lnTo>
                <a:lnTo>
                  <a:pt x="3" y="10"/>
                </a:lnTo>
                <a:lnTo>
                  <a:pt x="0" y="8"/>
                </a:lnTo>
                <a:lnTo>
                  <a:pt x="5" y="0"/>
                </a:lnTo>
                <a:lnTo>
                  <a:pt x="8" y="3"/>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49" name="Freeform 21"/>
          <p:cNvSpPr>
            <a:spLocks/>
          </p:cNvSpPr>
          <p:nvPr/>
        </p:nvSpPr>
        <p:spPr bwMode="auto">
          <a:xfrm>
            <a:off x="7961315" y="2627317"/>
            <a:ext cx="174625" cy="274637"/>
          </a:xfrm>
          <a:custGeom>
            <a:avLst/>
            <a:gdLst/>
            <a:ahLst/>
            <a:cxnLst>
              <a:cxn ang="0">
                <a:pos x="38" y="144"/>
              </a:cxn>
              <a:cxn ang="0">
                <a:pos x="36" y="134"/>
              </a:cxn>
              <a:cxn ang="0">
                <a:pos x="28" y="115"/>
              </a:cxn>
              <a:cxn ang="0">
                <a:pos x="18" y="80"/>
              </a:cxn>
              <a:cxn ang="0">
                <a:pos x="16" y="68"/>
              </a:cxn>
              <a:cxn ang="0">
                <a:pos x="15" y="65"/>
              </a:cxn>
              <a:cxn ang="0">
                <a:pos x="11" y="53"/>
              </a:cxn>
              <a:cxn ang="0">
                <a:pos x="0" y="17"/>
              </a:cxn>
              <a:cxn ang="0">
                <a:pos x="1" y="17"/>
              </a:cxn>
              <a:cxn ang="0">
                <a:pos x="3" y="12"/>
              </a:cxn>
              <a:cxn ang="0">
                <a:pos x="6" y="3"/>
              </a:cxn>
              <a:cxn ang="0">
                <a:pos x="10" y="0"/>
              </a:cxn>
              <a:cxn ang="0">
                <a:pos x="15" y="0"/>
              </a:cxn>
              <a:cxn ang="0">
                <a:pos x="25" y="0"/>
              </a:cxn>
              <a:cxn ang="0">
                <a:pos x="30" y="0"/>
              </a:cxn>
              <a:cxn ang="0">
                <a:pos x="31" y="2"/>
              </a:cxn>
              <a:cxn ang="0">
                <a:pos x="30" y="3"/>
              </a:cxn>
              <a:cxn ang="0">
                <a:pos x="26" y="7"/>
              </a:cxn>
              <a:cxn ang="0">
                <a:pos x="26" y="8"/>
              </a:cxn>
              <a:cxn ang="0">
                <a:pos x="26" y="12"/>
              </a:cxn>
              <a:cxn ang="0">
                <a:pos x="26" y="12"/>
              </a:cxn>
              <a:cxn ang="0">
                <a:pos x="18" y="25"/>
              </a:cxn>
              <a:cxn ang="0">
                <a:pos x="25" y="30"/>
              </a:cxn>
              <a:cxn ang="0">
                <a:pos x="25" y="42"/>
              </a:cxn>
              <a:cxn ang="0">
                <a:pos x="33" y="52"/>
              </a:cxn>
              <a:cxn ang="0">
                <a:pos x="46" y="60"/>
              </a:cxn>
              <a:cxn ang="0">
                <a:pos x="51" y="82"/>
              </a:cxn>
              <a:cxn ang="0">
                <a:pos x="58" y="85"/>
              </a:cxn>
              <a:cxn ang="0">
                <a:pos x="62" y="94"/>
              </a:cxn>
              <a:cxn ang="0">
                <a:pos x="77" y="107"/>
              </a:cxn>
              <a:cxn ang="0">
                <a:pos x="85" y="105"/>
              </a:cxn>
              <a:cxn ang="0">
                <a:pos x="98" y="142"/>
              </a:cxn>
              <a:cxn ang="0">
                <a:pos x="97" y="142"/>
              </a:cxn>
              <a:cxn ang="0">
                <a:pos x="93" y="144"/>
              </a:cxn>
              <a:cxn ang="0">
                <a:pos x="72" y="149"/>
              </a:cxn>
              <a:cxn ang="0">
                <a:pos x="41" y="155"/>
              </a:cxn>
              <a:cxn ang="0">
                <a:pos x="38" y="144"/>
              </a:cxn>
            </a:cxnLst>
            <a:rect l="0" t="0" r="r" b="b"/>
            <a:pathLst>
              <a:path w="98" h="155">
                <a:moveTo>
                  <a:pt x="38" y="144"/>
                </a:moveTo>
                <a:lnTo>
                  <a:pt x="36" y="134"/>
                </a:lnTo>
                <a:lnTo>
                  <a:pt x="28" y="115"/>
                </a:lnTo>
                <a:lnTo>
                  <a:pt x="18" y="80"/>
                </a:lnTo>
                <a:lnTo>
                  <a:pt x="16" y="68"/>
                </a:lnTo>
                <a:lnTo>
                  <a:pt x="15" y="65"/>
                </a:lnTo>
                <a:lnTo>
                  <a:pt x="11" y="53"/>
                </a:lnTo>
                <a:lnTo>
                  <a:pt x="0" y="17"/>
                </a:lnTo>
                <a:lnTo>
                  <a:pt x="1" y="17"/>
                </a:lnTo>
                <a:lnTo>
                  <a:pt x="3" y="12"/>
                </a:lnTo>
                <a:lnTo>
                  <a:pt x="6" y="3"/>
                </a:lnTo>
                <a:lnTo>
                  <a:pt x="10" y="0"/>
                </a:lnTo>
                <a:lnTo>
                  <a:pt x="15" y="0"/>
                </a:lnTo>
                <a:lnTo>
                  <a:pt x="25" y="0"/>
                </a:lnTo>
                <a:lnTo>
                  <a:pt x="30" y="0"/>
                </a:lnTo>
                <a:lnTo>
                  <a:pt x="31" y="2"/>
                </a:lnTo>
                <a:lnTo>
                  <a:pt x="30" y="3"/>
                </a:lnTo>
                <a:lnTo>
                  <a:pt x="26" y="7"/>
                </a:lnTo>
                <a:lnTo>
                  <a:pt x="26" y="8"/>
                </a:lnTo>
                <a:lnTo>
                  <a:pt x="26" y="12"/>
                </a:lnTo>
                <a:lnTo>
                  <a:pt x="26" y="12"/>
                </a:lnTo>
                <a:lnTo>
                  <a:pt x="18" y="25"/>
                </a:lnTo>
                <a:lnTo>
                  <a:pt x="25" y="30"/>
                </a:lnTo>
                <a:lnTo>
                  <a:pt x="25" y="42"/>
                </a:lnTo>
                <a:lnTo>
                  <a:pt x="33" y="52"/>
                </a:lnTo>
                <a:lnTo>
                  <a:pt x="46" y="60"/>
                </a:lnTo>
                <a:lnTo>
                  <a:pt x="51" y="82"/>
                </a:lnTo>
                <a:lnTo>
                  <a:pt x="58" y="85"/>
                </a:lnTo>
                <a:lnTo>
                  <a:pt x="62" y="94"/>
                </a:lnTo>
                <a:lnTo>
                  <a:pt x="77" y="107"/>
                </a:lnTo>
                <a:lnTo>
                  <a:pt x="85" y="105"/>
                </a:lnTo>
                <a:lnTo>
                  <a:pt x="98" y="142"/>
                </a:lnTo>
                <a:lnTo>
                  <a:pt x="97" y="142"/>
                </a:lnTo>
                <a:lnTo>
                  <a:pt x="93" y="144"/>
                </a:lnTo>
                <a:lnTo>
                  <a:pt x="72" y="149"/>
                </a:lnTo>
                <a:lnTo>
                  <a:pt x="41" y="155"/>
                </a:lnTo>
                <a:lnTo>
                  <a:pt x="38" y="144"/>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50" name="Freeform 22"/>
          <p:cNvSpPr>
            <a:spLocks/>
          </p:cNvSpPr>
          <p:nvPr/>
        </p:nvSpPr>
        <p:spPr bwMode="auto">
          <a:xfrm>
            <a:off x="7910515" y="2811463"/>
            <a:ext cx="20637" cy="38100"/>
          </a:xfrm>
          <a:custGeom>
            <a:avLst/>
            <a:gdLst/>
            <a:ahLst/>
            <a:cxnLst>
              <a:cxn ang="0">
                <a:pos x="7" y="13"/>
              </a:cxn>
              <a:cxn ang="0">
                <a:pos x="5" y="6"/>
              </a:cxn>
              <a:cxn ang="0">
                <a:pos x="2" y="10"/>
              </a:cxn>
              <a:cxn ang="0">
                <a:pos x="4" y="10"/>
              </a:cxn>
              <a:cxn ang="0">
                <a:pos x="4" y="13"/>
              </a:cxn>
              <a:cxn ang="0">
                <a:pos x="2" y="13"/>
              </a:cxn>
              <a:cxn ang="0">
                <a:pos x="4" y="18"/>
              </a:cxn>
              <a:cxn ang="0">
                <a:pos x="2" y="21"/>
              </a:cxn>
              <a:cxn ang="0">
                <a:pos x="0" y="10"/>
              </a:cxn>
              <a:cxn ang="0">
                <a:pos x="2" y="0"/>
              </a:cxn>
              <a:cxn ang="0">
                <a:pos x="9" y="5"/>
              </a:cxn>
              <a:cxn ang="0">
                <a:pos x="12" y="11"/>
              </a:cxn>
              <a:cxn ang="0">
                <a:pos x="7" y="8"/>
              </a:cxn>
              <a:cxn ang="0">
                <a:pos x="7" y="13"/>
              </a:cxn>
            </a:cxnLst>
            <a:rect l="0" t="0" r="r" b="b"/>
            <a:pathLst>
              <a:path w="12" h="21">
                <a:moveTo>
                  <a:pt x="7" y="13"/>
                </a:moveTo>
                <a:lnTo>
                  <a:pt x="5" y="6"/>
                </a:lnTo>
                <a:lnTo>
                  <a:pt x="2" y="10"/>
                </a:lnTo>
                <a:lnTo>
                  <a:pt x="4" y="10"/>
                </a:lnTo>
                <a:lnTo>
                  <a:pt x="4" y="13"/>
                </a:lnTo>
                <a:lnTo>
                  <a:pt x="2" y="13"/>
                </a:lnTo>
                <a:lnTo>
                  <a:pt x="4" y="18"/>
                </a:lnTo>
                <a:lnTo>
                  <a:pt x="2" y="21"/>
                </a:lnTo>
                <a:lnTo>
                  <a:pt x="0" y="10"/>
                </a:lnTo>
                <a:lnTo>
                  <a:pt x="2" y="0"/>
                </a:lnTo>
                <a:lnTo>
                  <a:pt x="9" y="5"/>
                </a:lnTo>
                <a:lnTo>
                  <a:pt x="12" y="11"/>
                </a:lnTo>
                <a:lnTo>
                  <a:pt x="7" y="8"/>
                </a:lnTo>
                <a:lnTo>
                  <a:pt x="7" y="13"/>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51" name="Freeform 23"/>
          <p:cNvSpPr>
            <a:spLocks/>
          </p:cNvSpPr>
          <p:nvPr/>
        </p:nvSpPr>
        <p:spPr bwMode="auto">
          <a:xfrm>
            <a:off x="8039100" y="2974979"/>
            <a:ext cx="68263" cy="201613"/>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52" name="Freeform 24"/>
          <p:cNvSpPr>
            <a:spLocks/>
          </p:cNvSpPr>
          <p:nvPr/>
        </p:nvSpPr>
        <p:spPr bwMode="auto">
          <a:xfrm>
            <a:off x="8121650" y="2908304"/>
            <a:ext cx="14288" cy="61913"/>
          </a:xfrm>
          <a:custGeom>
            <a:avLst/>
            <a:gdLst/>
            <a:ahLst/>
            <a:cxnLst>
              <a:cxn ang="0">
                <a:pos x="0" y="35"/>
              </a:cxn>
              <a:cxn ang="0">
                <a:pos x="2" y="33"/>
              </a:cxn>
              <a:cxn ang="0">
                <a:pos x="3" y="27"/>
              </a:cxn>
              <a:cxn ang="0">
                <a:pos x="5" y="13"/>
              </a:cxn>
              <a:cxn ang="0">
                <a:pos x="8" y="0"/>
              </a:cxn>
              <a:cxn ang="0">
                <a:pos x="7" y="22"/>
              </a:cxn>
              <a:cxn ang="0">
                <a:pos x="2" y="33"/>
              </a:cxn>
              <a:cxn ang="0">
                <a:pos x="0" y="35"/>
              </a:cxn>
            </a:cxnLst>
            <a:rect l="0" t="0" r="r" b="b"/>
            <a:pathLst>
              <a:path w="8" h="35">
                <a:moveTo>
                  <a:pt x="0" y="35"/>
                </a:moveTo>
                <a:lnTo>
                  <a:pt x="2" y="33"/>
                </a:lnTo>
                <a:lnTo>
                  <a:pt x="3" y="27"/>
                </a:lnTo>
                <a:lnTo>
                  <a:pt x="5" y="13"/>
                </a:lnTo>
                <a:lnTo>
                  <a:pt x="8" y="0"/>
                </a:lnTo>
                <a:lnTo>
                  <a:pt x="7" y="22"/>
                </a:lnTo>
                <a:lnTo>
                  <a:pt x="2" y="33"/>
                </a:lnTo>
                <a:lnTo>
                  <a:pt x="0" y="35"/>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53" name="Freeform 25"/>
          <p:cNvSpPr>
            <a:spLocks/>
          </p:cNvSpPr>
          <p:nvPr/>
        </p:nvSpPr>
        <p:spPr bwMode="auto">
          <a:xfrm>
            <a:off x="8108952" y="2967042"/>
            <a:ext cx="15875" cy="39687"/>
          </a:xfrm>
          <a:custGeom>
            <a:avLst/>
            <a:gdLst/>
            <a:ahLst/>
            <a:cxnLst>
              <a:cxn ang="0">
                <a:pos x="7" y="2"/>
              </a:cxn>
              <a:cxn ang="0">
                <a:pos x="9" y="0"/>
              </a:cxn>
              <a:cxn ang="0">
                <a:pos x="7" y="10"/>
              </a:cxn>
              <a:cxn ang="0">
                <a:pos x="5" y="19"/>
              </a:cxn>
              <a:cxn ang="0">
                <a:pos x="0" y="22"/>
              </a:cxn>
              <a:cxn ang="0">
                <a:pos x="4" y="17"/>
              </a:cxn>
              <a:cxn ang="0">
                <a:pos x="0" y="19"/>
              </a:cxn>
              <a:cxn ang="0">
                <a:pos x="4" y="15"/>
              </a:cxn>
              <a:cxn ang="0">
                <a:pos x="7" y="2"/>
              </a:cxn>
            </a:cxnLst>
            <a:rect l="0" t="0" r="r" b="b"/>
            <a:pathLst>
              <a:path w="9" h="22">
                <a:moveTo>
                  <a:pt x="7" y="2"/>
                </a:moveTo>
                <a:lnTo>
                  <a:pt x="9" y="0"/>
                </a:lnTo>
                <a:lnTo>
                  <a:pt x="7" y="10"/>
                </a:lnTo>
                <a:lnTo>
                  <a:pt x="5" y="19"/>
                </a:lnTo>
                <a:lnTo>
                  <a:pt x="0" y="22"/>
                </a:lnTo>
                <a:lnTo>
                  <a:pt x="4" y="17"/>
                </a:lnTo>
                <a:lnTo>
                  <a:pt x="0" y="19"/>
                </a:lnTo>
                <a:lnTo>
                  <a:pt x="4" y="15"/>
                </a:lnTo>
                <a:lnTo>
                  <a:pt x="7" y="2"/>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54" name="Freeform 26"/>
          <p:cNvSpPr>
            <a:spLocks/>
          </p:cNvSpPr>
          <p:nvPr/>
        </p:nvSpPr>
        <p:spPr bwMode="auto">
          <a:xfrm>
            <a:off x="8132763" y="2879725"/>
            <a:ext cx="3175" cy="25400"/>
          </a:xfrm>
          <a:custGeom>
            <a:avLst/>
            <a:gdLst/>
            <a:ahLst/>
            <a:cxnLst>
              <a:cxn ang="0">
                <a:pos x="0" y="0"/>
              </a:cxn>
              <a:cxn ang="0">
                <a:pos x="1" y="0"/>
              </a:cxn>
              <a:cxn ang="0">
                <a:pos x="1" y="15"/>
              </a:cxn>
              <a:cxn ang="0">
                <a:pos x="0" y="0"/>
              </a:cxn>
            </a:cxnLst>
            <a:rect l="0" t="0" r="r" b="b"/>
            <a:pathLst>
              <a:path w="1" h="15">
                <a:moveTo>
                  <a:pt x="0" y="0"/>
                </a:moveTo>
                <a:lnTo>
                  <a:pt x="1" y="0"/>
                </a:lnTo>
                <a:lnTo>
                  <a:pt x="1" y="15"/>
                </a:lnTo>
                <a:lnTo>
                  <a:pt x="0" y="0"/>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56" name="Freeform 28"/>
          <p:cNvSpPr>
            <a:spLocks/>
          </p:cNvSpPr>
          <p:nvPr/>
        </p:nvSpPr>
        <p:spPr bwMode="auto">
          <a:xfrm>
            <a:off x="668340" y="1087442"/>
            <a:ext cx="1304925" cy="1093787"/>
          </a:xfrm>
          <a:custGeom>
            <a:avLst/>
            <a:gdLst/>
            <a:ahLst/>
            <a:cxnLst>
              <a:cxn ang="0">
                <a:pos x="63" y="467"/>
              </a:cxn>
              <a:cxn ang="0">
                <a:pos x="0" y="416"/>
              </a:cxn>
              <a:cxn ang="0">
                <a:pos x="10" y="349"/>
              </a:cxn>
              <a:cxn ang="0">
                <a:pos x="57" y="289"/>
              </a:cxn>
              <a:cxn ang="0">
                <a:pos x="115" y="165"/>
              </a:cxn>
              <a:cxn ang="0">
                <a:pos x="152" y="77"/>
              </a:cxn>
              <a:cxn ang="0">
                <a:pos x="155" y="70"/>
              </a:cxn>
              <a:cxn ang="0">
                <a:pos x="166" y="28"/>
              </a:cxn>
              <a:cxn ang="0">
                <a:pos x="191" y="10"/>
              </a:cxn>
              <a:cxn ang="0">
                <a:pos x="199" y="10"/>
              </a:cxn>
              <a:cxn ang="0">
                <a:pos x="231" y="23"/>
              </a:cxn>
              <a:cxn ang="0">
                <a:pos x="246" y="28"/>
              </a:cxn>
              <a:cxn ang="0">
                <a:pos x="258" y="57"/>
              </a:cxn>
              <a:cxn ang="0">
                <a:pos x="254" y="73"/>
              </a:cxn>
              <a:cxn ang="0">
                <a:pos x="254" y="93"/>
              </a:cxn>
              <a:cxn ang="0">
                <a:pos x="279" y="109"/>
              </a:cxn>
              <a:cxn ang="0">
                <a:pos x="308" y="112"/>
              </a:cxn>
              <a:cxn ang="0">
                <a:pos x="324" y="107"/>
              </a:cxn>
              <a:cxn ang="0">
                <a:pos x="353" y="115"/>
              </a:cxn>
              <a:cxn ang="0">
                <a:pos x="366" y="122"/>
              </a:cxn>
              <a:cxn ang="0">
                <a:pos x="370" y="132"/>
              </a:cxn>
              <a:cxn ang="0">
                <a:pos x="386" y="132"/>
              </a:cxn>
              <a:cxn ang="0">
                <a:pos x="410" y="132"/>
              </a:cxn>
              <a:cxn ang="0">
                <a:pos x="425" y="137"/>
              </a:cxn>
              <a:cxn ang="0">
                <a:pos x="453" y="137"/>
              </a:cxn>
              <a:cxn ang="0">
                <a:pos x="482" y="137"/>
              </a:cxn>
              <a:cxn ang="0">
                <a:pos x="507" y="137"/>
              </a:cxn>
              <a:cxn ang="0">
                <a:pos x="535" y="140"/>
              </a:cxn>
              <a:cxn ang="0">
                <a:pos x="627" y="157"/>
              </a:cxn>
              <a:cxn ang="0">
                <a:pos x="711" y="179"/>
              </a:cxn>
              <a:cxn ang="0">
                <a:pos x="716" y="201"/>
              </a:cxn>
              <a:cxn ang="0">
                <a:pos x="733" y="217"/>
              </a:cxn>
              <a:cxn ang="0">
                <a:pos x="726" y="241"/>
              </a:cxn>
              <a:cxn ang="0">
                <a:pos x="702" y="276"/>
              </a:cxn>
              <a:cxn ang="0">
                <a:pos x="694" y="286"/>
              </a:cxn>
              <a:cxn ang="0">
                <a:pos x="689" y="293"/>
              </a:cxn>
              <a:cxn ang="0">
                <a:pos x="681" y="306"/>
              </a:cxn>
              <a:cxn ang="0">
                <a:pos x="662" y="318"/>
              </a:cxn>
              <a:cxn ang="0">
                <a:pos x="652" y="336"/>
              </a:cxn>
              <a:cxn ang="0">
                <a:pos x="644" y="346"/>
              </a:cxn>
              <a:cxn ang="0">
                <a:pos x="641" y="361"/>
              </a:cxn>
              <a:cxn ang="0">
                <a:pos x="651" y="370"/>
              </a:cxn>
              <a:cxn ang="0">
                <a:pos x="657" y="373"/>
              </a:cxn>
              <a:cxn ang="0">
                <a:pos x="657" y="388"/>
              </a:cxn>
              <a:cxn ang="0">
                <a:pos x="652" y="403"/>
              </a:cxn>
              <a:cxn ang="0">
                <a:pos x="647" y="413"/>
              </a:cxn>
              <a:cxn ang="0">
                <a:pos x="642" y="420"/>
              </a:cxn>
              <a:cxn ang="0">
                <a:pos x="498" y="594"/>
              </a:cxn>
              <a:cxn ang="0">
                <a:pos x="278" y="535"/>
              </a:cxn>
            </a:cxnLst>
            <a:rect l="0" t="0" r="r" b="b"/>
            <a:pathLst>
              <a:path w="736" h="619">
                <a:moveTo>
                  <a:pt x="231" y="520"/>
                </a:moveTo>
                <a:lnTo>
                  <a:pt x="164" y="498"/>
                </a:lnTo>
                <a:lnTo>
                  <a:pt x="89" y="475"/>
                </a:lnTo>
                <a:lnTo>
                  <a:pt x="63" y="467"/>
                </a:lnTo>
                <a:lnTo>
                  <a:pt x="38" y="460"/>
                </a:lnTo>
                <a:lnTo>
                  <a:pt x="8" y="448"/>
                </a:lnTo>
                <a:lnTo>
                  <a:pt x="0" y="435"/>
                </a:lnTo>
                <a:lnTo>
                  <a:pt x="0" y="416"/>
                </a:lnTo>
                <a:lnTo>
                  <a:pt x="5" y="396"/>
                </a:lnTo>
                <a:lnTo>
                  <a:pt x="13" y="383"/>
                </a:lnTo>
                <a:lnTo>
                  <a:pt x="15" y="376"/>
                </a:lnTo>
                <a:lnTo>
                  <a:pt x="10" y="349"/>
                </a:lnTo>
                <a:lnTo>
                  <a:pt x="20" y="338"/>
                </a:lnTo>
                <a:lnTo>
                  <a:pt x="38" y="308"/>
                </a:lnTo>
                <a:lnTo>
                  <a:pt x="38" y="303"/>
                </a:lnTo>
                <a:lnTo>
                  <a:pt x="57" y="289"/>
                </a:lnTo>
                <a:lnTo>
                  <a:pt x="65" y="276"/>
                </a:lnTo>
                <a:lnTo>
                  <a:pt x="79" y="249"/>
                </a:lnTo>
                <a:lnTo>
                  <a:pt x="97" y="206"/>
                </a:lnTo>
                <a:lnTo>
                  <a:pt x="115" y="165"/>
                </a:lnTo>
                <a:lnTo>
                  <a:pt x="120" y="147"/>
                </a:lnTo>
                <a:lnTo>
                  <a:pt x="132" y="127"/>
                </a:lnTo>
                <a:lnTo>
                  <a:pt x="145" y="98"/>
                </a:lnTo>
                <a:lnTo>
                  <a:pt x="152" y="77"/>
                </a:lnTo>
                <a:lnTo>
                  <a:pt x="155" y="75"/>
                </a:lnTo>
                <a:lnTo>
                  <a:pt x="157" y="82"/>
                </a:lnTo>
                <a:lnTo>
                  <a:pt x="162" y="78"/>
                </a:lnTo>
                <a:lnTo>
                  <a:pt x="155" y="70"/>
                </a:lnTo>
                <a:lnTo>
                  <a:pt x="164" y="55"/>
                </a:lnTo>
                <a:lnTo>
                  <a:pt x="162" y="47"/>
                </a:lnTo>
                <a:lnTo>
                  <a:pt x="167" y="37"/>
                </a:lnTo>
                <a:lnTo>
                  <a:pt x="166" y="28"/>
                </a:lnTo>
                <a:lnTo>
                  <a:pt x="174" y="22"/>
                </a:lnTo>
                <a:lnTo>
                  <a:pt x="177" y="0"/>
                </a:lnTo>
                <a:lnTo>
                  <a:pt x="187" y="15"/>
                </a:lnTo>
                <a:lnTo>
                  <a:pt x="191" y="10"/>
                </a:lnTo>
                <a:lnTo>
                  <a:pt x="189" y="5"/>
                </a:lnTo>
                <a:lnTo>
                  <a:pt x="194" y="5"/>
                </a:lnTo>
                <a:lnTo>
                  <a:pt x="196" y="10"/>
                </a:lnTo>
                <a:lnTo>
                  <a:pt x="199" y="10"/>
                </a:lnTo>
                <a:lnTo>
                  <a:pt x="214" y="8"/>
                </a:lnTo>
                <a:lnTo>
                  <a:pt x="222" y="20"/>
                </a:lnTo>
                <a:lnTo>
                  <a:pt x="227" y="22"/>
                </a:lnTo>
                <a:lnTo>
                  <a:pt x="231" y="23"/>
                </a:lnTo>
                <a:lnTo>
                  <a:pt x="234" y="22"/>
                </a:lnTo>
                <a:lnTo>
                  <a:pt x="237" y="22"/>
                </a:lnTo>
                <a:lnTo>
                  <a:pt x="241" y="23"/>
                </a:lnTo>
                <a:lnTo>
                  <a:pt x="246" y="28"/>
                </a:lnTo>
                <a:lnTo>
                  <a:pt x="249" y="35"/>
                </a:lnTo>
                <a:lnTo>
                  <a:pt x="254" y="40"/>
                </a:lnTo>
                <a:lnTo>
                  <a:pt x="254" y="47"/>
                </a:lnTo>
                <a:lnTo>
                  <a:pt x="258" y="57"/>
                </a:lnTo>
                <a:lnTo>
                  <a:pt x="256" y="62"/>
                </a:lnTo>
                <a:lnTo>
                  <a:pt x="256" y="65"/>
                </a:lnTo>
                <a:lnTo>
                  <a:pt x="256" y="67"/>
                </a:lnTo>
                <a:lnTo>
                  <a:pt x="254" y="73"/>
                </a:lnTo>
                <a:lnTo>
                  <a:pt x="254" y="77"/>
                </a:lnTo>
                <a:lnTo>
                  <a:pt x="253" y="82"/>
                </a:lnTo>
                <a:lnTo>
                  <a:pt x="249" y="90"/>
                </a:lnTo>
                <a:lnTo>
                  <a:pt x="254" y="93"/>
                </a:lnTo>
                <a:lnTo>
                  <a:pt x="258" y="97"/>
                </a:lnTo>
                <a:lnTo>
                  <a:pt x="263" y="100"/>
                </a:lnTo>
                <a:lnTo>
                  <a:pt x="271" y="107"/>
                </a:lnTo>
                <a:lnTo>
                  <a:pt x="279" y="109"/>
                </a:lnTo>
                <a:lnTo>
                  <a:pt x="281" y="114"/>
                </a:lnTo>
                <a:lnTo>
                  <a:pt x="286" y="114"/>
                </a:lnTo>
                <a:lnTo>
                  <a:pt x="301" y="114"/>
                </a:lnTo>
                <a:lnTo>
                  <a:pt x="308" y="112"/>
                </a:lnTo>
                <a:lnTo>
                  <a:pt x="311" y="110"/>
                </a:lnTo>
                <a:lnTo>
                  <a:pt x="313" y="110"/>
                </a:lnTo>
                <a:lnTo>
                  <a:pt x="318" y="107"/>
                </a:lnTo>
                <a:lnTo>
                  <a:pt x="324" y="107"/>
                </a:lnTo>
                <a:lnTo>
                  <a:pt x="328" y="109"/>
                </a:lnTo>
                <a:lnTo>
                  <a:pt x="333" y="110"/>
                </a:lnTo>
                <a:lnTo>
                  <a:pt x="346" y="112"/>
                </a:lnTo>
                <a:lnTo>
                  <a:pt x="353" y="115"/>
                </a:lnTo>
                <a:lnTo>
                  <a:pt x="355" y="117"/>
                </a:lnTo>
                <a:lnTo>
                  <a:pt x="358" y="117"/>
                </a:lnTo>
                <a:lnTo>
                  <a:pt x="363" y="119"/>
                </a:lnTo>
                <a:lnTo>
                  <a:pt x="366" y="122"/>
                </a:lnTo>
                <a:lnTo>
                  <a:pt x="370" y="125"/>
                </a:lnTo>
                <a:lnTo>
                  <a:pt x="370" y="127"/>
                </a:lnTo>
                <a:lnTo>
                  <a:pt x="370" y="130"/>
                </a:lnTo>
                <a:lnTo>
                  <a:pt x="370" y="132"/>
                </a:lnTo>
                <a:lnTo>
                  <a:pt x="375" y="134"/>
                </a:lnTo>
                <a:lnTo>
                  <a:pt x="380" y="130"/>
                </a:lnTo>
                <a:lnTo>
                  <a:pt x="383" y="130"/>
                </a:lnTo>
                <a:lnTo>
                  <a:pt x="386" y="132"/>
                </a:lnTo>
                <a:lnTo>
                  <a:pt x="390" y="132"/>
                </a:lnTo>
                <a:lnTo>
                  <a:pt x="391" y="135"/>
                </a:lnTo>
                <a:lnTo>
                  <a:pt x="396" y="132"/>
                </a:lnTo>
                <a:lnTo>
                  <a:pt x="410" y="132"/>
                </a:lnTo>
                <a:lnTo>
                  <a:pt x="415" y="129"/>
                </a:lnTo>
                <a:lnTo>
                  <a:pt x="418" y="129"/>
                </a:lnTo>
                <a:lnTo>
                  <a:pt x="421" y="130"/>
                </a:lnTo>
                <a:lnTo>
                  <a:pt x="425" y="137"/>
                </a:lnTo>
                <a:lnTo>
                  <a:pt x="430" y="139"/>
                </a:lnTo>
                <a:lnTo>
                  <a:pt x="442" y="139"/>
                </a:lnTo>
                <a:lnTo>
                  <a:pt x="448" y="140"/>
                </a:lnTo>
                <a:lnTo>
                  <a:pt x="453" y="137"/>
                </a:lnTo>
                <a:lnTo>
                  <a:pt x="462" y="137"/>
                </a:lnTo>
                <a:lnTo>
                  <a:pt x="468" y="137"/>
                </a:lnTo>
                <a:lnTo>
                  <a:pt x="478" y="137"/>
                </a:lnTo>
                <a:lnTo>
                  <a:pt x="482" y="137"/>
                </a:lnTo>
                <a:lnTo>
                  <a:pt x="493" y="137"/>
                </a:lnTo>
                <a:lnTo>
                  <a:pt x="500" y="134"/>
                </a:lnTo>
                <a:lnTo>
                  <a:pt x="503" y="134"/>
                </a:lnTo>
                <a:lnTo>
                  <a:pt x="507" y="137"/>
                </a:lnTo>
                <a:lnTo>
                  <a:pt x="515" y="137"/>
                </a:lnTo>
                <a:lnTo>
                  <a:pt x="518" y="137"/>
                </a:lnTo>
                <a:lnTo>
                  <a:pt x="525" y="137"/>
                </a:lnTo>
                <a:lnTo>
                  <a:pt x="535" y="140"/>
                </a:lnTo>
                <a:lnTo>
                  <a:pt x="537" y="140"/>
                </a:lnTo>
                <a:lnTo>
                  <a:pt x="547" y="139"/>
                </a:lnTo>
                <a:lnTo>
                  <a:pt x="552" y="137"/>
                </a:lnTo>
                <a:lnTo>
                  <a:pt x="627" y="157"/>
                </a:lnTo>
                <a:lnTo>
                  <a:pt x="629" y="157"/>
                </a:lnTo>
                <a:lnTo>
                  <a:pt x="657" y="164"/>
                </a:lnTo>
                <a:lnTo>
                  <a:pt x="667" y="167"/>
                </a:lnTo>
                <a:lnTo>
                  <a:pt x="711" y="179"/>
                </a:lnTo>
                <a:lnTo>
                  <a:pt x="713" y="180"/>
                </a:lnTo>
                <a:lnTo>
                  <a:pt x="713" y="191"/>
                </a:lnTo>
                <a:lnTo>
                  <a:pt x="716" y="197"/>
                </a:lnTo>
                <a:lnTo>
                  <a:pt x="716" y="201"/>
                </a:lnTo>
                <a:lnTo>
                  <a:pt x="723" y="201"/>
                </a:lnTo>
                <a:lnTo>
                  <a:pt x="726" y="207"/>
                </a:lnTo>
                <a:lnTo>
                  <a:pt x="731" y="212"/>
                </a:lnTo>
                <a:lnTo>
                  <a:pt x="733" y="217"/>
                </a:lnTo>
                <a:lnTo>
                  <a:pt x="733" y="222"/>
                </a:lnTo>
                <a:lnTo>
                  <a:pt x="736" y="231"/>
                </a:lnTo>
                <a:lnTo>
                  <a:pt x="733" y="234"/>
                </a:lnTo>
                <a:lnTo>
                  <a:pt x="726" y="241"/>
                </a:lnTo>
                <a:lnTo>
                  <a:pt x="724" y="244"/>
                </a:lnTo>
                <a:lnTo>
                  <a:pt x="713" y="256"/>
                </a:lnTo>
                <a:lnTo>
                  <a:pt x="708" y="264"/>
                </a:lnTo>
                <a:lnTo>
                  <a:pt x="702" y="276"/>
                </a:lnTo>
                <a:lnTo>
                  <a:pt x="699" y="279"/>
                </a:lnTo>
                <a:lnTo>
                  <a:pt x="697" y="279"/>
                </a:lnTo>
                <a:lnTo>
                  <a:pt x="696" y="283"/>
                </a:lnTo>
                <a:lnTo>
                  <a:pt x="694" y="286"/>
                </a:lnTo>
                <a:lnTo>
                  <a:pt x="689" y="288"/>
                </a:lnTo>
                <a:lnTo>
                  <a:pt x="689" y="289"/>
                </a:lnTo>
                <a:lnTo>
                  <a:pt x="687" y="293"/>
                </a:lnTo>
                <a:lnTo>
                  <a:pt x="689" y="293"/>
                </a:lnTo>
                <a:lnTo>
                  <a:pt x="687" y="296"/>
                </a:lnTo>
                <a:lnTo>
                  <a:pt x="687" y="298"/>
                </a:lnTo>
                <a:lnTo>
                  <a:pt x="684" y="304"/>
                </a:lnTo>
                <a:lnTo>
                  <a:pt x="681" y="306"/>
                </a:lnTo>
                <a:lnTo>
                  <a:pt x="679" y="308"/>
                </a:lnTo>
                <a:lnTo>
                  <a:pt x="674" y="313"/>
                </a:lnTo>
                <a:lnTo>
                  <a:pt x="667" y="314"/>
                </a:lnTo>
                <a:lnTo>
                  <a:pt x="662" y="318"/>
                </a:lnTo>
                <a:lnTo>
                  <a:pt x="662" y="319"/>
                </a:lnTo>
                <a:lnTo>
                  <a:pt x="654" y="331"/>
                </a:lnTo>
                <a:lnTo>
                  <a:pt x="652" y="333"/>
                </a:lnTo>
                <a:lnTo>
                  <a:pt x="652" y="336"/>
                </a:lnTo>
                <a:lnTo>
                  <a:pt x="649" y="338"/>
                </a:lnTo>
                <a:lnTo>
                  <a:pt x="647" y="339"/>
                </a:lnTo>
                <a:lnTo>
                  <a:pt x="644" y="339"/>
                </a:lnTo>
                <a:lnTo>
                  <a:pt x="644" y="346"/>
                </a:lnTo>
                <a:lnTo>
                  <a:pt x="642" y="349"/>
                </a:lnTo>
                <a:lnTo>
                  <a:pt x="642" y="356"/>
                </a:lnTo>
                <a:lnTo>
                  <a:pt x="642" y="361"/>
                </a:lnTo>
                <a:lnTo>
                  <a:pt x="641" y="361"/>
                </a:lnTo>
                <a:lnTo>
                  <a:pt x="642" y="366"/>
                </a:lnTo>
                <a:lnTo>
                  <a:pt x="646" y="368"/>
                </a:lnTo>
                <a:lnTo>
                  <a:pt x="649" y="366"/>
                </a:lnTo>
                <a:lnTo>
                  <a:pt x="651" y="370"/>
                </a:lnTo>
                <a:lnTo>
                  <a:pt x="652" y="371"/>
                </a:lnTo>
                <a:lnTo>
                  <a:pt x="654" y="370"/>
                </a:lnTo>
                <a:lnTo>
                  <a:pt x="657" y="371"/>
                </a:lnTo>
                <a:lnTo>
                  <a:pt x="657" y="373"/>
                </a:lnTo>
                <a:lnTo>
                  <a:pt x="657" y="376"/>
                </a:lnTo>
                <a:lnTo>
                  <a:pt x="662" y="380"/>
                </a:lnTo>
                <a:lnTo>
                  <a:pt x="662" y="383"/>
                </a:lnTo>
                <a:lnTo>
                  <a:pt x="657" y="388"/>
                </a:lnTo>
                <a:lnTo>
                  <a:pt x="656" y="388"/>
                </a:lnTo>
                <a:lnTo>
                  <a:pt x="654" y="390"/>
                </a:lnTo>
                <a:lnTo>
                  <a:pt x="656" y="398"/>
                </a:lnTo>
                <a:lnTo>
                  <a:pt x="652" y="403"/>
                </a:lnTo>
                <a:lnTo>
                  <a:pt x="652" y="406"/>
                </a:lnTo>
                <a:lnTo>
                  <a:pt x="649" y="408"/>
                </a:lnTo>
                <a:lnTo>
                  <a:pt x="649" y="413"/>
                </a:lnTo>
                <a:lnTo>
                  <a:pt x="647" y="413"/>
                </a:lnTo>
                <a:lnTo>
                  <a:pt x="644" y="413"/>
                </a:lnTo>
                <a:lnTo>
                  <a:pt x="644" y="415"/>
                </a:lnTo>
                <a:lnTo>
                  <a:pt x="642" y="415"/>
                </a:lnTo>
                <a:lnTo>
                  <a:pt x="642" y="420"/>
                </a:lnTo>
                <a:lnTo>
                  <a:pt x="642" y="425"/>
                </a:lnTo>
                <a:lnTo>
                  <a:pt x="639" y="433"/>
                </a:lnTo>
                <a:lnTo>
                  <a:pt x="594" y="619"/>
                </a:lnTo>
                <a:lnTo>
                  <a:pt x="498" y="594"/>
                </a:lnTo>
                <a:lnTo>
                  <a:pt x="406" y="572"/>
                </a:lnTo>
                <a:lnTo>
                  <a:pt x="401" y="570"/>
                </a:lnTo>
                <a:lnTo>
                  <a:pt x="350" y="555"/>
                </a:lnTo>
                <a:lnTo>
                  <a:pt x="278" y="535"/>
                </a:lnTo>
                <a:lnTo>
                  <a:pt x="231" y="520"/>
                </a:lnTo>
              </a:path>
            </a:pathLst>
          </a:custGeom>
          <a:solidFill>
            <a:srgbClr val="F5DB6B"/>
          </a:solidFill>
          <a:ln w="6350" cap="rnd" cmpd="sng">
            <a:solidFill>
              <a:srgbClr val="777777"/>
            </a:solidFill>
            <a:prstDash val="sysDot"/>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4957" name="Freeform 29"/>
          <p:cNvSpPr>
            <a:spLocks/>
          </p:cNvSpPr>
          <p:nvPr/>
        </p:nvSpPr>
        <p:spPr bwMode="auto">
          <a:xfrm>
            <a:off x="1127127" y="2070100"/>
            <a:ext cx="1028700" cy="1573213"/>
          </a:xfrm>
          <a:custGeom>
            <a:avLst/>
            <a:gdLst/>
            <a:ahLst/>
            <a:cxnLst>
              <a:cxn ang="0">
                <a:pos x="1" y="322"/>
              </a:cxn>
              <a:cxn ang="0">
                <a:pos x="3" y="310"/>
              </a:cxn>
              <a:cxn ang="0">
                <a:pos x="11" y="280"/>
              </a:cxn>
              <a:cxn ang="0">
                <a:pos x="65" y="89"/>
              </a:cxn>
              <a:cxn ang="0">
                <a:pos x="143" y="15"/>
              </a:cxn>
              <a:cxn ang="0">
                <a:pos x="240" y="39"/>
              </a:cxn>
              <a:cxn ang="0">
                <a:pos x="339" y="64"/>
              </a:cxn>
              <a:cxn ang="0">
                <a:pos x="501" y="102"/>
              </a:cxn>
              <a:cxn ang="0">
                <a:pos x="583" y="121"/>
              </a:cxn>
              <a:cxn ang="0">
                <a:pos x="538" y="330"/>
              </a:cxn>
              <a:cxn ang="0">
                <a:pos x="525" y="393"/>
              </a:cxn>
              <a:cxn ang="0">
                <a:pos x="501" y="502"/>
              </a:cxn>
              <a:cxn ang="0">
                <a:pos x="480" y="611"/>
              </a:cxn>
              <a:cxn ang="0">
                <a:pos x="461" y="695"/>
              </a:cxn>
              <a:cxn ang="0">
                <a:pos x="448" y="767"/>
              </a:cxn>
              <a:cxn ang="0">
                <a:pos x="436" y="783"/>
              </a:cxn>
              <a:cxn ang="0">
                <a:pos x="426" y="783"/>
              </a:cxn>
              <a:cxn ang="0">
                <a:pos x="421" y="773"/>
              </a:cxn>
              <a:cxn ang="0">
                <a:pos x="418" y="768"/>
              </a:cxn>
              <a:cxn ang="0">
                <a:pos x="408" y="768"/>
              </a:cxn>
              <a:cxn ang="0">
                <a:pos x="401" y="762"/>
              </a:cxn>
              <a:cxn ang="0">
                <a:pos x="394" y="762"/>
              </a:cxn>
              <a:cxn ang="0">
                <a:pos x="383" y="765"/>
              </a:cxn>
              <a:cxn ang="0">
                <a:pos x="383" y="772"/>
              </a:cxn>
              <a:cxn ang="0">
                <a:pos x="381" y="785"/>
              </a:cxn>
              <a:cxn ang="0">
                <a:pos x="383" y="792"/>
              </a:cxn>
              <a:cxn ang="0">
                <a:pos x="378" y="803"/>
              </a:cxn>
              <a:cxn ang="0">
                <a:pos x="378" y="812"/>
              </a:cxn>
              <a:cxn ang="0">
                <a:pos x="378" y="815"/>
              </a:cxn>
              <a:cxn ang="0">
                <a:pos x="376" y="823"/>
              </a:cxn>
              <a:cxn ang="0">
                <a:pos x="373" y="830"/>
              </a:cxn>
              <a:cxn ang="0">
                <a:pos x="376" y="849"/>
              </a:cxn>
              <a:cxn ang="0">
                <a:pos x="376" y="867"/>
              </a:cxn>
              <a:cxn ang="0">
                <a:pos x="373" y="875"/>
              </a:cxn>
              <a:cxn ang="0">
                <a:pos x="368" y="874"/>
              </a:cxn>
              <a:cxn ang="0">
                <a:pos x="369" y="880"/>
              </a:cxn>
              <a:cxn ang="0">
                <a:pos x="364" y="890"/>
              </a:cxn>
            </a:cxnLst>
            <a:rect l="0" t="0" r="r" b="b"/>
            <a:pathLst>
              <a:path w="583" h="890">
                <a:moveTo>
                  <a:pt x="0" y="328"/>
                </a:moveTo>
                <a:lnTo>
                  <a:pt x="1" y="322"/>
                </a:lnTo>
                <a:lnTo>
                  <a:pt x="1" y="315"/>
                </a:lnTo>
                <a:lnTo>
                  <a:pt x="3" y="310"/>
                </a:lnTo>
                <a:lnTo>
                  <a:pt x="10" y="295"/>
                </a:lnTo>
                <a:lnTo>
                  <a:pt x="11" y="280"/>
                </a:lnTo>
                <a:lnTo>
                  <a:pt x="21" y="250"/>
                </a:lnTo>
                <a:lnTo>
                  <a:pt x="65" y="89"/>
                </a:lnTo>
                <a:lnTo>
                  <a:pt x="92" y="0"/>
                </a:lnTo>
                <a:lnTo>
                  <a:pt x="143" y="15"/>
                </a:lnTo>
                <a:lnTo>
                  <a:pt x="148" y="17"/>
                </a:lnTo>
                <a:lnTo>
                  <a:pt x="240" y="39"/>
                </a:lnTo>
                <a:lnTo>
                  <a:pt x="336" y="64"/>
                </a:lnTo>
                <a:lnTo>
                  <a:pt x="339" y="64"/>
                </a:lnTo>
                <a:lnTo>
                  <a:pt x="424" y="86"/>
                </a:lnTo>
                <a:lnTo>
                  <a:pt x="501" y="102"/>
                </a:lnTo>
                <a:lnTo>
                  <a:pt x="565" y="116"/>
                </a:lnTo>
                <a:lnTo>
                  <a:pt x="583" y="121"/>
                </a:lnTo>
                <a:lnTo>
                  <a:pt x="560" y="231"/>
                </a:lnTo>
                <a:lnTo>
                  <a:pt x="538" y="330"/>
                </a:lnTo>
                <a:lnTo>
                  <a:pt x="533" y="353"/>
                </a:lnTo>
                <a:lnTo>
                  <a:pt x="525" y="393"/>
                </a:lnTo>
                <a:lnTo>
                  <a:pt x="505" y="489"/>
                </a:lnTo>
                <a:lnTo>
                  <a:pt x="501" y="502"/>
                </a:lnTo>
                <a:lnTo>
                  <a:pt x="491" y="549"/>
                </a:lnTo>
                <a:lnTo>
                  <a:pt x="480" y="611"/>
                </a:lnTo>
                <a:lnTo>
                  <a:pt x="466" y="676"/>
                </a:lnTo>
                <a:lnTo>
                  <a:pt x="461" y="695"/>
                </a:lnTo>
                <a:lnTo>
                  <a:pt x="448" y="765"/>
                </a:lnTo>
                <a:lnTo>
                  <a:pt x="448" y="767"/>
                </a:lnTo>
                <a:lnTo>
                  <a:pt x="438" y="773"/>
                </a:lnTo>
                <a:lnTo>
                  <a:pt x="436" y="783"/>
                </a:lnTo>
                <a:lnTo>
                  <a:pt x="426" y="783"/>
                </a:lnTo>
                <a:lnTo>
                  <a:pt x="426" y="783"/>
                </a:lnTo>
                <a:lnTo>
                  <a:pt x="419" y="777"/>
                </a:lnTo>
                <a:lnTo>
                  <a:pt x="421" y="773"/>
                </a:lnTo>
                <a:lnTo>
                  <a:pt x="419" y="772"/>
                </a:lnTo>
                <a:lnTo>
                  <a:pt x="418" y="768"/>
                </a:lnTo>
                <a:lnTo>
                  <a:pt x="416" y="765"/>
                </a:lnTo>
                <a:lnTo>
                  <a:pt x="408" y="768"/>
                </a:lnTo>
                <a:lnTo>
                  <a:pt x="406" y="767"/>
                </a:lnTo>
                <a:lnTo>
                  <a:pt x="401" y="762"/>
                </a:lnTo>
                <a:lnTo>
                  <a:pt x="394" y="762"/>
                </a:lnTo>
                <a:lnTo>
                  <a:pt x="394" y="762"/>
                </a:lnTo>
                <a:lnTo>
                  <a:pt x="384" y="763"/>
                </a:lnTo>
                <a:lnTo>
                  <a:pt x="383" y="765"/>
                </a:lnTo>
                <a:lnTo>
                  <a:pt x="381" y="768"/>
                </a:lnTo>
                <a:lnTo>
                  <a:pt x="383" y="772"/>
                </a:lnTo>
                <a:lnTo>
                  <a:pt x="379" y="777"/>
                </a:lnTo>
                <a:lnTo>
                  <a:pt x="381" y="785"/>
                </a:lnTo>
                <a:lnTo>
                  <a:pt x="384" y="790"/>
                </a:lnTo>
                <a:lnTo>
                  <a:pt x="383" y="792"/>
                </a:lnTo>
                <a:lnTo>
                  <a:pt x="379" y="793"/>
                </a:lnTo>
                <a:lnTo>
                  <a:pt x="378" y="803"/>
                </a:lnTo>
                <a:lnTo>
                  <a:pt x="376" y="805"/>
                </a:lnTo>
                <a:lnTo>
                  <a:pt x="378" y="812"/>
                </a:lnTo>
                <a:lnTo>
                  <a:pt x="376" y="815"/>
                </a:lnTo>
                <a:lnTo>
                  <a:pt x="378" y="815"/>
                </a:lnTo>
                <a:lnTo>
                  <a:pt x="379" y="820"/>
                </a:lnTo>
                <a:lnTo>
                  <a:pt x="376" y="823"/>
                </a:lnTo>
                <a:lnTo>
                  <a:pt x="376" y="827"/>
                </a:lnTo>
                <a:lnTo>
                  <a:pt x="373" y="830"/>
                </a:lnTo>
                <a:lnTo>
                  <a:pt x="373" y="839"/>
                </a:lnTo>
                <a:lnTo>
                  <a:pt x="376" y="849"/>
                </a:lnTo>
                <a:lnTo>
                  <a:pt x="376" y="857"/>
                </a:lnTo>
                <a:lnTo>
                  <a:pt x="376" y="867"/>
                </a:lnTo>
                <a:lnTo>
                  <a:pt x="374" y="870"/>
                </a:lnTo>
                <a:lnTo>
                  <a:pt x="373" y="875"/>
                </a:lnTo>
                <a:lnTo>
                  <a:pt x="373" y="875"/>
                </a:lnTo>
                <a:lnTo>
                  <a:pt x="368" y="874"/>
                </a:lnTo>
                <a:lnTo>
                  <a:pt x="368" y="875"/>
                </a:lnTo>
                <a:lnTo>
                  <a:pt x="369" y="880"/>
                </a:lnTo>
                <a:lnTo>
                  <a:pt x="364" y="884"/>
                </a:lnTo>
                <a:lnTo>
                  <a:pt x="364" y="89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4958" name="Freeform 30"/>
          <p:cNvSpPr>
            <a:spLocks/>
          </p:cNvSpPr>
          <p:nvPr/>
        </p:nvSpPr>
        <p:spPr bwMode="auto">
          <a:xfrm>
            <a:off x="552450" y="1881188"/>
            <a:ext cx="1271588" cy="2214562"/>
          </a:xfrm>
          <a:custGeom>
            <a:avLst/>
            <a:gdLst/>
            <a:ahLst/>
            <a:cxnLst>
              <a:cxn ang="0">
                <a:pos x="125" y="479"/>
              </a:cxn>
              <a:cxn ang="0">
                <a:pos x="97" y="464"/>
              </a:cxn>
              <a:cxn ang="0">
                <a:pos x="87" y="469"/>
              </a:cxn>
              <a:cxn ang="0">
                <a:pos x="77" y="477"/>
              </a:cxn>
              <a:cxn ang="0">
                <a:pos x="70" y="499"/>
              </a:cxn>
              <a:cxn ang="0">
                <a:pos x="40" y="465"/>
              </a:cxn>
              <a:cxn ang="0">
                <a:pos x="44" y="434"/>
              </a:cxn>
              <a:cxn ang="0">
                <a:pos x="15" y="370"/>
              </a:cxn>
              <a:cxn ang="0">
                <a:pos x="25" y="278"/>
              </a:cxn>
              <a:cxn ang="0">
                <a:pos x="17" y="209"/>
              </a:cxn>
              <a:cxn ang="0">
                <a:pos x="47" y="114"/>
              </a:cxn>
              <a:cxn ang="0">
                <a:pos x="70" y="32"/>
              </a:cxn>
              <a:cxn ang="0">
                <a:pos x="105" y="12"/>
              </a:cxn>
              <a:cxn ang="0">
                <a:pos x="298" y="72"/>
              </a:cxn>
              <a:cxn ang="0">
                <a:pos x="346" y="357"/>
              </a:cxn>
              <a:cxn ang="0">
                <a:pos x="326" y="422"/>
              </a:cxn>
              <a:cxn ang="0">
                <a:pos x="689" y="1002"/>
              </a:cxn>
              <a:cxn ang="0">
                <a:pos x="691" y="1024"/>
              </a:cxn>
              <a:cxn ang="0">
                <a:pos x="699" y="1044"/>
              </a:cxn>
              <a:cxn ang="0">
                <a:pos x="699" y="1059"/>
              </a:cxn>
              <a:cxn ang="0">
                <a:pos x="708" y="1069"/>
              </a:cxn>
              <a:cxn ang="0">
                <a:pos x="719" y="1081"/>
              </a:cxn>
              <a:cxn ang="0">
                <a:pos x="701" y="1094"/>
              </a:cxn>
              <a:cxn ang="0">
                <a:pos x="686" y="1108"/>
              </a:cxn>
              <a:cxn ang="0">
                <a:pos x="672" y="1125"/>
              </a:cxn>
              <a:cxn ang="0">
                <a:pos x="671" y="1140"/>
              </a:cxn>
              <a:cxn ang="0">
                <a:pos x="666" y="1153"/>
              </a:cxn>
              <a:cxn ang="0">
                <a:pos x="656" y="1166"/>
              </a:cxn>
              <a:cxn ang="0">
                <a:pos x="642" y="1171"/>
              </a:cxn>
              <a:cxn ang="0">
                <a:pos x="642" y="1192"/>
              </a:cxn>
              <a:cxn ang="0">
                <a:pos x="636" y="1208"/>
              </a:cxn>
              <a:cxn ang="0">
                <a:pos x="644" y="1218"/>
              </a:cxn>
              <a:cxn ang="0">
                <a:pos x="654" y="1230"/>
              </a:cxn>
              <a:cxn ang="0">
                <a:pos x="646" y="1248"/>
              </a:cxn>
              <a:cxn ang="0">
                <a:pos x="642" y="1250"/>
              </a:cxn>
              <a:cxn ang="0">
                <a:pos x="636" y="1252"/>
              </a:cxn>
              <a:cxn ang="0">
                <a:pos x="492" y="1230"/>
              </a:cxn>
              <a:cxn ang="0">
                <a:pos x="398" y="1202"/>
              </a:cxn>
              <a:cxn ang="0">
                <a:pos x="390" y="1175"/>
              </a:cxn>
              <a:cxn ang="0">
                <a:pos x="336" y="1059"/>
              </a:cxn>
              <a:cxn ang="0">
                <a:pos x="306" y="1049"/>
              </a:cxn>
              <a:cxn ang="0">
                <a:pos x="281" y="1012"/>
              </a:cxn>
              <a:cxn ang="0">
                <a:pos x="228" y="956"/>
              </a:cxn>
              <a:cxn ang="0">
                <a:pos x="171" y="929"/>
              </a:cxn>
              <a:cxn ang="0">
                <a:pos x="136" y="890"/>
              </a:cxn>
              <a:cxn ang="0">
                <a:pos x="141" y="860"/>
              </a:cxn>
              <a:cxn ang="0">
                <a:pos x="127" y="822"/>
              </a:cxn>
              <a:cxn ang="0">
                <a:pos x="115" y="775"/>
              </a:cxn>
              <a:cxn ang="0">
                <a:pos x="85" y="700"/>
              </a:cxn>
              <a:cxn ang="0">
                <a:pos x="84" y="648"/>
              </a:cxn>
              <a:cxn ang="0">
                <a:pos x="95" y="609"/>
              </a:cxn>
              <a:cxn ang="0">
                <a:pos x="59" y="564"/>
              </a:cxn>
              <a:cxn ang="0">
                <a:pos x="67" y="512"/>
              </a:cxn>
              <a:cxn ang="0">
                <a:pos x="79" y="516"/>
              </a:cxn>
              <a:cxn ang="0">
                <a:pos x="94" y="546"/>
              </a:cxn>
              <a:cxn ang="0">
                <a:pos x="84" y="494"/>
              </a:cxn>
              <a:cxn ang="0">
                <a:pos x="146" y="499"/>
              </a:cxn>
              <a:cxn ang="0">
                <a:pos x="161" y="497"/>
              </a:cxn>
              <a:cxn ang="0">
                <a:pos x="154" y="484"/>
              </a:cxn>
            </a:cxnLst>
            <a:rect l="0" t="0" r="r" b="b"/>
            <a:pathLst>
              <a:path w="719" h="1252">
                <a:moveTo>
                  <a:pt x="154" y="484"/>
                </a:moveTo>
                <a:lnTo>
                  <a:pt x="141" y="492"/>
                </a:lnTo>
                <a:lnTo>
                  <a:pt x="130" y="487"/>
                </a:lnTo>
                <a:lnTo>
                  <a:pt x="125" y="479"/>
                </a:lnTo>
                <a:lnTo>
                  <a:pt x="102" y="479"/>
                </a:lnTo>
                <a:lnTo>
                  <a:pt x="102" y="469"/>
                </a:lnTo>
                <a:lnTo>
                  <a:pt x="100" y="464"/>
                </a:lnTo>
                <a:lnTo>
                  <a:pt x="97" y="464"/>
                </a:lnTo>
                <a:lnTo>
                  <a:pt x="100" y="469"/>
                </a:lnTo>
                <a:lnTo>
                  <a:pt x="100" y="475"/>
                </a:lnTo>
                <a:lnTo>
                  <a:pt x="92" y="465"/>
                </a:lnTo>
                <a:lnTo>
                  <a:pt x="87" y="469"/>
                </a:lnTo>
                <a:lnTo>
                  <a:pt x="82" y="467"/>
                </a:lnTo>
                <a:lnTo>
                  <a:pt x="80" y="464"/>
                </a:lnTo>
                <a:lnTo>
                  <a:pt x="82" y="472"/>
                </a:lnTo>
                <a:lnTo>
                  <a:pt x="77" y="477"/>
                </a:lnTo>
                <a:lnTo>
                  <a:pt x="82" y="484"/>
                </a:lnTo>
                <a:lnTo>
                  <a:pt x="75" y="487"/>
                </a:lnTo>
                <a:lnTo>
                  <a:pt x="74" y="499"/>
                </a:lnTo>
                <a:lnTo>
                  <a:pt x="70" y="499"/>
                </a:lnTo>
                <a:lnTo>
                  <a:pt x="60" y="485"/>
                </a:lnTo>
                <a:lnTo>
                  <a:pt x="57" y="487"/>
                </a:lnTo>
                <a:lnTo>
                  <a:pt x="50" y="470"/>
                </a:lnTo>
                <a:lnTo>
                  <a:pt x="40" y="465"/>
                </a:lnTo>
                <a:lnTo>
                  <a:pt x="37" y="469"/>
                </a:lnTo>
                <a:lnTo>
                  <a:pt x="32" y="465"/>
                </a:lnTo>
                <a:lnTo>
                  <a:pt x="44" y="452"/>
                </a:lnTo>
                <a:lnTo>
                  <a:pt x="44" y="434"/>
                </a:lnTo>
                <a:lnTo>
                  <a:pt x="40" y="434"/>
                </a:lnTo>
                <a:lnTo>
                  <a:pt x="38" y="415"/>
                </a:lnTo>
                <a:lnTo>
                  <a:pt x="28" y="398"/>
                </a:lnTo>
                <a:lnTo>
                  <a:pt x="15" y="370"/>
                </a:lnTo>
                <a:lnTo>
                  <a:pt x="5" y="347"/>
                </a:lnTo>
                <a:lnTo>
                  <a:pt x="12" y="335"/>
                </a:lnTo>
                <a:lnTo>
                  <a:pt x="12" y="298"/>
                </a:lnTo>
                <a:lnTo>
                  <a:pt x="25" y="278"/>
                </a:lnTo>
                <a:lnTo>
                  <a:pt x="27" y="263"/>
                </a:lnTo>
                <a:lnTo>
                  <a:pt x="27" y="244"/>
                </a:lnTo>
                <a:lnTo>
                  <a:pt x="18" y="221"/>
                </a:lnTo>
                <a:lnTo>
                  <a:pt x="17" y="209"/>
                </a:lnTo>
                <a:lnTo>
                  <a:pt x="0" y="186"/>
                </a:lnTo>
                <a:lnTo>
                  <a:pt x="3" y="178"/>
                </a:lnTo>
                <a:lnTo>
                  <a:pt x="3" y="164"/>
                </a:lnTo>
                <a:lnTo>
                  <a:pt x="47" y="114"/>
                </a:lnTo>
                <a:lnTo>
                  <a:pt x="49" y="96"/>
                </a:lnTo>
                <a:lnTo>
                  <a:pt x="60" y="79"/>
                </a:lnTo>
                <a:lnTo>
                  <a:pt x="67" y="62"/>
                </a:lnTo>
                <a:lnTo>
                  <a:pt x="70" y="32"/>
                </a:lnTo>
                <a:lnTo>
                  <a:pt x="64" y="24"/>
                </a:lnTo>
                <a:lnTo>
                  <a:pt x="70" y="17"/>
                </a:lnTo>
                <a:lnTo>
                  <a:pt x="75" y="0"/>
                </a:lnTo>
                <a:lnTo>
                  <a:pt x="105" y="12"/>
                </a:lnTo>
                <a:lnTo>
                  <a:pt x="130" y="19"/>
                </a:lnTo>
                <a:lnTo>
                  <a:pt x="156" y="27"/>
                </a:lnTo>
                <a:lnTo>
                  <a:pt x="231" y="50"/>
                </a:lnTo>
                <a:lnTo>
                  <a:pt x="298" y="72"/>
                </a:lnTo>
                <a:lnTo>
                  <a:pt x="345" y="87"/>
                </a:lnTo>
                <a:lnTo>
                  <a:pt x="417" y="107"/>
                </a:lnTo>
                <a:lnTo>
                  <a:pt x="390" y="196"/>
                </a:lnTo>
                <a:lnTo>
                  <a:pt x="346" y="357"/>
                </a:lnTo>
                <a:lnTo>
                  <a:pt x="336" y="387"/>
                </a:lnTo>
                <a:lnTo>
                  <a:pt x="335" y="402"/>
                </a:lnTo>
                <a:lnTo>
                  <a:pt x="328" y="417"/>
                </a:lnTo>
                <a:lnTo>
                  <a:pt x="326" y="422"/>
                </a:lnTo>
                <a:lnTo>
                  <a:pt x="326" y="429"/>
                </a:lnTo>
                <a:lnTo>
                  <a:pt x="325" y="435"/>
                </a:lnTo>
                <a:lnTo>
                  <a:pt x="689" y="997"/>
                </a:lnTo>
                <a:lnTo>
                  <a:pt x="689" y="1002"/>
                </a:lnTo>
                <a:lnTo>
                  <a:pt x="688" y="1006"/>
                </a:lnTo>
                <a:lnTo>
                  <a:pt x="688" y="1009"/>
                </a:lnTo>
                <a:lnTo>
                  <a:pt x="691" y="1016"/>
                </a:lnTo>
                <a:lnTo>
                  <a:pt x="691" y="1024"/>
                </a:lnTo>
                <a:lnTo>
                  <a:pt x="693" y="1026"/>
                </a:lnTo>
                <a:lnTo>
                  <a:pt x="696" y="1028"/>
                </a:lnTo>
                <a:lnTo>
                  <a:pt x="698" y="1031"/>
                </a:lnTo>
                <a:lnTo>
                  <a:pt x="699" y="1044"/>
                </a:lnTo>
                <a:lnTo>
                  <a:pt x="698" y="1044"/>
                </a:lnTo>
                <a:lnTo>
                  <a:pt x="699" y="1048"/>
                </a:lnTo>
                <a:lnTo>
                  <a:pt x="701" y="1053"/>
                </a:lnTo>
                <a:lnTo>
                  <a:pt x="699" y="1059"/>
                </a:lnTo>
                <a:lnTo>
                  <a:pt x="699" y="1061"/>
                </a:lnTo>
                <a:lnTo>
                  <a:pt x="704" y="1063"/>
                </a:lnTo>
                <a:lnTo>
                  <a:pt x="706" y="1066"/>
                </a:lnTo>
                <a:lnTo>
                  <a:pt x="708" y="1069"/>
                </a:lnTo>
                <a:lnTo>
                  <a:pt x="709" y="1071"/>
                </a:lnTo>
                <a:lnTo>
                  <a:pt x="716" y="1076"/>
                </a:lnTo>
                <a:lnTo>
                  <a:pt x="718" y="1079"/>
                </a:lnTo>
                <a:lnTo>
                  <a:pt x="719" y="1081"/>
                </a:lnTo>
                <a:lnTo>
                  <a:pt x="719" y="1088"/>
                </a:lnTo>
                <a:lnTo>
                  <a:pt x="716" y="1088"/>
                </a:lnTo>
                <a:lnTo>
                  <a:pt x="708" y="1094"/>
                </a:lnTo>
                <a:lnTo>
                  <a:pt x="701" y="1094"/>
                </a:lnTo>
                <a:lnTo>
                  <a:pt x="698" y="1098"/>
                </a:lnTo>
                <a:lnTo>
                  <a:pt x="688" y="1101"/>
                </a:lnTo>
                <a:lnTo>
                  <a:pt x="688" y="1103"/>
                </a:lnTo>
                <a:lnTo>
                  <a:pt x="686" y="1108"/>
                </a:lnTo>
                <a:lnTo>
                  <a:pt x="676" y="1113"/>
                </a:lnTo>
                <a:lnTo>
                  <a:pt x="674" y="1115"/>
                </a:lnTo>
                <a:lnTo>
                  <a:pt x="676" y="1120"/>
                </a:lnTo>
                <a:lnTo>
                  <a:pt x="672" y="1125"/>
                </a:lnTo>
                <a:lnTo>
                  <a:pt x="672" y="1128"/>
                </a:lnTo>
                <a:lnTo>
                  <a:pt x="671" y="1130"/>
                </a:lnTo>
                <a:lnTo>
                  <a:pt x="671" y="1135"/>
                </a:lnTo>
                <a:lnTo>
                  <a:pt x="671" y="1140"/>
                </a:lnTo>
                <a:lnTo>
                  <a:pt x="671" y="1143"/>
                </a:lnTo>
                <a:lnTo>
                  <a:pt x="666" y="1145"/>
                </a:lnTo>
                <a:lnTo>
                  <a:pt x="666" y="1146"/>
                </a:lnTo>
                <a:lnTo>
                  <a:pt x="666" y="1153"/>
                </a:lnTo>
                <a:lnTo>
                  <a:pt x="664" y="1156"/>
                </a:lnTo>
                <a:lnTo>
                  <a:pt x="664" y="1158"/>
                </a:lnTo>
                <a:lnTo>
                  <a:pt x="657" y="1165"/>
                </a:lnTo>
                <a:lnTo>
                  <a:pt x="656" y="1166"/>
                </a:lnTo>
                <a:lnTo>
                  <a:pt x="654" y="1166"/>
                </a:lnTo>
                <a:lnTo>
                  <a:pt x="652" y="1170"/>
                </a:lnTo>
                <a:lnTo>
                  <a:pt x="649" y="1173"/>
                </a:lnTo>
                <a:lnTo>
                  <a:pt x="642" y="1171"/>
                </a:lnTo>
                <a:lnTo>
                  <a:pt x="642" y="1178"/>
                </a:lnTo>
                <a:lnTo>
                  <a:pt x="639" y="1183"/>
                </a:lnTo>
                <a:lnTo>
                  <a:pt x="644" y="1188"/>
                </a:lnTo>
                <a:lnTo>
                  <a:pt x="642" y="1192"/>
                </a:lnTo>
                <a:lnTo>
                  <a:pt x="642" y="1193"/>
                </a:lnTo>
                <a:lnTo>
                  <a:pt x="641" y="1200"/>
                </a:lnTo>
                <a:lnTo>
                  <a:pt x="636" y="1205"/>
                </a:lnTo>
                <a:lnTo>
                  <a:pt x="636" y="1208"/>
                </a:lnTo>
                <a:lnTo>
                  <a:pt x="639" y="1215"/>
                </a:lnTo>
                <a:lnTo>
                  <a:pt x="641" y="1215"/>
                </a:lnTo>
                <a:lnTo>
                  <a:pt x="642" y="1217"/>
                </a:lnTo>
                <a:lnTo>
                  <a:pt x="644" y="1218"/>
                </a:lnTo>
                <a:lnTo>
                  <a:pt x="649" y="1218"/>
                </a:lnTo>
                <a:lnTo>
                  <a:pt x="652" y="1220"/>
                </a:lnTo>
                <a:lnTo>
                  <a:pt x="656" y="1225"/>
                </a:lnTo>
                <a:lnTo>
                  <a:pt x="654" y="1230"/>
                </a:lnTo>
                <a:lnTo>
                  <a:pt x="654" y="1242"/>
                </a:lnTo>
                <a:lnTo>
                  <a:pt x="646" y="1243"/>
                </a:lnTo>
                <a:lnTo>
                  <a:pt x="646" y="1245"/>
                </a:lnTo>
                <a:lnTo>
                  <a:pt x="646" y="1248"/>
                </a:lnTo>
                <a:lnTo>
                  <a:pt x="644" y="1247"/>
                </a:lnTo>
                <a:lnTo>
                  <a:pt x="644" y="1248"/>
                </a:lnTo>
                <a:lnTo>
                  <a:pt x="642" y="1248"/>
                </a:lnTo>
                <a:lnTo>
                  <a:pt x="642" y="1250"/>
                </a:lnTo>
                <a:lnTo>
                  <a:pt x="641" y="1250"/>
                </a:lnTo>
                <a:lnTo>
                  <a:pt x="641" y="1252"/>
                </a:lnTo>
                <a:lnTo>
                  <a:pt x="637" y="1250"/>
                </a:lnTo>
                <a:lnTo>
                  <a:pt x="636" y="1252"/>
                </a:lnTo>
                <a:lnTo>
                  <a:pt x="629" y="1248"/>
                </a:lnTo>
                <a:lnTo>
                  <a:pt x="626" y="1248"/>
                </a:lnTo>
                <a:lnTo>
                  <a:pt x="626" y="1250"/>
                </a:lnTo>
                <a:lnTo>
                  <a:pt x="492" y="1230"/>
                </a:lnTo>
                <a:lnTo>
                  <a:pt x="393" y="1217"/>
                </a:lnTo>
                <a:lnTo>
                  <a:pt x="390" y="1195"/>
                </a:lnTo>
                <a:lnTo>
                  <a:pt x="395" y="1210"/>
                </a:lnTo>
                <a:lnTo>
                  <a:pt x="398" y="1202"/>
                </a:lnTo>
                <a:lnTo>
                  <a:pt x="391" y="1193"/>
                </a:lnTo>
                <a:lnTo>
                  <a:pt x="386" y="1198"/>
                </a:lnTo>
                <a:lnTo>
                  <a:pt x="386" y="1178"/>
                </a:lnTo>
                <a:lnTo>
                  <a:pt x="390" y="1175"/>
                </a:lnTo>
                <a:lnTo>
                  <a:pt x="390" y="1148"/>
                </a:lnTo>
                <a:lnTo>
                  <a:pt x="386" y="1133"/>
                </a:lnTo>
                <a:lnTo>
                  <a:pt x="373" y="1111"/>
                </a:lnTo>
                <a:lnTo>
                  <a:pt x="336" y="1059"/>
                </a:lnTo>
                <a:lnTo>
                  <a:pt x="323" y="1053"/>
                </a:lnTo>
                <a:lnTo>
                  <a:pt x="316" y="1061"/>
                </a:lnTo>
                <a:lnTo>
                  <a:pt x="308" y="1053"/>
                </a:lnTo>
                <a:lnTo>
                  <a:pt x="306" y="1049"/>
                </a:lnTo>
                <a:lnTo>
                  <a:pt x="311" y="1046"/>
                </a:lnTo>
                <a:lnTo>
                  <a:pt x="311" y="1038"/>
                </a:lnTo>
                <a:lnTo>
                  <a:pt x="304" y="1017"/>
                </a:lnTo>
                <a:lnTo>
                  <a:pt x="281" y="1012"/>
                </a:lnTo>
                <a:lnTo>
                  <a:pt x="268" y="1007"/>
                </a:lnTo>
                <a:lnTo>
                  <a:pt x="244" y="987"/>
                </a:lnTo>
                <a:lnTo>
                  <a:pt x="243" y="976"/>
                </a:lnTo>
                <a:lnTo>
                  <a:pt x="228" y="956"/>
                </a:lnTo>
                <a:lnTo>
                  <a:pt x="217" y="947"/>
                </a:lnTo>
                <a:lnTo>
                  <a:pt x="192" y="944"/>
                </a:lnTo>
                <a:lnTo>
                  <a:pt x="182" y="932"/>
                </a:lnTo>
                <a:lnTo>
                  <a:pt x="171" y="929"/>
                </a:lnTo>
                <a:lnTo>
                  <a:pt x="141" y="922"/>
                </a:lnTo>
                <a:lnTo>
                  <a:pt x="137" y="912"/>
                </a:lnTo>
                <a:lnTo>
                  <a:pt x="127" y="904"/>
                </a:lnTo>
                <a:lnTo>
                  <a:pt x="136" y="890"/>
                </a:lnTo>
                <a:lnTo>
                  <a:pt x="136" y="884"/>
                </a:lnTo>
                <a:lnTo>
                  <a:pt x="141" y="874"/>
                </a:lnTo>
                <a:lnTo>
                  <a:pt x="136" y="867"/>
                </a:lnTo>
                <a:lnTo>
                  <a:pt x="141" y="860"/>
                </a:lnTo>
                <a:lnTo>
                  <a:pt x="146" y="848"/>
                </a:lnTo>
                <a:lnTo>
                  <a:pt x="146" y="842"/>
                </a:lnTo>
                <a:lnTo>
                  <a:pt x="129" y="828"/>
                </a:lnTo>
                <a:lnTo>
                  <a:pt x="127" y="822"/>
                </a:lnTo>
                <a:lnTo>
                  <a:pt x="136" y="812"/>
                </a:lnTo>
                <a:lnTo>
                  <a:pt x="136" y="805"/>
                </a:lnTo>
                <a:lnTo>
                  <a:pt x="124" y="797"/>
                </a:lnTo>
                <a:lnTo>
                  <a:pt x="115" y="775"/>
                </a:lnTo>
                <a:lnTo>
                  <a:pt x="105" y="768"/>
                </a:lnTo>
                <a:lnTo>
                  <a:pt x="105" y="751"/>
                </a:lnTo>
                <a:lnTo>
                  <a:pt x="97" y="740"/>
                </a:lnTo>
                <a:lnTo>
                  <a:pt x="85" y="700"/>
                </a:lnTo>
                <a:lnTo>
                  <a:pt x="72" y="681"/>
                </a:lnTo>
                <a:lnTo>
                  <a:pt x="75" y="649"/>
                </a:lnTo>
                <a:lnTo>
                  <a:pt x="82" y="644"/>
                </a:lnTo>
                <a:lnTo>
                  <a:pt x="84" y="648"/>
                </a:lnTo>
                <a:lnTo>
                  <a:pt x="92" y="646"/>
                </a:lnTo>
                <a:lnTo>
                  <a:pt x="102" y="628"/>
                </a:lnTo>
                <a:lnTo>
                  <a:pt x="100" y="624"/>
                </a:lnTo>
                <a:lnTo>
                  <a:pt x="95" y="609"/>
                </a:lnTo>
                <a:lnTo>
                  <a:pt x="79" y="606"/>
                </a:lnTo>
                <a:lnTo>
                  <a:pt x="72" y="598"/>
                </a:lnTo>
                <a:lnTo>
                  <a:pt x="65" y="582"/>
                </a:lnTo>
                <a:lnTo>
                  <a:pt x="59" y="564"/>
                </a:lnTo>
                <a:lnTo>
                  <a:pt x="64" y="552"/>
                </a:lnTo>
                <a:lnTo>
                  <a:pt x="64" y="539"/>
                </a:lnTo>
                <a:lnTo>
                  <a:pt x="60" y="531"/>
                </a:lnTo>
                <a:lnTo>
                  <a:pt x="67" y="512"/>
                </a:lnTo>
                <a:lnTo>
                  <a:pt x="70" y="504"/>
                </a:lnTo>
                <a:lnTo>
                  <a:pt x="79" y="504"/>
                </a:lnTo>
                <a:lnTo>
                  <a:pt x="80" y="514"/>
                </a:lnTo>
                <a:lnTo>
                  <a:pt x="79" y="516"/>
                </a:lnTo>
                <a:lnTo>
                  <a:pt x="75" y="527"/>
                </a:lnTo>
                <a:lnTo>
                  <a:pt x="92" y="551"/>
                </a:lnTo>
                <a:lnTo>
                  <a:pt x="104" y="552"/>
                </a:lnTo>
                <a:lnTo>
                  <a:pt x="94" y="546"/>
                </a:lnTo>
                <a:lnTo>
                  <a:pt x="92" y="517"/>
                </a:lnTo>
                <a:lnTo>
                  <a:pt x="85" y="509"/>
                </a:lnTo>
                <a:lnTo>
                  <a:pt x="90" y="497"/>
                </a:lnTo>
                <a:lnTo>
                  <a:pt x="84" y="494"/>
                </a:lnTo>
                <a:lnTo>
                  <a:pt x="85" y="487"/>
                </a:lnTo>
                <a:lnTo>
                  <a:pt x="94" y="484"/>
                </a:lnTo>
                <a:lnTo>
                  <a:pt x="122" y="487"/>
                </a:lnTo>
                <a:lnTo>
                  <a:pt x="146" y="499"/>
                </a:lnTo>
                <a:lnTo>
                  <a:pt x="152" y="494"/>
                </a:lnTo>
                <a:lnTo>
                  <a:pt x="159" y="494"/>
                </a:lnTo>
                <a:lnTo>
                  <a:pt x="159" y="497"/>
                </a:lnTo>
                <a:lnTo>
                  <a:pt x="161" y="497"/>
                </a:lnTo>
                <a:lnTo>
                  <a:pt x="161" y="492"/>
                </a:lnTo>
                <a:lnTo>
                  <a:pt x="162" y="490"/>
                </a:lnTo>
                <a:lnTo>
                  <a:pt x="152" y="492"/>
                </a:lnTo>
                <a:lnTo>
                  <a:pt x="154" y="484"/>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4959" name="Freeform 31"/>
          <p:cNvSpPr>
            <a:spLocks/>
          </p:cNvSpPr>
          <p:nvPr/>
        </p:nvSpPr>
        <p:spPr bwMode="auto">
          <a:xfrm>
            <a:off x="1631950" y="3267075"/>
            <a:ext cx="1112838" cy="1277938"/>
          </a:xfrm>
          <a:custGeom>
            <a:avLst/>
            <a:gdLst/>
            <a:ahLst/>
            <a:cxnLst>
              <a:cxn ang="0">
                <a:pos x="33" y="435"/>
              </a:cxn>
              <a:cxn ang="0">
                <a:pos x="28" y="432"/>
              </a:cxn>
              <a:cxn ang="0">
                <a:pos x="30" y="417"/>
              </a:cxn>
              <a:cxn ang="0">
                <a:pos x="33" y="405"/>
              </a:cxn>
              <a:cxn ang="0">
                <a:pos x="31" y="388"/>
              </a:cxn>
              <a:cxn ang="0">
                <a:pos x="43" y="383"/>
              </a:cxn>
              <a:cxn ang="0">
                <a:pos x="53" y="375"/>
              </a:cxn>
              <a:cxn ang="0">
                <a:pos x="55" y="363"/>
              </a:cxn>
              <a:cxn ang="0">
                <a:pos x="60" y="357"/>
              </a:cxn>
              <a:cxn ang="0">
                <a:pos x="61" y="345"/>
              </a:cxn>
              <a:cxn ang="0">
                <a:pos x="63" y="332"/>
              </a:cxn>
              <a:cxn ang="0">
                <a:pos x="77" y="320"/>
              </a:cxn>
              <a:cxn ang="0">
                <a:pos x="90" y="311"/>
              </a:cxn>
              <a:cxn ang="0">
                <a:pos x="108" y="305"/>
              </a:cxn>
              <a:cxn ang="0">
                <a:pos x="105" y="293"/>
              </a:cxn>
              <a:cxn ang="0">
                <a:pos x="95" y="283"/>
              </a:cxn>
              <a:cxn ang="0">
                <a:pos x="88" y="276"/>
              </a:cxn>
              <a:cxn ang="0">
                <a:pos x="87" y="261"/>
              </a:cxn>
              <a:cxn ang="0">
                <a:pos x="85" y="245"/>
              </a:cxn>
              <a:cxn ang="0">
                <a:pos x="80" y="233"/>
              </a:cxn>
              <a:cxn ang="0">
                <a:pos x="78" y="219"/>
              </a:cxn>
              <a:cxn ang="0">
                <a:pos x="83" y="204"/>
              </a:cxn>
              <a:cxn ang="0">
                <a:pos x="87" y="199"/>
              </a:cxn>
              <a:cxn ang="0">
                <a:pos x="90" y="191"/>
              </a:cxn>
              <a:cxn ang="0">
                <a:pos x="87" y="163"/>
              </a:cxn>
              <a:cxn ang="0">
                <a:pos x="90" y="147"/>
              </a:cxn>
              <a:cxn ang="0">
                <a:pos x="90" y="139"/>
              </a:cxn>
              <a:cxn ang="0">
                <a:pos x="92" y="127"/>
              </a:cxn>
              <a:cxn ang="0">
                <a:pos x="98" y="114"/>
              </a:cxn>
              <a:cxn ang="0">
                <a:pos x="97" y="96"/>
              </a:cxn>
              <a:cxn ang="0">
                <a:pos x="98" y="87"/>
              </a:cxn>
              <a:cxn ang="0">
                <a:pos x="115" y="86"/>
              </a:cxn>
              <a:cxn ang="0">
                <a:pos x="130" y="89"/>
              </a:cxn>
              <a:cxn ang="0">
                <a:pos x="135" y="97"/>
              </a:cxn>
              <a:cxn ang="0">
                <a:pos x="140" y="107"/>
              </a:cxn>
              <a:cxn ang="0">
                <a:pos x="162" y="91"/>
              </a:cxn>
              <a:cxn ang="0">
                <a:pos x="180" y="0"/>
              </a:cxn>
              <a:cxn ang="0">
                <a:pos x="342" y="34"/>
              </a:cxn>
              <a:cxn ang="0">
                <a:pos x="500" y="60"/>
              </a:cxn>
              <a:cxn ang="0">
                <a:pos x="629" y="82"/>
              </a:cxn>
              <a:cxn ang="0">
                <a:pos x="587" y="353"/>
              </a:cxn>
              <a:cxn ang="0">
                <a:pos x="557" y="559"/>
              </a:cxn>
              <a:cxn ang="0">
                <a:pos x="396" y="703"/>
              </a:cxn>
              <a:cxn ang="0">
                <a:pos x="219" y="623"/>
              </a:cxn>
              <a:cxn ang="0">
                <a:pos x="3" y="477"/>
              </a:cxn>
              <a:cxn ang="0">
                <a:pos x="18" y="465"/>
              </a:cxn>
              <a:cxn ang="0">
                <a:pos x="30" y="469"/>
              </a:cxn>
              <a:cxn ang="0">
                <a:pos x="31" y="465"/>
              </a:cxn>
              <a:cxn ang="0">
                <a:pos x="35" y="465"/>
              </a:cxn>
              <a:cxn ang="0">
                <a:pos x="43" y="459"/>
              </a:cxn>
              <a:cxn ang="0">
                <a:pos x="41" y="437"/>
              </a:cxn>
            </a:cxnLst>
            <a:rect l="0" t="0" r="r" b="b"/>
            <a:pathLst>
              <a:path w="629" h="723">
                <a:moveTo>
                  <a:pt x="41" y="437"/>
                </a:moveTo>
                <a:lnTo>
                  <a:pt x="38" y="435"/>
                </a:lnTo>
                <a:lnTo>
                  <a:pt x="33" y="435"/>
                </a:lnTo>
                <a:lnTo>
                  <a:pt x="31" y="434"/>
                </a:lnTo>
                <a:lnTo>
                  <a:pt x="30" y="432"/>
                </a:lnTo>
                <a:lnTo>
                  <a:pt x="28" y="432"/>
                </a:lnTo>
                <a:lnTo>
                  <a:pt x="25" y="425"/>
                </a:lnTo>
                <a:lnTo>
                  <a:pt x="25" y="422"/>
                </a:lnTo>
                <a:lnTo>
                  <a:pt x="30" y="417"/>
                </a:lnTo>
                <a:lnTo>
                  <a:pt x="31" y="410"/>
                </a:lnTo>
                <a:lnTo>
                  <a:pt x="31" y="409"/>
                </a:lnTo>
                <a:lnTo>
                  <a:pt x="33" y="405"/>
                </a:lnTo>
                <a:lnTo>
                  <a:pt x="28" y="400"/>
                </a:lnTo>
                <a:lnTo>
                  <a:pt x="31" y="395"/>
                </a:lnTo>
                <a:lnTo>
                  <a:pt x="31" y="388"/>
                </a:lnTo>
                <a:lnTo>
                  <a:pt x="38" y="390"/>
                </a:lnTo>
                <a:lnTo>
                  <a:pt x="41" y="387"/>
                </a:lnTo>
                <a:lnTo>
                  <a:pt x="43" y="383"/>
                </a:lnTo>
                <a:lnTo>
                  <a:pt x="45" y="383"/>
                </a:lnTo>
                <a:lnTo>
                  <a:pt x="46" y="382"/>
                </a:lnTo>
                <a:lnTo>
                  <a:pt x="53" y="375"/>
                </a:lnTo>
                <a:lnTo>
                  <a:pt x="53" y="373"/>
                </a:lnTo>
                <a:lnTo>
                  <a:pt x="55" y="370"/>
                </a:lnTo>
                <a:lnTo>
                  <a:pt x="55" y="363"/>
                </a:lnTo>
                <a:lnTo>
                  <a:pt x="55" y="362"/>
                </a:lnTo>
                <a:lnTo>
                  <a:pt x="60" y="360"/>
                </a:lnTo>
                <a:lnTo>
                  <a:pt x="60" y="357"/>
                </a:lnTo>
                <a:lnTo>
                  <a:pt x="60" y="352"/>
                </a:lnTo>
                <a:lnTo>
                  <a:pt x="60" y="347"/>
                </a:lnTo>
                <a:lnTo>
                  <a:pt x="61" y="345"/>
                </a:lnTo>
                <a:lnTo>
                  <a:pt x="61" y="342"/>
                </a:lnTo>
                <a:lnTo>
                  <a:pt x="65" y="337"/>
                </a:lnTo>
                <a:lnTo>
                  <a:pt x="63" y="332"/>
                </a:lnTo>
                <a:lnTo>
                  <a:pt x="65" y="330"/>
                </a:lnTo>
                <a:lnTo>
                  <a:pt x="75" y="325"/>
                </a:lnTo>
                <a:lnTo>
                  <a:pt x="77" y="320"/>
                </a:lnTo>
                <a:lnTo>
                  <a:pt x="77" y="318"/>
                </a:lnTo>
                <a:lnTo>
                  <a:pt x="87" y="315"/>
                </a:lnTo>
                <a:lnTo>
                  <a:pt x="90" y="311"/>
                </a:lnTo>
                <a:lnTo>
                  <a:pt x="97" y="311"/>
                </a:lnTo>
                <a:lnTo>
                  <a:pt x="105" y="305"/>
                </a:lnTo>
                <a:lnTo>
                  <a:pt x="108" y="305"/>
                </a:lnTo>
                <a:lnTo>
                  <a:pt x="108" y="298"/>
                </a:lnTo>
                <a:lnTo>
                  <a:pt x="107" y="296"/>
                </a:lnTo>
                <a:lnTo>
                  <a:pt x="105" y="293"/>
                </a:lnTo>
                <a:lnTo>
                  <a:pt x="98" y="288"/>
                </a:lnTo>
                <a:lnTo>
                  <a:pt x="97" y="286"/>
                </a:lnTo>
                <a:lnTo>
                  <a:pt x="95" y="283"/>
                </a:lnTo>
                <a:lnTo>
                  <a:pt x="93" y="280"/>
                </a:lnTo>
                <a:lnTo>
                  <a:pt x="88" y="278"/>
                </a:lnTo>
                <a:lnTo>
                  <a:pt x="88" y="276"/>
                </a:lnTo>
                <a:lnTo>
                  <a:pt x="90" y="270"/>
                </a:lnTo>
                <a:lnTo>
                  <a:pt x="88" y="265"/>
                </a:lnTo>
                <a:lnTo>
                  <a:pt x="87" y="261"/>
                </a:lnTo>
                <a:lnTo>
                  <a:pt x="88" y="261"/>
                </a:lnTo>
                <a:lnTo>
                  <a:pt x="87" y="248"/>
                </a:lnTo>
                <a:lnTo>
                  <a:pt x="85" y="245"/>
                </a:lnTo>
                <a:lnTo>
                  <a:pt x="82" y="243"/>
                </a:lnTo>
                <a:lnTo>
                  <a:pt x="80" y="241"/>
                </a:lnTo>
                <a:lnTo>
                  <a:pt x="80" y="233"/>
                </a:lnTo>
                <a:lnTo>
                  <a:pt x="77" y="226"/>
                </a:lnTo>
                <a:lnTo>
                  <a:pt x="77" y="223"/>
                </a:lnTo>
                <a:lnTo>
                  <a:pt x="78" y="219"/>
                </a:lnTo>
                <a:lnTo>
                  <a:pt x="78" y="214"/>
                </a:lnTo>
                <a:lnTo>
                  <a:pt x="78" y="208"/>
                </a:lnTo>
                <a:lnTo>
                  <a:pt x="83" y="204"/>
                </a:lnTo>
                <a:lnTo>
                  <a:pt x="82" y="199"/>
                </a:lnTo>
                <a:lnTo>
                  <a:pt x="82" y="198"/>
                </a:lnTo>
                <a:lnTo>
                  <a:pt x="87" y="199"/>
                </a:lnTo>
                <a:lnTo>
                  <a:pt x="87" y="199"/>
                </a:lnTo>
                <a:lnTo>
                  <a:pt x="88" y="194"/>
                </a:lnTo>
                <a:lnTo>
                  <a:pt x="90" y="191"/>
                </a:lnTo>
                <a:lnTo>
                  <a:pt x="90" y="181"/>
                </a:lnTo>
                <a:lnTo>
                  <a:pt x="90" y="173"/>
                </a:lnTo>
                <a:lnTo>
                  <a:pt x="87" y="163"/>
                </a:lnTo>
                <a:lnTo>
                  <a:pt x="87" y="154"/>
                </a:lnTo>
                <a:lnTo>
                  <a:pt x="90" y="151"/>
                </a:lnTo>
                <a:lnTo>
                  <a:pt x="90" y="147"/>
                </a:lnTo>
                <a:lnTo>
                  <a:pt x="93" y="144"/>
                </a:lnTo>
                <a:lnTo>
                  <a:pt x="92" y="139"/>
                </a:lnTo>
                <a:lnTo>
                  <a:pt x="90" y="139"/>
                </a:lnTo>
                <a:lnTo>
                  <a:pt x="92" y="136"/>
                </a:lnTo>
                <a:lnTo>
                  <a:pt x="90" y="129"/>
                </a:lnTo>
                <a:lnTo>
                  <a:pt x="92" y="127"/>
                </a:lnTo>
                <a:lnTo>
                  <a:pt x="93" y="117"/>
                </a:lnTo>
                <a:lnTo>
                  <a:pt x="97" y="116"/>
                </a:lnTo>
                <a:lnTo>
                  <a:pt x="98" y="114"/>
                </a:lnTo>
                <a:lnTo>
                  <a:pt x="95" y="109"/>
                </a:lnTo>
                <a:lnTo>
                  <a:pt x="93" y="101"/>
                </a:lnTo>
                <a:lnTo>
                  <a:pt x="97" y="96"/>
                </a:lnTo>
                <a:lnTo>
                  <a:pt x="95" y="92"/>
                </a:lnTo>
                <a:lnTo>
                  <a:pt x="97" y="89"/>
                </a:lnTo>
                <a:lnTo>
                  <a:pt x="98" y="87"/>
                </a:lnTo>
                <a:lnTo>
                  <a:pt x="108" y="86"/>
                </a:lnTo>
                <a:lnTo>
                  <a:pt x="108" y="86"/>
                </a:lnTo>
                <a:lnTo>
                  <a:pt x="115" y="86"/>
                </a:lnTo>
                <a:lnTo>
                  <a:pt x="120" y="91"/>
                </a:lnTo>
                <a:lnTo>
                  <a:pt x="122" y="92"/>
                </a:lnTo>
                <a:lnTo>
                  <a:pt x="130" y="89"/>
                </a:lnTo>
                <a:lnTo>
                  <a:pt x="132" y="92"/>
                </a:lnTo>
                <a:lnTo>
                  <a:pt x="133" y="96"/>
                </a:lnTo>
                <a:lnTo>
                  <a:pt x="135" y="97"/>
                </a:lnTo>
                <a:lnTo>
                  <a:pt x="133" y="101"/>
                </a:lnTo>
                <a:lnTo>
                  <a:pt x="140" y="107"/>
                </a:lnTo>
                <a:lnTo>
                  <a:pt x="140" y="107"/>
                </a:lnTo>
                <a:lnTo>
                  <a:pt x="150" y="107"/>
                </a:lnTo>
                <a:lnTo>
                  <a:pt x="152" y="97"/>
                </a:lnTo>
                <a:lnTo>
                  <a:pt x="162" y="91"/>
                </a:lnTo>
                <a:lnTo>
                  <a:pt x="162" y="89"/>
                </a:lnTo>
                <a:lnTo>
                  <a:pt x="175" y="19"/>
                </a:lnTo>
                <a:lnTo>
                  <a:pt x="180" y="0"/>
                </a:lnTo>
                <a:lnTo>
                  <a:pt x="282" y="22"/>
                </a:lnTo>
                <a:lnTo>
                  <a:pt x="314" y="29"/>
                </a:lnTo>
                <a:lnTo>
                  <a:pt x="342" y="34"/>
                </a:lnTo>
                <a:lnTo>
                  <a:pt x="421" y="47"/>
                </a:lnTo>
                <a:lnTo>
                  <a:pt x="476" y="57"/>
                </a:lnTo>
                <a:lnTo>
                  <a:pt x="500" y="60"/>
                </a:lnTo>
                <a:lnTo>
                  <a:pt x="501" y="64"/>
                </a:lnTo>
                <a:lnTo>
                  <a:pt x="543" y="69"/>
                </a:lnTo>
                <a:lnTo>
                  <a:pt x="629" y="82"/>
                </a:lnTo>
                <a:lnTo>
                  <a:pt x="612" y="194"/>
                </a:lnTo>
                <a:lnTo>
                  <a:pt x="595" y="313"/>
                </a:lnTo>
                <a:lnTo>
                  <a:pt x="587" y="353"/>
                </a:lnTo>
                <a:lnTo>
                  <a:pt x="575" y="445"/>
                </a:lnTo>
                <a:lnTo>
                  <a:pt x="565" y="511"/>
                </a:lnTo>
                <a:lnTo>
                  <a:pt x="557" y="559"/>
                </a:lnTo>
                <a:lnTo>
                  <a:pt x="552" y="598"/>
                </a:lnTo>
                <a:lnTo>
                  <a:pt x="533" y="723"/>
                </a:lnTo>
                <a:lnTo>
                  <a:pt x="396" y="703"/>
                </a:lnTo>
                <a:lnTo>
                  <a:pt x="334" y="691"/>
                </a:lnTo>
                <a:lnTo>
                  <a:pt x="307" y="676"/>
                </a:lnTo>
                <a:lnTo>
                  <a:pt x="219" y="623"/>
                </a:lnTo>
                <a:lnTo>
                  <a:pt x="130" y="571"/>
                </a:lnTo>
                <a:lnTo>
                  <a:pt x="0" y="490"/>
                </a:lnTo>
                <a:lnTo>
                  <a:pt x="3" y="477"/>
                </a:lnTo>
                <a:lnTo>
                  <a:pt x="15" y="467"/>
                </a:lnTo>
                <a:lnTo>
                  <a:pt x="15" y="465"/>
                </a:lnTo>
                <a:lnTo>
                  <a:pt x="18" y="465"/>
                </a:lnTo>
                <a:lnTo>
                  <a:pt x="25" y="469"/>
                </a:lnTo>
                <a:lnTo>
                  <a:pt x="26" y="467"/>
                </a:lnTo>
                <a:lnTo>
                  <a:pt x="30" y="469"/>
                </a:lnTo>
                <a:lnTo>
                  <a:pt x="30" y="467"/>
                </a:lnTo>
                <a:lnTo>
                  <a:pt x="31" y="467"/>
                </a:lnTo>
                <a:lnTo>
                  <a:pt x="31" y="465"/>
                </a:lnTo>
                <a:lnTo>
                  <a:pt x="33" y="465"/>
                </a:lnTo>
                <a:lnTo>
                  <a:pt x="33" y="464"/>
                </a:lnTo>
                <a:lnTo>
                  <a:pt x="35" y="465"/>
                </a:lnTo>
                <a:lnTo>
                  <a:pt x="35" y="462"/>
                </a:lnTo>
                <a:lnTo>
                  <a:pt x="35" y="460"/>
                </a:lnTo>
                <a:lnTo>
                  <a:pt x="43" y="459"/>
                </a:lnTo>
                <a:lnTo>
                  <a:pt x="43" y="447"/>
                </a:lnTo>
                <a:lnTo>
                  <a:pt x="45" y="442"/>
                </a:lnTo>
                <a:lnTo>
                  <a:pt x="41" y="437"/>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61" name="Freeform 33"/>
          <p:cNvSpPr>
            <a:spLocks/>
          </p:cNvSpPr>
          <p:nvPr/>
        </p:nvSpPr>
        <p:spPr bwMode="auto">
          <a:xfrm>
            <a:off x="2138363" y="838203"/>
            <a:ext cx="1630362" cy="1065213"/>
          </a:xfrm>
          <a:custGeom>
            <a:avLst/>
            <a:gdLst/>
            <a:ahLst/>
            <a:cxnLst>
              <a:cxn ang="0">
                <a:pos x="276" y="561"/>
              </a:cxn>
              <a:cxn ang="0">
                <a:pos x="276" y="572"/>
              </a:cxn>
              <a:cxn ang="0">
                <a:pos x="257" y="569"/>
              </a:cxn>
              <a:cxn ang="0">
                <a:pos x="237" y="566"/>
              </a:cxn>
              <a:cxn ang="0">
                <a:pos x="225" y="566"/>
              </a:cxn>
              <a:cxn ang="0">
                <a:pos x="214" y="559"/>
              </a:cxn>
              <a:cxn ang="0">
                <a:pos x="197" y="567"/>
              </a:cxn>
              <a:cxn ang="0">
                <a:pos x="175" y="559"/>
              </a:cxn>
              <a:cxn ang="0">
                <a:pos x="164" y="567"/>
              </a:cxn>
              <a:cxn ang="0">
                <a:pos x="155" y="566"/>
              </a:cxn>
              <a:cxn ang="0">
                <a:pos x="152" y="552"/>
              </a:cxn>
              <a:cxn ang="0">
                <a:pos x="152" y="534"/>
              </a:cxn>
              <a:cxn ang="0">
                <a:pos x="140" y="516"/>
              </a:cxn>
              <a:cxn ang="0">
                <a:pos x="127" y="511"/>
              </a:cxn>
              <a:cxn ang="0">
                <a:pos x="127" y="497"/>
              </a:cxn>
              <a:cxn ang="0">
                <a:pos x="127" y="482"/>
              </a:cxn>
              <a:cxn ang="0">
                <a:pos x="120" y="474"/>
              </a:cxn>
              <a:cxn ang="0">
                <a:pos x="115" y="455"/>
              </a:cxn>
              <a:cxn ang="0">
                <a:pos x="113" y="432"/>
              </a:cxn>
              <a:cxn ang="0">
                <a:pos x="112" y="417"/>
              </a:cxn>
              <a:cxn ang="0">
                <a:pos x="105" y="407"/>
              </a:cxn>
              <a:cxn ang="0">
                <a:pos x="98" y="408"/>
              </a:cxn>
              <a:cxn ang="0">
                <a:pos x="87" y="417"/>
              </a:cxn>
              <a:cxn ang="0">
                <a:pos x="75" y="424"/>
              </a:cxn>
              <a:cxn ang="0">
                <a:pos x="63" y="417"/>
              </a:cxn>
              <a:cxn ang="0">
                <a:pos x="56" y="405"/>
              </a:cxn>
              <a:cxn ang="0">
                <a:pos x="58" y="392"/>
              </a:cxn>
              <a:cxn ang="0">
                <a:pos x="67" y="380"/>
              </a:cxn>
              <a:cxn ang="0">
                <a:pos x="72" y="372"/>
              </a:cxn>
              <a:cxn ang="0">
                <a:pos x="70" y="360"/>
              </a:cxn>
              <a:cxn ang="0">
                <a:pos x="70" y="347"/>
              </a:cxn>
              <a:cxn ang="0">
                <a:pos x="77" y="335"/>
              </a:cxn>
              <a:cxn ang="0">
                <a:pos x="88" y="316"/>
              </a:cxn>
              <a:cxn ang="0">
                <a:pos x="98" y="295"/>
              </a:cxn>
              <a:cxn ang="0">
                <a:pos x="80" y="288"/>
              </a:cxn>
              <a:cxn ang="0">
                <a:pos x="72" y="276"/>
              </a:cxn>
              <a:cxn ang="0">
                <a:pos x="62" y="268"/>
              </a:cxn>
              <a:cxn ang="0">
                <a:pos x="56" y="253"/>
              </a:cxn>
              <a:cxn ang="0">
                <a:pos x="48" y="236"/>
              </a:cxn>
              <a:cxn ang="0">
                <a:pos x="35" y="216"/>
              </a:cxn>
              <a:cxn ang="0">
                <a:pos x="23" y="201"/>
              </a:cxn>
              <a:cxn ang="0">
                <a:pos x="13" y="184"/>
              </a:cxn>
              <a:cxn ang="0">
                <a:pos x="18" y="178"/>
              </a:cxn>
              <a:cxn ang="0">
                <a:pos x="16" y="161"/>
              </a:cxn>
              <a:cxn ang="0">
                <a:pos x="10" y="142"/>
              </a:cxn>
              <a:cxn ang="0">
                <a:pos x="3" y="121"/>
              </a:cxn>
              <a:cxn ang="0">
                <a:pos x="25" y="0"/>
              </a:cxn>
              <a:cxn ang="0">
                <a:pos x="419" y="79"/>
              </a:cxn>
              <a:cxn ang="0">
                <a:pos x="846" y="137"/>
              </a:cxn>
              <a:cxn ang="0">
                <a:pos x="906" y="328"/>
              </a:cxn>
              <a:cxn ang="0">
                <a:pos x="891" y="494"/>
              </a:cxn>
              <a:cxn ang="0">
                <a:pos x="801" y="594"/>
              </a:cxn>
              <a:cxn ang="0">
                <a:pos x="542" y="562"/>
              </a:cxn>
              <a:cxn ang="0">
                <a:pos x="368" y="536"/>
              </a:cxn>
              <a:cxn ang="0">
                <a:pos x="302" y="582"/>
              </a:cxn>
              <a:cxn ang="0">
                <a:pos x="296" y="569"/>
              </a:cxn>
              <a:cxn ang="0">
                <a:pos x="292" y="559"/>
              </a:cxn>
              <a:cxn ang="0">
                <a:pos x="287" y="552"/>
              </a:cxn>
            </a:cxnLst>
            <a:rect l="0" t="0" r="r" b="b"/>
            <a:pathLst>
              <a:path w="921" h="603">
                <a:moveTo>
                  <a:pt x="279" y="554"/>
                </a:moveTo>
                <a:lnTo>
                  <a:pt x="279" y="557"/>
                </a:lnTo>
                <a:lnTo>
                  <a:pt x="279" y="561"/>
                </a:lnTo>
                <a:lnTo>
                  <a:pt x="279" y="561"/>
                </a:lnTo>
                <a:lnTo>
                  <a:pt x="276" y="561"/>
                </a:lnTo>
                <a:lnTo>
                  <a:pt x="276" y="564"/>
                </a:lnTo>
                <a:lnTo>
                  <a:pt x="274" y="566"/>
                </a:lnTo>
                <a:lnTo>
                  <a:pt x="274" y="571"/>
                </a:lnTo>
                <a:lnTo>
                  <a:pt x="277" y="572"/>
                </a:lnTo>
                <a:lnTo>
                  <a:pt x="276" y="572"/>
                </a:lnTo>
                <a:lnTo>
                  <a:pt x="274" y="574"/>
                </a:lnTo>
                <a:lnTo>
                  <a:pt x="269" y="569"/>
                </a:lnTo>
                <a:lnTo>
                  <a:pt x="266" y="571"/>
                </a:lnTo>
                <a:lnTo>
                  <a:pt x="259" y="567"/>
                </a:lnTo>
                <a:lnTo>
                  <a:pt x="257" y="569"/>
                </a:lnTo>
                <a:lnTo>
                  <a:pt x="252" y="571"/>
                </a:lnTo>
                <a:lnTo>
                  <a:pt x="249" y="571"/>
                </a:lnTo>
                <a:lnTo>
                  <a:pt x="247" y="572"/>
                </a:lnTo>
                <a:lnTo>
                  <a:pt x="244" y="566"/>
                </a:lnTo>
                <a:lnTo>
                  <a:pt x="237" y="566"/>
                </a:lnTo>
                <a:lnTo>
                  <a:pt x="235" y="566"/>
                </a:lnTo>
                <a:lnTo>
                  <a:pt x="232" y="566"/>
                </a:lnTo>
                <a:lnTo>
                  <a:pt x="230" y="566"/>
                </a:lnTo>
                <a:lnTo>
                  <a:pt x="227" y="566"/>
                </a:lnTo>
                <a:lnTo>
                  <a:pt x="225" y="566"/>
                </a:lnTo>
                <a:lnTo>
                  <a:pt x="224" y="564"/>
                </a:lnTo>
                <a:lnTo>
                  <a:pt x="217" y="562"/>
                </a:lnTo>
                <a:lnTo>
                  <a:pt x="215" y="562"/>
                </a:lnTo>
                <a:lnTo>
                  <a:pt x="215" y="559"/>
                </a:lnTo>
                <a:lnTo>
                  <a:pt x="214" y="559"/>
                </a:lnTo>
                <a:lnTo>
                  <a:pt x="210" y="561"/>
                </a:lnTo>
                <a:lnTo>
                  <a:pt x="205" y="561"/>
                </a:lnTo>
                <a:lnTo>
                  <a:pt x="205" y="566"/>
                </a:lnTo>
                <a:lnTo>
                  <a:pt x="202" y="569"/>
                </a:lnTo>
                <a:lnTo>
                  <a:pt x="197" y="567"/>
                </a:lnTo>
                <a:lnTo>
                  <a:pt x="194" y="566"/>
                </a:lnTo>
                <a:lnTo>
                  <a:pt x="192" y="566"/>
                </a:lnTo>
                <a:lnTo>
                  <a:pt x="189" y="564"/>
                </a:lnTo>
                <a:lnTo>
                  <a:pt x="180" y="562"/>
                </a:lnTo>
                <a:lnTo>
                  <a:pt x="175" y="559"/>
                </a:lnTo>
                <a:lnTo>
                  <a:pt x="174" y="559"/>
                </a:lnTo>
                <a:lnTo>
                  <a:pt x="170" y="561"/>
                </a:lnTo>
                <a:lnTo>
                  <a:pt x="169" y="562"/>
                </a:lnTo>
                <a:lnTo>
                  <a:pt x="164" y="566"/>
                </a:lnTo>
                <a:lnTo>
                  <a:pt x="164" y="567"/>
                </a:lnTo>
                <a:lnTo>
                  <a:pt x="164" y="572"/>
                </a:lnTo>
                <a:lnTo>
                  <a:pt x="162" y="572"/>
                </a:lnTo>
                <a:lnTo>
                  <a:pt x="160" y="571"/>
                </a:lnTo>
                <a:lnTo>
                  <a:pt x="159" y="567"/>
                </a:lnTo>
                <a:lnTo>
                  <a:pt x="155" y="566"/>
                </a:lnTo>
                <a:lnTo>
                  <a:pt x="152" y="561"/>
                </a:lnTo>
                <a:lnTo>
                  <a:pt x="150" y="561"/>
                </a:lnTo>
                <a:lnTo>
                  <a:pt x="152" y="559"/>
                </a:lnTo>
                <a:lnTo>
                  <a:pt x="150" y="556"/>
                </a:lnTo>
                <a:lnTo>
                  <a:pt x="152" y="552"/>
                </a:lnTo>
                <a:lnTo>
                  <a:pt x="150" y="549"/>
                </a:lnTo>
                <a:lnTo>
                  <a:pt x="152" y="547"/>
                </a:lnTo>
                <a:lnTo>
                  <a:pt x="148" y="544"/>
                </a:lnTo>
                <a:lnTo>
                  <a:pt x="152" y="539"/>
                </a:lnTo>
                <a:lnTo>
                  <a:pt x="152" y="534"/>
                </a:lnTo>
                <a:lnTo>
                  <a:pt x="148" y="531"/>
                </a:lnTo>
                <a:lnTo>
                  <a:pt x="150" y="529"/>
                </a:lnTo>
                <a:lnTo>
                  <a:pt x="147" y="526"/>
                </a:lnTo>
                <a:lnTo>
                  <a:pt x="147" y="522"/>
                </a:lnTo>
                <a:lnTo>
                  <a:pt x="140" y="516"/>
                </a:lnTo>
                <a:lnTo>
                  <a:pt x="138" y="514"/>
                </a:lnTo>
                <a:lnTo>
                  <a:pt x="133" y="517"/>
                </a:lnTo>
                <a:lnTo>
                  <a:pt x="130" y="517"/>
                </a:lnTo>
                <a:lnTo>
                  <a:pt x="130" y="514"/>
                </a:lnTo>
                <a:lnTo>
                  <a:pt x="127" y="511"/>
                </a:lnTo>
                <a:lnTo>
                  <a:pt x="125" y="507"/>
                </a:lnTo>
                <a:lnTo>
                  <a:pt x="122" y="497"/>
                </a:lnTo>
                <a:lnTo>
                  <a:pt x="123" y="497"/>
                </a:lnTo>
                <a:lnTo>
                  <a:pt x="125" y="497"/>
                </a:lnTo>
                <a:lnTo>
                  <a:pt x="127" y="497"/>
                </a:lnTo>
                <a:lnTo>
                  <a:pt x="128" y="490"/>
                </a:lnTo>
                <a:lnTo>
                  <a:pt x="128" y="487"/>
                </a:lnTo>
                <a:lnTo>
                  <a:pt x="128" y="485"/>
                </a:lnTo>
                <a:lnTo>
                  <a:pt x="127" y="484"/>
                </a:lnTo>
                <a:lnTo>
                  <a:pt x="127" y="482"/>
                </a:lnTo>
                <a:lnTo>
                  <a:pt x="123" y="480"/>
                </a:lnTo>
                <a:lnTo>
                  <a:pt x="125" y="479"/>
                </a:lnTo>
                <a:lnTo>
                  <a:pt x="122" y="477"/>
                </a:lnTo>
                <a:lnTo>
                  <a:pt x="120" y="475"/>
                </a:lnTo>
                <a:lnTo>
                  <a:pt x="120" y="474"/>
                </a:lnTo>
                <a:lnTo>
                  <a:pt x="120" y="470"/>
                </a:lnTo>
                <a:lnTo>
                  <a:pt x="120" y="469"/>
                </a:lnTo>
                <a:lnTo>
                  <a:pt x="117" y="464"/>
                </a:lnTo>
                <a:lnTo>
                  <a:pt x="115" y="459"/>
                </a:lnTo>
                <a:lnTo>
                  <a:pt x="115" y="455"/>
                </a:lnTo>
                <a:lnTo>
                  <a:pt x="112" y="450"/>
                </a:lnTo>
                <a:lnTo>
                  <a:pt x="113" y="444"/>
                </a:lnTo>
                <a:lnTo>
                  <a:pt x="112" y="439"/>
                </a:lnTo>
                <a:lnTo>
                  <a:pt x="110" y="435"/>
                </a:lnTo>
                <a:lnTo>
                  <a:pt x="113" y="432"/>
                </a:lnTo>
                <a:lnTo>
                  <a:pt x="113" y="429"/>
                </a:lnTo>
                <a:lnTo>
                  <a:pt x="113" y="427"/>
                </a:lnTo>
                <a:lnTo>
                  <a:pt x="110" y="427"/>
                </a:lnTo>
                <a:lnTo>
                  <a:pt x="113" y="419"/>
                </a:lnTo>
                <a:lnTo>
                  <a:pt x="112" y="417"/>
                </a:lnTo>
                <a:lnTo>
                  <a:pt x="110" y="417"/>
                </a:lnTo>
                <a:lnTo>
                  <a:pt x="107" y="415"/>
                </a:lnTo>
                <a:lnTo>
                  <a:pt x="107" y="412"/>
                </a:lnTo>
                <a:lnTo>
                  <a:pt x="105" y="410"/>
                </a:lnTo>
                <a:lnTo>
                  <a:pt x="105" y="407"/>
                </a:lnTo>
                <a:lnTo>
                  <a:pt x="103" y="405"/>
                </a:lnTo>
                <a:lnTo>
                  <a:pt x="102" y="405"/>
                </a:lnTo>
                <a:lnTo>
                  <a:pt x="98" y="405"/>
                </a:lnTo>
                <a:lnTo>
                  <a:pt x="98" y="405"/>
                </a:lnTo>
                <a:lnTo>
                  <a:pt x="98" y="408"/>
                </a:lnTo>
                <a:lnTo>
                  <a:pt x="98" y="410"/>
                </a:lnTo>
                <a:lnTo>
                  <a:pt x="95" y="410"/>
                </a:lnTo>
                <a:lnTo>
                  <a:pt x="92" y="415"/>
                </a:lnTo>
                <a:lnTo>
                  <a:pt x="88" y="417"/>
                </a:lnTo>
                <a:lnTo>
                  <a:pt x="87" y="417"/>
                </a:lnTo>
                <a:lnTo>
                  <a:pt x="83" y="417"/>
                </a:lnTo>
                <a:lnTo>
                  <a:pt x="82" y="419"/>
                </a:lnTo>
                <a:lnTo>
                  <a:pt x="78" y="417"/>
                </a:lnTo>
                <a:lnTo>
                  <a:pt x="77" y="422"/>
                </a:lnTo>
                <a:lnTo>
                  <a:pt x="75" y="424"/>
                </a:lnTo>
                <a:lnTo>
                  <a:pt x="68" y="425"/>
                </a:lnTo>
                <a:lnTo>
                  <a:pt x="67" y="425"/>
                </a:lnTo>
                <a:lnTo>
                  <a:pt x="67" y="422"/>
                </a:lnTo>
                <a:lnTo>
                  <a:pt x="63" y="419"/>
                </a:lnTo>
                <a:lnTo>
                  <a:pt x="63" y="417"/>
                </a:lnTo>
                <a:lnTo>
                  <a:pt x="60" y="414"/>
                </a:lnTo>
                <a:lnTo>
                  <a:pt x="56" y="412"/>
                </a:lnTo>
                <a:lnTo>
                  <a:pt x="56" y="410"/>
                </a:lnTo>
                <a:lnTo>
                  <a:pt x="53" y="410"/>
                </a:lnTo>
                <a:lnTo>
                  <a:pt x="56" y="405"/>
                </a:lnTo>
                <a:lnTo>
                  <a:pt x="55" y="403"/>
                </a:lnTo>
                <a:lnTo>
                  <a:pt x="60" y="400"/>
                </a:lnTo>
                <a:lnTo>
                  <a:pt x="60" y="397"/>
                </a:lnTo>
                <a:lnTo>
                  <a:pt x="62" y="395"/>
                </a:lnTo>
                <a:lnTo>
                  <a:pt x="58" y="392"/>
                </a:lnTo>
                <a:lnTo>
                  <a:pt x="58" y="388"/>
                </a:lnTo>
                <a:lnTo>
                  <a:pt x="56" y="387"/>
                </a:lnTo>
                <a:lnTo>
                  <a:pt x="63" y="383"/>
                </a:lnTo>
                <a:lnTo>
                  <a:pt x="65" y="378"/>
                </a:lnTo>
                <a:lnTo>
                  <a:pt x="67" y="380"/>
                </a:lnTo>
                <a:lnTo>
                  <a:pt x="68" y="378"/>
                </a:lnTo>
                <a:lnTo>
                  <a:pt x="72" y="380"/>
                </a:lnTo>
                <a:lnTo>
                  <a:pt x="73" y="378"/>
                </a:lnTo>
                <a:lnTo>
                  <a:pt x="73" y="373"/>
                </a:lnTo>
                <a:lnTo>
                  <a:pt x="72" y="372"/>
                </a:lnTo>
                <a:lnTo>
                  <a:pt x="75" y="368"/>
                </a:lnTo>
                <a:lnTo>
                  <a:pt x="75" y="365"/>
                </a:lnTo>
                <a:lnTo>
                  <a:pt x="70" y="363"/>
                </a:lnTo>
                <a:lnTo>
                  <a:pt x="70" y="362"/>
                </a:lnTo>
                <a:lnTo>
                  <a:pt x="70" y="360"/>
                </a:lnTo>
                <a:lnTo>
                  <a:pt x="73" y="357"/>
                </a:lnTo>
                <a:lnTo>
                  <a:pt x="75" y="353"/>
                </a:lnTo>
                <a:lnTo>
                  <a:pt x="73" y="350"/>
                </a:lnTo>
                <a:lnTo>
                  <a:pt x="70" y="348"/>
                </a:lnTo>
                <a:lnTo>
                  <a:pt x="70" y="347"/>
                </a:lnTo>
                <a:lnTo>
                  <a:pt x="72" y="343"/>
                </a:lnTo>
                <a:lnTo>
                  <a:pt x="75" y="345"/>
                </a:lnTo>
                <a:lnTo>
                  <a:pt x="78" y="343"/>
                </a:lnTo>
                <a:lnTo>
                  <a:pt x="78" y="338"/>
                </a:lnTo>
                <a:lnTo>
                  <a:pt x="77" y="335"/>
                </a:lnTo>
                <a:lnTo>
                  <a:pt x="77" y="333"/>
                </a:lnTo>
                <a:lnTo>
                  <a:pt x="80" y="332"/>
                </a:lnTo>
                <a:lnTo>
                  <a:pt x="85" y="320"/>
                </a:lnTo>
                <a:lnTo>
                  <a:pt x="87" y="320"/>
                </a:lnTo>
                <a:lnTo>
                  <a:pt x="88" y="316"/>
                </a:lnTo>
                <a:lnTo>
                  <a:pt x="88" y="310"/>
                </a:lnTo>
                <a:lnTo>
                  <a:pt x="92" y="308"/>
                </a:lnTo>
                <a:lnTo>
                  <a:pt x="92" y="306"/>
                </a:lnTo>
                <a:lnTo>
                  <a:pt x="95" y="300"/>
                </a:lnTo>
                <a:lnTo>
                  <a:pt x="98" y="295"/>
                </a:lnTo>
                <a:lnTo>
                  <a:pt x="98" y="291"/>
                </a:lnTo>
                <a:lnTo>
                  <a:pt x="93" y="288"/>
                </a:lnTo>
                <a:lnTo>
                  <a:pt x="88" y="290"/>
                </a:lnTo>
                <a:lnTo>
                  <a:pt x="85" y="291"/>
                </a:lnTo>
                <a:lnTo>
                  <a:pt x="80" y="288"/>
                </a:lnTo>
                <a:lnTo>
                  <a:pt x="75" y="288"/>
                </a:lnTo>
                <a:lnTo>
                  <a:pt x="73" y="285"/>
                </a:lnTo>
                <a:lnTo>
                  <a:pt x="77" y="283"/>
                </a:lnTo>
                <a:lnTo>
                  <a:pt x="73" y="276"/>
                </a:lnTo>
                <a:lnTo>
                  <a:pt x="72" y="276"/>
                </a:lnTo>
                <a:lnTo>
                  <a:pt x="67" y="280"/>
                </a:lnTo>
                <a:lnTo>
                  <a:pt x="63" y="278"/>
                </a:lnTo>
                <a:lnTo>
                  <a:pt x="67" y="273"/>
                </a:lnTo>
                <a:lnTo>
                  <a:pt x="65" y="271"/>
                </a:lnTo>
                <a:lnTo>
                  <a:pt x="62" y="268"/>
                </a:lnTo>
                <a:lnTo>
                  <a:pt x="60" y="266"/>
                </a:lnTo>
                <a:lnTo>
                  <a:pt x="56" y="266"/>
                </a:lnTo>
                <a:lnTo>
                  <a:pt x="55" y="258"/>
                </a:lnTo>
                <a:lnTo>
                  <a:pt x="56" y="255"/>
                </a:lnTo>
                <a:lnTo>
                  <a:pt x="56" y="253"/>
                </a:lnTo>
                <a:lnTo>
                  <a:pt x="56" y="250"/>
                </a:lnTo>
                <a:lnTo>
                  <a:pt x="53" y="246"/>
                </a:lnTo>
                <a:lnTo>
                  <a:pt x="50" y="246"/>
                </a:lnTo>
                <a:lnTo>
                  <a:pt x="50" y="245"/>
                </a:lnTo>
                <a:lnTo>
                  <a:pt x="48" y="236"/>
                </a:lnTo>
                <a:lnTo>
                  <a:pt x="46" y="233"/>
                </a:lnTo>
                <a:lnTo>
                  <a:pt x="46" y="228"/>
                </a:lnTo>
                <a:lnTo>
                  <a:pt x="45" y="228"/>
                </a:lnTo>
                <a:lnTo>
                  <a:pt x="43" y="224"/>
                </a:lnTo>
                <a:lnTo>
                  <a:pt x="35" y="216"/>
                </a:lnTo>
                <a:lnTo>
                  <a:pt x="35" y="208"/>
                </a:lnTo>
                <a:lnTo>
                  <a:pt x="35" y="206"/>
                </a:lnTo>
                <a:lnTo>
                  <a:pt x="30" y="204"/>
                </a:lnTo>
                <a:lnTo>
                  <a:pt x="28" y="204"/>
                </a:lnTo>
                <a:lnTo>
                  <a:pt x="23" y="201"/>
                </a:lnTo>
                <a:lnTo>
                  <a:pt x="21" y="199"/>
                </a:lnTo>
                <a:lnTo>
                  <a:pt x="21" y="194"/>
                </a:lnTo>
                <a:lnTo>
                  <a:pt x="18" y="189"/>
                </a:lnTo>
                <a:lnTo>
                  <a:pt x="15" y="188"/>
                </a:lnTo>
                <a:lnTo>
                  <a:pt x="13" y="184"/>
                </a:lnTo>
                <a:lnTo>
                  <a:pt x="8" y="181"/>
                </a:lnTo>
                <a:lnTo>
                  <a:pt x="10" y="179"/>
                </a:lnTo>
                <a:lnTo>
                  <a:pt x="15" y="181"/>
                </a:lnTo>
                <a:lnTo>
                  <a:pt x="16" y="179"/>
                </a:lnTo>
                <a:lnTo>
                  <a:pt x="18" y="178"/>
                </a:lnTo>
                <a:lnTo>
                  <a:pt x="13" y="174"/>
                </a:lnTo>
                <a:lnTo>
                  <a:pt x="13" y="171"/>
                </a:lnTo>
                <a:lnTo>
                  <a:pt x="11" y="169"/>
                </a:lnTo>
                <a:lnTo>
                  <a:pt x="16" y="163"/>
                </a:lnTo>
                <a:lnTo>
                  <a:pt x="16" y="161"/>
                </a:lnTo>
                <a:lnTo>
                  <a:pt x="15" y="158"/>
                </a:lnTo>
                <a:lnTo>
                  <a:pt x="16" y="151"/>
                </a:lnTo>
                <a:lnTo>
                  <a:pt x="13" y="149"/>
                </a:lnTo>
                <a:lnTo>
                  <a:pt x="13" y="144"/>
                </a:lnTo>
                <a:lnTo>
                  <a:pt x="10" y="142"/>
                </a:lnTo>
                <a:lnTo>
                  <a:pt x="11" y="137"/>
                </a:lnTo>
                <a:lnTo>
                  <a:pt x="10" y="134"/>
                </a:lnTo>
                <a:lnTo>
                  <a:pt x="6" y="131"/>
                </a:lnTo>
                <a:lnTo>
                  <a:pt x="5" y="129"/>
                </a:lnTo>
                <a:lnTo>
                  <a:pt x="3" y="121"/>
                </a:lnTo>
                <a:lnTo>
                  <a:pt x="1" y="116"/>
                </a:lnTo>
                <a:lnTo>
                  <a:pt x="0" y="114"/>
                </a:lnTo>
                <a:lnTo>
                  <a:pt x="5" y="87"/>
                </a:lnTo>
                <a:lnTo>
                  <a:pt x="13" y="55"/>
                </a:lnTo>
                <a:lnTo>
                  <a:pt x="25" y="0"/>
                </a:lnTo>
                <a:lnTo>
                  <a:pt x="123" y="22"/>
                </a:lnTo>
                <a:lnTo>
                  <a:pt x="174" y="32"/>
                </a:lnTo>
                <a:lnTo>
                  <a:pt x="312" y="59"/>
                </a:lnTo>
                <a:lnTo>
                  <a:pt x="379" y="72"/>
                </a:lnTo>
                <a:lnTo>
                  <a:pt x="419" y="79"/>
                </a:lnTo>
                <a:lnTo>
                  <a:pt x="513" y="94"/>
                </a:lnTo>
                <a:lnTo>
                  <a:pt x="607" y="107"/>
                </a:lnTo>
                <a:lnTo>
                  <a:pt x="687" y="119"/>
                </a:lnTo>
                <a:lnTo>
                  <a:pt x="767" y="129"/>
                </a:lnTo>
                <a:lnTo>
                  <a:pt x="846" y="137"/>
                </a:lnTo>
                <a:lnTo>
                  <a:pt x="921" y="144"/>
                </a:lnTo>
                <a:lnTo>
                  <a:pt x="918" y="186"/>
                </a:lnTo>
                <a:lnTo>
                  <a:pt x="916" y="214"/>
                </a:lnTo>
                <a:lnTo>
                  <a:pt x="913" y="260"/>
                </a:lnTo>
                <a:lnTo>
                  <a:pt x="906" y="328"/>
                </a:lnTo>
                <a:lnTo>
                  <a:pt x="906" y="335"/>
                </a:lnTo>
                <a:lnTo>
                  <a:pt x="898" y="415"/>
                </a:lnTo>
                <a:lnTo>
                  <a:pt x="896" y="427"/>
                </a:lnTo>
                <a:lnTo>
                  <a:pt x="895" y="457"/>
                </a:lnTo>
                <a:lnTo>
                  <a:pt x="891" y="494"/>
                </a:lnTo>
                <a:lnTo>
                  <a:pt x="890" y="502"/>
                </a:lnTo>
                <a:lnTo>
                  <a:pt x="885" y="577"/>
                </a:lnTo>
                <a:lnTo>
                  <a:pt x="881" y="603"/>
                </a:lnTo>
                <a:lnTo>
                  <a:pt x="879" y="603"/>
                </a:lnTo>
                <a:lnTo>
                  <a:pt x="801" y="594"/>
                </a:lnTo>
                <a:lnTo>
                  <a:pt x="798" y="594"/>
                </a:lnTo>
                <a:lnTo>
                  <a:pt x="722" y="586"/>
                </a:lnTo>
                <a:lnTo>
                  <a:pt x="704" y="584"/>
                </a:lnTo>
                <a:lnTo>
                  <a:pt x="572" y="566"/>
                </a:lnTo>
                <a:lnTo>
                  <a:pt x="542" y="562"/>
                </a:lnTo>
                <a:lnTo>
                  <a:pt x="513" y="557"/>
                </a:lnTo>
                <a:lnTo>
                  <a:pt x="418" y="544"/>
                </a:lnTo>
                <a:lnTo>
                  <a:pt x="403" y="541"/>
                </a:lnTo>
                <a:lnTo>
                  <a:pt x="371" y="536"/>
                </a:lnTo>
                <a:lnTo>
                  <a:pt x="368" y="536"/>
                </a:lnTo>
                <a:lnTo>
                  <a:pt x="319" y="527"/>
                </a:lnTo>
                <a:lnTo>
                  <a:pt x="311" y="566"/>
                </a:lnTo>
                <a:lnTo>
                  <a:pt x="309" y="586"/>
                </a:lnTo>
                <a:lnTo>
                  <a:pt x="306" y="584"/>
                </a:lnTo>
                <a:lnTo>
                  <a:pt x="302" y="582"/>
                </a:lnTo>
                <a:lnTo>
                  <a:pt x="302" y="577"/>
                </a:lnTo>
                <a:lnTo>
                  <a:pt x="301" y="576"/>
                </a:lnTo>
                <a:lnTo>
                  <a:pt x="301" y="574"/>
                </a:lnTo>
                <a:lnTo>
                  <a:pt x="297" y="572"/>
                </a:lnTo>
                <a:lnTo>
                  <a:pt x="296" y="569"/>
                </a:lnTo>
                <a:lnTo>
                  <a:pt x="297" y="567"/>
                </a:lnTo>
                <a:lnTo>
                  <a:pt x="297" y="566"/>
                </a:lnTo>
                <a:lnTo>
                  <a:pt x="294" y="564"/>
                </a:lnTo>
                <a:lnTo>
                  <a:pt x="294" y="561"/>
                </a:lnTo>
                <a:lnTo>
                  <a:pt x="292" y="559"/>
                </a:lnTo>
                <a:lnTo>
                  <a:pt x="291" y="556"/>
                </a:lnTo>
                <a:lnTo>
                  <a:pt x="291" y="554"/>
                </a:lnTo>
                <a:lnTo>
                  <a:pt x="291" y="554"/>
                </a:lnTo>
                <a:lnTo>
                  <a:pt x="289" y="551"/>
                </a:lnTo>
                <a:lnTo>
                  <a:pt x="287" y="552"/>
                </a:lnTo>
                <a:lnTo>
                  <a:pt x="286" y="554"/>
                </a:lnTo>
                <a:lnTo>
                  <a:pt x="281" y="554"/>
                </a:lnTo>
                <a:lnTo>
                  <a:pt x="279" y="554"/>
                </a:lnTo>
              </a:path>
            </a:pathLst>
          </a:custGeom>
          <a:solidFill>
            <a:srgbClr val="F5DB6B"/>
          </a:solidFill>
          <a:ln w="6350" cap="rnd" cmpd="sng">
            <a:solidFill>
              <a:srgbClr val="777777"/>
            </a:solidFill>
            <a:prstDash val="sysDot"/>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4962" name="Freeform 34"/>
          <p:cNvSpPr>
            <a:spLocks/>
          </p:cNvSpPr>
          <p:nvPr/>
        </p:nvSpPr>
        <p:spPr bwMode="auto">
          <a:xfrm>
            <a:off x="3713165" y="1090613"/>
            <a:ext cx="1057275" cy="673100"/>
          </a:xfrm>
          <a:custGeom>
            <a:avLst/>
            <a:gdLst/>
            <a:ahLst/>
            <a:cxnLst>
              <a:cxn ang="0">
                <a:pos x="345" y="373"/>
              </a:cxn>
              <a:cxn ang="0">
                <a:pos x="162" y="363"/>
              </a:cxn>
              <a:cxn ang="0">
                <a:pos x="0" y="350"/>
              </a:cxn>
              <a:cxn ang="0">
                <a:pos x="7" y="271"/>
              </a:cxn>
              <a:cxn ang="0">
                <a:pos x="22" y="116"/>
              </a:cxn>
              <a:cxn ang="0">
                <a:pos x="30" y="0"/>
              </a:cxn>
              <a:cxn ang="0">
                <a:pos x="224" y="17"/>
              </a:cxn>
              <a:cxn ang="0">
                <a:pos x="413" y="25"/>
              </a:cxn>
              <a:cxn ang="0">
                <a:pos x="547" y="37"/>
              </a:cxn>
              <a:cxn ang="0">
                <a:pos x="551" y="49"/>
              </a:cxn>
              <a:cxn ang="0">
                <a:pos x="554" y="55"/>
              </a:cxn>
              <a:cxn ang="0">
                <a:pos x="556" y="60"/>
              </a:cxn>
              <a:cxn ang="0">
                <a:pos x="557" y="67"/>
              </a:cxn>
              <a:cxn ang="0">
                <a:pos x="556" y="72"/>
              </a:cxn>
              <a:cxn ang="0">
                <a:pos x="552" y="77"/>
              </a:cxn>
              <a:cxn ang="0">
                <a:pos x="552" y="80"/>
              </a:cxn>
              <a:cxn ang="0">
                <a:pos x="554" y="92"/>
              </a:cxn>
              <a:cxn ang="0">
                <a:pos x="552" y="95"/>
              </a:cxn>
              <a:cxn ang="0">
                <a:pos x="552" y="99"/>
              </a:cxn>
              <a:cxn ang="0">
                <a:pos x="552" y="102"/>
              </a:cxn>
              <a:cxn ang="0">
                <a:pos x="556" y="107"/>
              </a:cxn>
              <a:cxn ang="0">
                <a:pos x="556" y="111"/>
              </a:cxn>
              <a:cxn ang="0">
                <a:pos x="556" y="112"/>
              </a:cxn>
              <a:cxn ang="0">
                <a:pos x="554" y="117"/>
              </a:cxn>
              <a:cxn ang="0">
                <a:pos x="556" y="121"/>
              </a:cxn>
              <a:cxn ang="0">
                <a:pos x="554" y="124"/>
              </a:cxn>
              <a:cxn ang="0">
                <a:pos x="554" y="126"/>
              </a:cxn>
              <a:cxn ang="0">
                <a:pos x="557" y="132"/>
              </a:cxn>
              <a:cxn ang="0">
                <a:pos x="559" y="149"/>
              </a:cxn>
              <a:cxn ang="0">
                <a:pos x="564" y="159"/>
              </a:cxn>
              <a:cxn ang="0">
                <a:pos x="567" y="167"/>
              </a:cxn>
              <a:cxn ang="0">
                <a:pos x="572" y="181"/>
              </a:cxn>
              <a:cxn ang="0">
                <a:pos x="574" y="194"/>
              </a:cxn>
              <a:cxn ang="0">
                <a:pos x="574" y="201"/>
              </a:cxn>
              <a:cxn ang="0">
                <a:pos x="574" y="211"/>
              </a:cxn>
              <a:cxn ang="0">
                <a:pos x="574" y="218"/>
              </a:cxn>
              <a:cxn ang="0">
                <a:pos x="576" y="224"/>
              </a:cxn>
              <a:cxn ang="0">
                <a:pos x="577" y="239"/>
              </a:cxn>
              <a:cxn ang="0">
                <a:pos x="576" y="249"/>
              </a:cxn>
              <a:cxn ang="0">
                <a:pos x="577" y="258"/>
              </a:cxn>
              <a:cxn ang="0">
                <a:pos x="579" y="263"/>
              </a:cxn>
              <a:cxn ang="0">
                <a:pos x="581" y="266"/>
              </a:cxn>
              <a:cxn ang="0">
                <a:pos x="581" y="276"/>
              </a:cxn>
              <a:cxn ang="0">
                <a:pos x="579" y="293"/>
              </a:cxn>
              <a:cxn ang="0">
                <a:pos x="579" y="303"/>
              </a:cxn>
              <a:cxn ang="0">
                <a:pos x="582" y="316"/>
              </a:cxn>
              <a:cxn ang="0">
                <a:pos x="587" y="325"/>
              </a:cxn>
              <a:cxn ang="0">
                <a:pos x="592" y="335"/>
              </a:cxn>
              <a:cxn ang="0">
                <a:pos x="594" y="351"/>
              </a:cxn>
              <a:cxn ang="0">
                <a:pos x="596" y="370"/>
              </a:cxn>
              <a:cxn ang="0">
                <a:pos x="542" y="380"/>
              </a:cxn>
              <a:cxn ang="0">
                <a:pos x="423" y="378"/>
              </a:cxn>
            </a:cxnLst>
            <a:rect l="0" t="0" r="r" b="b"/>
            <a:pathLst>
              <a:path w="597" h="380">
                <a:moveTo>
                  <a:pt x="423" y="378"/>
                </a:moveTo>
                <a:lnTo>
                  <a:pt x="400" y="377"/>
                </a:lnTo>
                <a:lnTo>
                  <a:pt x="345" y="373"/>
                </a:lnTo>
                <a:lnTo>
                  <a:pt x="331" y="373"/>
                </a:lnTo>
                <a:lnTo>
                  <a:pt x="281" y="370"/>
                </a:lnTo>
                <a:lnTo>
                  <a:pt x="162" y="363"/>
                </a:lnTo>
                <a:lnTo>
                  <a:pt x="87" y="358"/>
                </a:lnTo>
                <a:lnTo>
                  <a:pt x="84" y="358"/>
                </a:lnTo>
                <a:lnTo>
                  <a:pt x="0" y="350"/>
                </a:lnTo>
                <a:lnTo>
                  <a:pt x="4" y="313"/>
                </a:lnTo>
                <a:lnTo>
                  <a:pt x="5" y="283"/>
                </a:lnTo>
                <a:lnTo>
                  <a:pt x="7" y="271"/>
                </a:lnTo>
                <a:lnTo>
                  <a:pt x="15" y="191"/>
                </a:lnTo>
                <a:lnTo>
                  <a:pt x="15" y="184"/>
                </a:lnTo>
                <a:lnTo>
                  <a:pt x="22" y="116"/>
                </a:lnTo>
                <a:lnTo>
                  <a:pt x="25" y="70"/>
                </a:lnTo>
                <a:lnTo>
                  <a:pt x="27" y="42"/>
                </a:lnTo>
                <a:lnTo>
                  <a:pt x="30" y="0"/>
                </a:lnTo>
                <a:lnTo>
                  <a:pt x="116" y="8"/>
                </a:lnTo>
                <a:lnTo>
                  <a:pt x="186" y="14"/>
                </a:lnTo>
                <a:lnTo>
                  <a:pt x="224" y="17"/>
                </a:lnTo>
                <a:lnTo>
                  <a:pt x="323" y="22"/>
                </a:lnTo>
                <a:lnTo>
                  <a:pt x="373" y="24"/>
                </a:lnTo>
                <a:lnTo>
                  <a:pt x="413" y="25"/>
                </a:lnTo>
                <a:lnTo>
                  <a:pt x="494" y="29"/>
                </a:lnTo>
                <a:lnTo>
                  <a:pt x="547" y="29"/>
                </a:lnTo>
                <a:lnTo>
                  <a:pt x="547" y="37"/>
                </a:lnTo>
                <a:lnTo>
                  <a:pt x="552" y="44"/>
                </a:lnTo>
                <a:lnTo>
                  <a:pt x="552" y="49"/>
                </a:lnTo>
                <a:lnTo>
                  <a:pt x="551" y="49"/>
                </a:lnTo>
                <a:lnTo>
                  <a:pt x="552" y="50"/>
                </a:lnTo>
                <a:lnTo>
                  <a:pt x="554" y="54"/>
                </a:lnTo>
                <a:lnTo>
                  <a:pt x="554" y="55"/>
                </a:lnTo>
                <a:lnTo>
                  <a:pt x="554" y="57"/>
                </a:lnTo>
                <a:lnTo>
                  <a:pt x="556" y="59"/>
                </a:lnTo>
                <a:lnTo>
                  <a:pt x="556" y="60"/>
                </a:lnTo>
                <a:lnTo>
                  <a:pt x="557" y="62"/>
                </a:lnTo>
                <a:lnTo>
                  <a:pt x="556" y="64"/>
                </a:lnTo>
                <a:lnTo>
                  <a:pt x="557" y="67"/>
                </a:lnTo>
                <a:lnTo>
                  <a:pt x="557" y="70"/>
                </a:lnTo>
                <a:lnTo>
                  <a:pt x="556" y="70"/>
                </a:lnTo>
                <a:lnTo>
                  <a:pt x="556" y="72"/>
                </a:lnTo>
                <a:lnTo>
                  <a:pt x="554" y="72"/>
                </a:lnTo>
                <a:lnTo>
                  <a:pt x="554" y="77"/>
                </a:lnTo>
                <a:lnTo>
                  <a:pt x="552" y="77"/>
                </a:lnTo>
                <a:lnTo>
                  <a:pt x="552" y="79"/>
                </a:lnTo>
                <a:lnTo>
                  <a:pt x="554" y="80"/>
                </a:lnTo>
                <a:lnTo>
                  <a:pt x="552" y="80"/>
                </a:lnTo>
                <a:lnTo>
                  <a:pt x="554" y="82"/>
                </a:lnTo>
                <a:lnTo>
                  <a:pt x="554" y="84"/>
                </a:lnTo>
                <a:lnTo>
                  <a:pt x="554" y="92"/>
                </a:lnTo>
                <a:lnTo>
                  <a:pt x="556" y="92"/>
                </a:lnTo>
                <a:lnTo>
                  <a:pt x="556" y="95"/>
                </a:lnTo>
                <a:lnTo>
                  <a:pt x="552" y="95"/>
                </a:lnTo>
                <a:lnTo>
                  <a:pt x="552" y="97"/>
                </a:lnTo>
                <a:lnTo>
                  <a:pt x="554" y="97"/>
                </a:lnTo>
                <a:lnTo>
                  <a:pt x="552" y="99"/>
                </a:lnTo>
                <a:lnTo>
                  <a:pt x="554" y="101"/>
                </a:lnTo>
                <a:lnTo>
                  <a:pt x="554" y="102"/>
                </a:lnTo>
                <a:lnTo>
                  <a:pt x="552" y="102"/>
                </a:lnTo>
                <a:lnTo>
                  <a:pt x="554" y="102"/>
                </a:lnTo>
                <a:lnTo>
                  <a:pt x="554" y="106"/>
                </a:lnTo>
                <a:lnTo>
                  <a:pt x="556" y="107"/>
                </a:lnTo>
                <a:lnTo>
                  <a:pt x="554" y="107"/>
                </a:lnTo>
                <a:lnTo>
                  <a:pt x="556" y="109"/>
                </a:lnTo>
                <a:lnTo>
                  <a:pt x="556" y="111"/>
                </a:lnTo>
                <a:lnTo>
                  <a:pt x="554" y="111"/>
                </a:lnTo>
                <a:lnTo>
                  <a:pt x="556" y="111"/>
                </a:lnTo>
                <a:lnTo>
                  <a:pt x="556" y="112"/>
                </a:lnTo>
                <a:lnTo>
                  <a:pt x="554" y="112"/>
                </a:lnTo>
                <a:lnTo>
                  <a:pt x="556" y="114"/>
                </a:lnTo>
                <a:lnTo>
                  <a:pt x="554" y="117"/>
                </a:lnTo>
                <a:lnTo>
                  <a:pt x="556" y="117"/>
                </a:lnTo>
                <a:lnTo>
                  <a:pt x="554" y="119"/>
                </a:lnTo>
                <a:lnTo>
                  <a:pt x="556" y="121"/>
                </a:lnTo>
                <a:lnTo>
                  <a:pt x="554" y="121"/>
                </a:lnTo>
                <a:lnTo>
                  <a:pt x="554" y="122"/>
                </a:lnTo>
                <a:lnTo>
                  <a:pt x="554" y="124"/>
                </a:lnTo>
                <a:lnTo>
                  <a:pt x="554" y="124"/>
                </a:lnTo>
                <a:lnTo>
                  <a:pt x="556" y="126"/>
                </a:lnTo>
                <a:lnTo>
                  <a:pt x="554" y="126"/>
                </a:lnTo>
                <a:lnTo>
                  <a:pt x="556" y="127"/>
                </a:lnTo>
                <a:lnTo>
                  <a:pt x="556" y="131"/>
                </a:lnTo>
                <a:lnTo>
                  <a:pt x="557" y="132"/>
                </a:lnTo>
                <a:lnTo>
                  <a:pt x="557" y="136"/>
                </a:lnTo>
                <a:lnTo>
                  <a:pt x="557" y="137"/>
                </a:lnTo>
                <a:lnTo>
                  <a:pt x="559" y="149"/>
                </a:lnTo>
                <a:lnTo>
                  <a:pt x="562" y="154"/>
                </a:lnTo>
                <a:lnTo>
                  <a:pt x="562" y="157"/>
                </a:lnTo>
                <a:lnTo>
                  <a:pt x="564" y="159"/>
                </a:lnTo>
                <a:lnTo>
                  <a:pt x="566" y="164"/>
                </a:lnTo>
                <a:lnTo>
                  <a:pt x="566" y="166"/>
                </a:lnTo>
                <a:lnTo>
                  <a:pt x="567" y="167"/>
                </a:lnTo>
                <a:lnTo>
                  <a:pt x="567" y="171"/>
                </a:lnTo>
                <a:lnTo>
                  <a:pt x="569" y="177"/>
                </a:lnTo>
                <a:lnTo>
                  <a:pt x="572" y="181"/>
                </a:lnTo>
                <a:lnTo>
                  <a:pt x="572" y="188"/>
                </a:lnTo>
                <a:lnTo>
                  <a:pt x="576" y="189"/>
                </a:lnTo>
                <a:lnTo>
                  <a:pt x="574" y="194"/>
                </a:lnTo>
                <a:lnTo>
                  <a:pt x="576" y="198"/>
                </a:lnTo>
                <a:lnTo>
                  <a:pt x="574" y="198"/>
                </a:lnTo>
                <a:lnTo>
                  <a:pt x="574" y="201"/>
                </a:lnTo>
                <a:lnTo>
                  <a:pt x="574" y="206"/>
                </a:lnTo>
                <a:lnTo>
                  <a:pt x="574" y="209"/>
                </a:lnTo>
                <a:lnTo>
                  <a:pt x="574" y="211"/>
                </a:lnTo>
                <a:lnTo>
                  <a:pt x="576" y="211"/>
                </a:lnTo>
                <a:lnTo>
                  <a:pt x="576" y="214"/>
                </a:lnTo>
                <a:lnTo>
                  <a:pt x="574" y="218"/>
                </a:lnTo>
                <a:lnTo>
                  <a:pt x="576" y="219"/>
                </a:lnTo>
                <a:lnTo>
                  <a:pt x="576" y="223"/>
                </a:lnTo>
                <a:lnTo>
                  <a:pt x="576" y="224"/>
                </a:lnTo>
                <a:lnTo>
                  <a:pt x="574" y="229"/>
                </a:lnTo>
                <a:lnTo>
                  <a:pt x="576" y="231"/>
                </a:lnTo>
                <a:lnTo>
                  <a:pt x="577" y="239"/>
                </a:lnTo>
                <a:lnTo>
                  <a:pt x="576" y="241"/>
                </a:lnTo>
                <a:lnTo>
                  <a:pt x="577" y="248"/>
                </a:lnTo>
                <a:lnTo>
                  <a:pt x="576" y="249"/>
                </a:lnTo>
                <a:lnTo>
                  <a:pt x="577" y="254"/>
                </a:lnTo>
                <a:lnTo>
                  <a:pt x="576" y="258"/>
                </a:lnTo>
                <a:lnTo>
                  <a:pt x="577" y="258"/>
                </a:lnTo>
                <a:lnTo>
                  <a:pt x="577" y="261"/>
                </a:lnTo>
                <a:lnTo>
                  <a:pt x="579" y="261"/>
                </a:lnTo>
                <a:lnTo>
                  <a:pt x="579" y="263"/>
                </a:lnTo>
                <a:lnTo>
                  <a:pt x="579" y="264"/>
                </a:lnTo>
                <a:lnTo>
                  <a:pt x="579" y="266"/>
                </a:lnTo>
                <a:lnTo>
                  <a:pt x="581" y="266"/>
                </a:lnTo>
                <a:lnTo>
                  <a:pt x="581" y="268"/>
                </a:lnTo>
                <a:lnTo>
                  <a:pt x="579" y="273"/>
                </a:lnTo>
                <a:lnTo>
                  <a:pt x="581" y="276"/>
                </a:lnTo>
                <a:lnTo>
                  <a:pt x="579" y="281"/>
                </a:lnTo>
                <a:lnTo>
                  <a:pt x="579" y="286"/>
                </a:lnTo>
                <a:lnTo>
                  <a:pt x="579" y="293"/>
                </a:lnTo>
                <a:lnTo>
                  <a:pt x="579" y="295"/>
                </a:lnTo>
                <a:lnTo>
                  <a:pt x="579" y="301"/>
                </a:lnTo>
                <a:lnTo>
                  <a:pt x="579" y="303"/>
                </a:lnTo>
                <a:lnTo>
                  <a:pt x="579" y="305"/>
                </a:lnTo>
                <a:lnTo>
                  <a:pt x="581" y="305"/>
                </a:lnTo>
                <a:lnTo>
                  <a:pt x="582" y="316"/>
                </a:lnTo>
                <a:lnTo>
                  <a:pt x="584" y="320"/>
                </a:lnTo>
                <a:lnTo>
                  <a:pt x="584" y="325"/>
                </a:lnTo>
                <a:lnTo>
                  <a:pt x="587" y="325"/>
                </a:lnTo>
                <a:lnTo>
                  <a:pt x="589" y="333"/>
                </a:lnTo>
                <a:lnTo>
                  <a:pt x="592" y="333"/>
                </a:lnTo>
                <a:lnTo>
                  <a:pt x="592" y="335"/>
                </a:lnTo>
                <a:lnTo>
                  <a:pt x="592" y="346"/>
                </a:lnTo>
                <a:lnTo>
                  <a:pt x="594" y="348"/>
                </a:lnTo>
                <a:lnTo>
                  <a:pt x="594" y="351"/>
                </a:lnTo>
                <a:lnTo>
                  <a:pt x="596" y="353"/>
                </a:lnTo>
                <a:lnTo>
                  <a:pt x="597" y="362"/>
                </a:lnTo>
                <a:lnTo>
                  <a:pt x="596" y="370"/>
                </a:lnTo>
                <a:lnTo>
                  <a:pt x="596" y="378"/>
                </a:lnTo>
                <a:lnTo>
                  <a:pt x="596" y="380"/>
                </a:lnTo>
                <a:lnTo>
                  <a:pt x="542" y="380"/>
                </a:lnTo>
                <a:lnTo>
                  <a:pt x="484" y="378"/>
                </a:lnTo>
                <a:lnTo>
                  <a:pt x="480" y="378"/>
                </a:lnTo>
                <a:lnTo>
                  <a:pt x="423" y="378"/>
                </a:lnTo>
              </a:path>
            </a:pathLst>
          </a:custGeom>
          <a:solidFill>
            <a:srgbClr val="F5DB6B"/>
          </a:solidFill>
          <a:ln w="6350" cap="rnd" cmpd="sng">
            <a:solidFill>
              <a:srgbClr val="777777"/>
            </a:solidFill>
            <a:prstDash val="sysDot"/>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4963" name="Freeform 35"/>
          <p:cNvSpPr>
            <a:spLocks/>
          </p:cNvSpPr>
          <p:nvPr/>
        </p:nvSpPr>
        <p:spPr bwMode="auto">
          <a:xfrm>
            <a:off x="3657600" y="1712913"/>
            <a:ext cx="1125538" cy="747712"/>
          </a:xfrm>
          <a:custGeom>
            <a:avLst/>
            <a:gdLst/>
            <a:ahLst/>
            <a:cxnLst>
              <a:cxn ang="0">
                <a:pos x="47" y="338"/>
              </a:cxn>
              <a:cxn ang="0">
                <a:pos x="5" y="278"/>
              </a:cxn>
              <a:cxn ang="0">
                <a:pos x="12" y="201"/>
              </a:cxn>
              <a:cxn ang="0">
                <a:pos x="22" y="109"/>
              </a:cxn>
              <a:cxn ang="0">
                <a:pos x="32" y="0"/>
              </a:cxn>
              <a:cxn ang="0">
                <a:pos x="194" y="13"/>
              </a:cxn>
              <a:cxn ang="0">
                <a:pos x="377" y="23"/>
              </a:cxn>
              <a:cxn ang="0">
                <a:pos x="512" y="28"/>
              </a:cxn>
              <a:cxn ang="0">
                <a:pos x="628" y="30"/>
              </a:cxn>
              <a:cxn ang="0">
                <a:pos x="621" y="53"/>
              </a:cxn>
              <a:cxn ang="0">
                <a:pos x="604" y="72"/>
              </a:cxn>
              <a:cxn ang="0">
                <a:pos x="618" y="92"/>
              </a:cxn>
              <a:cxn ang="0">
                <a:pos x="634" y="100"/>
              </a:cxn>
              <a:cxn ang="0">
                <a:pos x="636" y="140"/>
              </a:cxn>
              <a:cxn ang="0">
                <a:pos x="636" y="191"/>
              </a:cxn>
              <a:cxn ang="0">
                <a:pos x="634" y="308"/>
              </a:cxn>
              <a:cxn ang="0">
                <a:pos x="623" y="316"/>
              </a:cxn>
              <a:cxn ang="0">
                <a:pos x="629" y="326"/>
              </a:cxn>
              <a:cxn ang="0">
                <a:pos x="624" y="336"/>
              </a:cxn>
              <a:cxn ang="0">
                <a:pos x="626" y="339"/>
              </a:cxn>
              <a:cxn ang="0">
                <a:pos x="634" y="351"/>
              </a:cxn>
              <a:cxn ang="0">
                <a:pos x="633" y="358"/>
              </a:cxn>
              <a:cxn ang="0">
                <a:pos x="629" y="368"/>
              </a:cxn>
              <a:cxn ang="0">
                <a:pos x="628" y="378"/>
              </a:cxn>
              <a:cxn ang="0">
                <a:pos x="623" y="385"/>
              </a:cxn>
              <a:cxn ang="0">
                <a:pos x="619" y="395"/>
              </a:cxn>
              <a:cxn ang="0">
                <a:pos x="628" y="403"/>
              </a:cxn>
              <a:cxn ang="0">
                <a:pos x="631" y="413"/>
              </a:cxn>
              <a:cxn ang="0">
                <a:pos x="636" y="423"/>
              </a:cxn>
              <a:cxn ang="0">
                <a:pos x="623" y="421"/>
              </a:cxn>
              <a:cxn ang="0">
                <a:pos x="619" y="416"/>
              </a:cxn>
              <a:cxn ang="0">
                <a:pos x="614" y="405"/>
              </a:cxn>
              <a:cxn ang="0">
                <a:pos x="604" y="401"/>
              </a:cxn>
              <a:cxn ang="0">
                <a:pos x="591" y="398"/>
              </a:cxn>
              <a:cxn ang="0">
                <a:pos x="589" y="393"/>
              </a:cxn>
              <a:cxn ang="0">
                <a:pos x="576" y="388"/>
              </a:cxn>
              <a:cxn ang="0">
                <a:pos x="567" y="381"/>
              </a:cxn>
              <a:cxn ang="0">
                <a:pos x="557" y="380"/>
              </a:cxn>
              <a:cxn ang="0">
                <a:pos x="547" y="380"/>
              </a:cxn>
              <a:cxn ang="0">
                <a:pos x="532" y="383"/>
              </a:cxn>
              <a:cxn ang="0">
                <a:pos x="522" y="381"/>
              </a:cxn>
              <a:cxn ang="0">
                <a:pos x="516" y="383"/>
              </a:cxn>
              <a:cxn ang="0">
                <a:pos x="504" y="390"/>
              </a:cxn>
              <a:cxn ang="0">
                <a:pos x="494" y="385"/>
              </a:cxn>
              <a:cxn ang="0">
                <a:pos x="479" y="376"/>
              </a:cxn>
              <a:cxn ang="0">
                <a:pos x="464" y="365"/>
              </a:cxn>
              <a:cxn ang="0">
                <a:pos x="322" y="358"/>
              </a:cxn>
              <a:cxn ang="0">
                <a:pos x="106" y="344"/>
              </a:cxn>
            </a:cxnLst>
            <a:rect l="0" t="0" r="r" b="b"/>
            <a:pathLst>
              <a:path w="636" h="423">
                <a:moveTo>
                  <a:pt x="106" y="344"/>
                </a:moveTo>
                <a:lnTo>
                  <a:pt x="87" y="343"/>
                </a:lnTo>
                <a:lnTo>
                  <a:pt x="47" y="338"/>
                </a:lnTo>
                <a:lnTo>
                  <a:pt x="0" y="334"/>
                </a:lnTo>
                <a:lnTo>
                  <a:pt x="5" y="281"/>
                </a:lnTo>
                <a:lnTo>
                  <a:pt x="5" y="278"/>
                </a:lnTo>
                <a:lnTo>
                  <a:pt x="9" y="237"/>
                </a:lnTo>
                <a:lnTo>
                  <a:pt x="12" y="204"/>
                </a:lnTo>
                <a:lnTo>
                  <a:pt x="12" y="201"/>
                </a:lnTo>
                <a:lnTo>
                  <a:pt x="15" y="155"/>
                </a:lnTo>
                <a:lnTo>
                  <a:pt x="20" y="109"/>
                </a:lnTo>
                <a:lnTo>
                  <a:pt x="22" y="109"/>
                </a:lnTo>
                <a:lnTo>
                  <a:pt x="26" y="83"/>
                </a:lnTo>
                <a:lnTo>
                  <a:pt x="31" y="8"/>
                </a:lnTo>
                <a:lnTo>
                  <a:pt x="32" y="0"/>
                </a:lnTo>
                <a:lnTo>
                  <a:pt x="116" y="8"/>
                </a:lnTo>
                <a:lnTo>
                  <a:pt x="119" y="8"/>
                </a:lnTo>
                <a:lnTo>
                  <a:pt x="194" y="13"/>
                </a:lnTo>
                <a:lnTo>
                  <a:pt x="313" y="20"/>
                </a:lnTo>
                <a:lnTo>
                  <a:pt x="363" y="23"/>
                </a:lnTo>
                <a:lnTo>
                  <a:pt x="377" y="23"/>
                </a:lnTo>
                <a:lnTo>
                  <a:pt x="432" y="27"/>
                </a:lnTo>
                <a:lnTo>
                  <a:pt x="455" y="28"/>
                </a:lnTo>
                <a:lnTo>
                  <a:pt x="512" y="28"/>
                </a:lnTo>
                <a:lnTo>
                  <a:pt x="516" y="28"/>
                </a:lnTo>
                <a:lnTo>
                  <a:pt x="574" y="30"/>
                </a:lnTo>
                <a:lnTo>
                  <a:pt x="628" y="30"/>
                </a:lnTo>
                <a:lnTo>
                  <a:pt x="626" y="43"/>
                </a:lnTo>
                <a:lnTo>
                  <a:pt x="624" y="45"/>
                </a:lnTo>
                <a:lnTo>
                  <a:pt x="621" y="53"/>
                </a:lnTo>
                <a:lnTo>
                  <a:pt x="606" y="63"/>
                </a:lnTo>
                <a:lnTo>
                  <a:pt x="604" y="68"/>
                </a:lnTo>
                <a:lnTo>
                  <a:pt x="604" y="72"/>
                </a:lnTo>
                <a:lnTo>
                  <a:pt x="611" y="78"/>
                </a:lnTo>
                <a:lnTo>
                  <a:pt x="613" y="85"/>
                </a:lnTo>
                <a:lnTo>
                  <a:pt x="618" y="92"/>
                </a:lnTo>
                <a:lnTo>
                  <a:pt x="624" y="92"/>
                </a:lnTo>
                <a:lnTo>
                  <a:pt x="631" y="94"/>
                </a:lnTo>
                <a:lnTo>
                  <a:pt x="634" y="100"/>
                </a:lnTo>
                <a:lnTo>
                  <a:pt x="636" y="104"/>
                </a:lnTo>
                <a:lnTo>
                  <a:pt x="636" y="105"/>
                </a:lnTo>
                <a:lnTo>
                  <a:pt x="636" y="140"/>
                </a:lnTo>
                <a:lnTo>
                  <a:pt x="636" y="160"/>
                </a:lnTo>
                <a:lnTo>
                  <a:pt x="636" y="179"/>
                </a:lnTo>
                <a:lnTo>
                  <a:pt x="636" y="191"/>
                </a:lnTo>
                <a:lnTo>
                  <a:pt x="634" y="229"/>
                </a:lnTo>
                <a:lnTo>
                  <a:pt x="634" y="269"/>
                </a:lnTo>
                <a:lnTo>
                  <a:pt x="634" y="308"/>
                </a:lnTo>
                <a:lnTo>
                  <a:pt x="623" y="308"/>
                </a:lnTo>
                <a:lnTo>
                  <a:pt x="624" y="311"/>
                </a:lnTo>
                <a:lnTo>
                  <a:pt x="623" y="316"/>
                </a:lnTo>
                <a:lnTo>
                  <a:pt x="626" y="319"/>
                </a:lnTo>
                <a:lnTo>
                  <a:pt x="629" y="323"/>
                </a:lnTo>
                <a:lnTo>
                  <a:pt x="629" y="326"/>
                </a:lnTo>
                <a:lnTo>
                  <a:pt x="628" y="331"/>
                </a:lnTo>
                <a:lnTo>
                  <a:pt x="624" y="333"/>
                </a:lnTo>
                <a:lnTo>
                  <a:pt x="624" y="336"/>
                </a:lnTo>
                <a:lnTo>
                  <a:pt x="626" y="336"/>
                </a:lnTo>
                <a:lnTo>
                  <a:pt x="626" y="338"/>
                </a:lnTo>
                <a:lnTo>
                  <a:pt x="626" y="339"/>
                </a:lnTo>
                <a:lnTo>
                  <a:pt x="633" y="341"/>
                </a:lnTo>
                <a:lnTo>
                  <a:pt x="633" y="341"/>
                </a:lnTo>
                <a:lnTo>
                  <a:pt x="634" y="351"/>
                </a:lnTo>
                <a:lnTo>
                  <a:pt x="634" y="356"/>
                </a:lnTo>
                <a:lnTo>
                  <a:pt x="634" y="358"/>
                </a:lnTo>
                <a:lnTo>
                  <a:pt x="633" y="358"/>
                </a:lnTo>
                <a:lnTo>
                  <a:pt x="629" y="360"/>
                </a:lnTo>
                <a:lnTo>
                  <a:pt x="631" y="365"/>
                </a:lnTo>
                <a:lnTo>
                  <a:pt x="629" y="368"/>
                </a:lnTo>
                <a:lnTo>
                  <a:pt x="629" y="371"/>
                </a:lnTo>
                <a:lnTo>
                  <a:pt x="628" y="376"/>
                </a:lnTo>
                <a:lnTo>
                  <a:pt x="628" y="378"/>
                </a:lnTo>
                <a:lnTo>
                  <a:pt x="626" y="383"/>
                </a:lnTo>
                <a:lnTo>
                  <a:pt x="624" y="385"/>
                </a:lnTo>
                <a:lnTo>
                  <a:pt x="623" y="385"/>
                </a:lnTo>
                <a:lnTo>
                  <a:pt x="621" y="390"/>
                </a:lnTo>
                <a:lnTo>
                  <a:pt x="621" y="390"/>
                </a:lnTo>
                <a:lnTo>
                  <a:pt x="619" y="395"/>
                </a:lnTo>
                <a:lnTo>
                  <a:pt x="621" y="400"/>
                </a:lnTo>
                <a:lnTo>
                  <a:pt x="626" y="403"/>
                </a:lnTo>
                <a:lnTo>
                  <a:pt x="628" y="403"/>
                </a:lnTo>
                <a:lnTo>
                  <a:pt x="629" y="408"/>
                </a:lnTo>
                <a:lnTo>
                  <a:pt x="633" y="413"/>
                </a:lnTo>
                <a:lnTo>
                  <a:pt x="631" y="413"/>
                </a:lnTo>
                <a:lnTo>
                  <a:pt x="633" y="415"/>
                </a:lnTo>
                <a:lnTo>
                  <a:pt x="633" y="421"/>
                </a:lnTo>
                <a:lnTo>
                  <a:pt x="636" y="423"/>
                </a:lnTo>
                <a:lnTo>
                  <a:pt x="631" y="423"/>
                </a:lnTo>
                <a:lnTo>
                  <a:pt x="626" y="421"/>
                </a:lnTo>
                <a:lnTo>
                  <a:pt x="623" y="421"/>
                </a:lnTo>
                <a:lnTo>
                  <a:pt x="621" y="421"/>
                </a:lnTo>
                <a:lnTo>
                  <a:pt x="621" y="420"/>
                </a:lnTo>
                <a:lnTo>
                  <a:pt x="619" y="416"/>
                </a:lnTo>
                <a:lnTo>
                  <a:pt x="613" y="410"/>
                </a:lnTo>
                <a:lnTo>
                  <a:pt x="614" y="406"/>
                </a:lnTo>
                <a:lnTo>
                  <a:pt x="614" y="405"/>
                </a:lnTo>
                <a:lnTo>
                  <a:pt x="611" y="403"/>
                </a:lnTo>
                <a:lnTo>
                  <a:pt x="606" y="403"/>
                </a:lnTo>
                <a:lnTo>
                  <a:pt x="604" y="401"/>
                </a:lnTo>
                <a:lnTo>
                  <a:pt x="604" y="400"/>
                </a:lnTo>
                <a:lnTo>
                  <a:pt x="598" y="396"/>
                </a:lnTo>
                <a:lnTo>
                  <a:pt x="591" y="398"/>
                </a:lnTo>
                <a:lnTo>
                  <a:pt x="589" y="396"/>
                </a:lnTo>
                <a:lnTo>
                  <a:pt x="591" y="393"/>
                </a:lnTo>
                <a:lnTo>
                  <a:pt x="589" y="393"/>
                </a:lnTo>
                <a:lnTo>
                  <a:pt x="588" y="393"/>
                </a:lnTo>
                <a:lnTo>
                  <a:pt x="579" y="390"/>
                </a:lnTo>
                <a:lnTo>
                  <a:pt x="576" y="388"/>
                </a:lnTo>
                <a:lnTo>
                  <a:pt x="571" y="386"/>
                </a:lnTo>
                <a:lnTo>
                  <a:pt x="569" y="383"/>
                </a:lnTo>
                <a:lnTo>
                  <a:pt x="567" y="381"/>
                </a:lnTo>
                <a:lnTo>
                  <a:pt x="567" y="381"/>
                </a:lnTo>
                <a:lnTo>
                  <a:pt x="562" y="380"/>
                </a:lnTo>
                <a:lnTo>
                  <a:pt x="557" y="380"/>
                </a:lnTo>
                <a:lnTo>
                  <a:pt x="551" y="381"/>
                </a:lnTo>
                <a:lnTo>
                  <a:pt x="547" y="380"/>
                </a:lnTo>
                <a:lnTo>
                  <a:pt x="547" y="380"/>
                </a:lnTo>
                <a:lnTo>
                  <a:pt x="541" y="381"/>
                </a:lnTo>
                <a:lnTo>
                  <a:pt x="536" y="380"/>
                </a:lnTo>
                <a:lnTo>
                  <a:pt x="532" y="383"/>
                </a:lnTo>
                <a:lnTo>
                  <a:pt x="527" y="380"/>
                </a:lnTo>
                <a:lnTo>
                  <a:pt x="526" y="381"/>
                </a:lnTo>
                <a:lnTo>
                  <a:pt x="522" y="381"/>
                </a:lnTo>
                <a:lnTo>
                  <a:pt x="521" y="380"/>
                </a:lnTo>
                <a:lnTo>
                  <a:pt x="516" y="380"/>
                </a:lnTo>
                <a:lnTo>
                  <a:pt x="516" y="383"/>
                </a:lnTo>
                <a:lnTo>
                  <a:pt x="511" y="388"/>
                </a:lnTo>
                <a:lnTo>
                  <a:pt x="507" y="390"/>
                </a:lnTo>
                <a:lnTo>
                  <a:pt x="504" y="390"/>
                </a:lnTo>
                <a:lnTo>
                  <a:pt x="502" y="390"/>
                </a:lnTo>
                <a:lnTo>
                  <a:pt x="494" y="386"/>
                </a:lnTo>
                <a:lnTo>
                  <a:pt x="494" y="385"/>
                </a:lnTo>
                <a:lnTo>
                  <a:pt x="494" y="381"/>
                </a:lnTo>
                <a:lnTo>
                  <a:pt x="492" y="381"/>
                </a:lnTo>
                <a:lnTo>
                  <a:pt x="479" y="376"/>
                </a:lnTo>
                <a:lnTo>
                  <a:pt x="472" y="371"/>
                </a:lnTo>
                <a:lnTo>
                  <a:pt x="467" y="370"/>
                </a:lnTo>
                <a:lnTo>
                  <a:pt x="464" y="365"/>
                </a:lnTo>
                <a:lnTo>
                  <a:pt x="400" y="361"/>
                </a:lnTo>
                <a:lnTo>
                  <a:pt x="377" y="360"/>
                </a:lnTo>
                <a:lnTo>
                  <a:pt x="322" y="358"/>
                </a:lnTo>
                <a:lnTo>
                  <a:pt x="236" y="355"/>
                </a:lnTo>
                <a:lnTo>
                  <a:pt x="164" y="348"/>
                </a:lnTo>
                <a:lnTo>
                  <a:pt x="106" y="344"/>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64" name="Freeform 36"/>
          <p:cNvSpPr>
            <a:spLocks/>
          </p:cNvSpPr>
          <p:nvPr/>
        </p:nvSpPr>
        <p:spPr bwMode="auto">
          <a:xfrm>
            <a:off x="2562227" y="1771653"/>
            <a:ext cx="1130300" cy="931863"/>
          </a:xfrm>
          <a:custGeom>
            <a:avLst/>
            <a:gdLst/>
            <a:ahLst/>
            <a:cxnLst>
              <a:cxn ang="0">
                <a:pos x="606" y="450"/>
              </a:cxn>
              <a:cxn ang="0">
                <a:pos x="603" y="464"/>
              </a:cxn>
              <a:cxn ang="0">
                <a:pos x="603" y="484"/>
              </a:cxn>
              <a:cxn ang="0">
                <a:pos x="599" y="527"/>
              </a:cxn>
              <a:cxn ang="0">
                <a:pos x="522" y="522"/>
              </a:cxn>
              <a:cxn ang="0">
                <a:pos x="494" y="517"/>
              </a:cxn>
              <a:cxn ang="0">
                <a:pos x="414" y="509"/>
              </a:cxn>
              <a:cxn ang="0">
                <a:pos x="402" y="507"/>
              </a:cxn>
              <a:cxn ang="0">
                <a:pos x="358" y="502"/>
              </a:cxn>
              <a:cxn ang="0">
                <a:pos x="320" y="497"/>
              </a:cxn>
              <a:cxn ang="0">
                <a:pos x="266" y="491"/>
              </a:cxn>
              <a:cxn ang="0">
                <a:pos x="171" y="475"/>
              </a:cxn>
              <a:cxn ang="0">
                <a:pos x="89" y="464"/>
              </a:cxn>
              <a:cxn ang="0">
                <a:pos x="84" y="464"/>
              </a:cxn>
              <a:cxn ang="0">
                <a:pos x="0" y="449"/>
              </a:cxn>
              <a:cxn ang="0">
                <a:pos x="6" y="420"/>
              </a:cxn>
              <a:cxn ang="0">
                <a:pos x="12" y="383"/>
              </a:cxn>
              <a:cxn ang="0">
                <a:pos x="19" y="337"/>
              </a:cxn>
              <a:cxn ang="0">
                <a:pos x="29" y="281"/>
              </a:cxn>
              <a:cxn ang="0">
                <a:pos x="39" y="221"/>
              </a:cxn>
              <a:cxn ang="0">
                <a:pos x="46" y="193"/>
              </a:cxn>
              <a:cxn ang="0">
                <a:pos x="51" y="166"/>
              </a:cxn>
              <a:cxn ang="0">
                <a:pos x="59" y="114"/>
              </a:cxn>
              <a:cxn ang="0">
                <a:pos x="69" y="59"/>
              </a:cxn>
              <a:cxn ang="0">
                <a:pos x="71" y="39"/>
              </a:cxn>
              <a:cxn ang="0">
                <a:pos x="79" y="0"/>
              </a:cxn>
              <a:cxn ang="0">
                <a:pos x="128" y="9"/>
              </a:cxn>
              <a:cxn ang="0">
                <a:pos x="131" y="9"/>
              </a:cxn>
              <a:cxn ang="0">
                <a:pos x="163" y="14"/>
              </a:cxn>
              <a:cxn ang="0">
                <a:pos x="178" y="17"/>
              </a:cxn>
              <a:cxn ang="0">
                <a:pos x="273" y="30"/>
              </a:cxn>
              <a:cxn ang="0">
                <a:pos x="302" y="35"/>
              </a:cxn>
              <a:cxn ang="0">
                <a:pos x="332" y="39"/>
              </a:cxn>
              <a:cxn ang="0">
                <a:pos x="464" y="57"/>
              </a:cxn>
              <a:cxn ang="0">
                <a:pos x="482" y="59"/>
              </a:cxn>
              <a:cxn ang="0">
                <a:pos x="558" y="67"/>
              </a:cxn>
              <a:cxn ang="0">
                <a:pos x="561" y="67"/>
              </a:cxn>
              <a:cxn ang="0">
                <a:pos x="639" y="76"/>
              </a:cxn>
              <a:cxn ang="0">
                <a:pos x="634" y="122"/>
              </a:cxn>
              <a:cxn ang="0">
                <a:pos x="631" y="168"/>
              </a:cxn>
              <a:cxn ang="0">
                <a:pos x="631" y="171"/>
              </a:cxn>
              <a:cxn ang="0">
                <a:pos x="628" y="204"/>
              </a:cxn>
              <a:cxn ang="0">
                <a:pos x="624" y="245"/>
              </a:cxn>
              <a:cxn ang="0">
                <a:pos x="624" y="248"/>
              </a:cxn>
              <a:cxn ang="0">
                <a:pos x="619" y="301"/>
              </a:cxn>
              <a:cxn ang="0">
                <a:pos x="614" y="347"/>
              </a:cxn>
              <a:cxn ang="0">
                <a:pos x="609" y="415"/>
              </a:cxn>
              <a:cxn ang="0">
                <a:pos x="606" y="450"/>
              </a:cxn>
            </a:cxnLst>
            <a:rect l="0" t="0" r="r" b="b"/>
            <a:pathLst>
              <a:path w="639" h="527">
                <a:moveTo>
                  <a:pt x="606" y="450"/>
                </a:moveTo>
                <a:lnTo>
                  <a:pt x="603" y="464"/>
                </a:lnTo>
                <a:lnTo>
                  <a:pt x="603" y="484"/>
                </a:lnTo>
                <a:lnTo>
                  <a:pt x="599" y="527"/>
                </a:lnTo>
                <a:lnTo>
                  <a:pt x="522" y="522"/>
                </a:lnTo>
                <a:lnTo>
                  <a:pt x="494" y="517"/>
                </a:lnTo>
                <a:lnTo>
                  <a:pt x="414" y="509"/>
                </a:lnTo>
                <a:lnTo>
                  <a:pt x="402" y="507"/>
                </a:lnTo>
                <a:lnTo>
                  <a:pt x="358" y="502"/>
                </a:lnTo>
                <a:lnTo>
                  <a:pt x="320" y="497"/>
                </a:lnTo>
                <a:lnTo>
                  <a:pt x="266" y="491"/>
                </a:lnTo>
                <a:lnTo>
                  <a:pt x="171" y="475"/>
                </a:lnTo>
                <a:lnTo>
                  <a:pt x="89" y="464"/>
                </a:lnTo>
                <a:lnTo>
                  <a:pt x="84" y="464"/>
                </a:lnTo>
                <a:lnTo>
                  <a:pt x="0" y="449"/>
                </a:lnTo>
                <a:lnTo>
                  <a:pt x="6" y="420"/>
                </a:lnTo>
                <a:lnTo>
                  <a:pt x="12" y="383"/>
                </a:lnTo>
                <a:lnTo>
                  <a:pt x="19" y="337"/>
                </a:lnTo>
                <a:lnTo>
                  <a:pt x="29" y="281"/>
                </a:lnTo>
                <a:lnTo>
                  <a:pt x="39" y="221"/>
                </a:lnTo>
                <a:lnTo>
                  <a:pt x="46" y="193"/>
                </a:lnTo>
                <a:lnTo>
                  <a:pt x="51" y="166"/>
                </a:lnTo>
                <a:lnTo>
                  <a:pt x="59" y="114"/>
                </a:lnTo>
                <a:lnTo>
                  <a:pt x="69" y="59"/>
                </a:lnTo>
                <a:lnTo>
                  <a:pt x="71" y="39"/>
                </a:lnTo>
                <a:lnTo>
                  <a:pt x="79" y="0"/>
                </a:lnTo>
                <a:lnTo>
                  <a:pt x="128" y="9"/>
                </a:lnTo>
                <a:lnTo>
                  <a:pt x="131" y="9"/>
                </a:lnTo>
                <a:lnTo>
                  <a:pt x="163" y="14"/>
                </a:lnTo>
                <a:lnTo>
                  <a:pt x="178" y="17"/>
                </a:lnTo>
                <a:lnTo>
                  <a:pt x="273" y="30"/>
                </a:lnTo>
                <a:lnTo>
                  <a:pt x="302" y="35"/>
                </a:lnTo>
                <a:lnTo>
                  <a:pt x="332" y="39"/>
                </a:lnTo>
                <a:lnTo>
                  <a:pt x="464" y="57"/>
                </a:lnTo>
                <a:lnTo>
                  <a:pt x="482" y="59"/>
                </a:lnTo>
                <a:lnTo>
                  <a:pt x="558" y="67"/>
                </a:lnTo>
                <a:lnTo>
                  <a:pt x="561" y="67"/>
                </a:lnTo>
                <a:lnTo>
                  <a:pt x="639" y="76"/>
                </a:lnTo>
                <a:lnTo>
                  <a:pt x="634" y="122"/>
                </a:lnTo>
                <a:lnTo>
                  <a:pt x="631" y="168"/>
                </a:lnTo>
                <a:lnTo>
                  <a:pt x="631" y="171"/>
                </a:lnTo>
                <a:lnTo>
                  <a:pt x="628" y="204"/>
                </a:lnTo>
                <a:lnTo>
                  <a:pt x="624" y="245"/>
                </a:lnTo>
                <a:lnTo>
                  <a:pt x="624" y="248"/>
                </a:lnTo>
                <a:lnTo>
                  <a:pt x="619" y="301"/>
                </a:lnTo>
                <a:lnTo>
                  <a:pt x="614" y="347"/>
                </a:lnTo>
                <a:lnTo>
                  <a:pt x="609" y="415"/>
                </a:lnTo>
                <a:lnTo>
                  <a:pt x="606" y="45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4965" name="Freeform 37"/>
          <p:cNvSpPr>
            <a:spLocks/>
          </p:cNvSpPr>
          <p:nvPr/>
        </p:nvSpPr>
        <p:spPr bwMode="auto">
          <a:xfrm>
            <a:off x="5287964" y="1536704"/>
            <a:ext cx="806451" cy="898525"/>
          </a:xfrm>
          <a:custGeom>
            <a:avLst/>
            <a:gdLst/>
            <a:ahLst/>
            <a:cxnLst>
              <a:cxn ang="0">
                <a:pos x="402" y="239"/>
              </a:cxn>
              <a:cxn ang="0">
                <a:pos x="400" y="249"/>
              </a:cxn>
              <a:cxn ang="0">
                <a:pos x="412" y="249"/>
              </a:cxn>
              <a:cxn ang="0">
                <a:pos x="435" y="221"/>
              </a:cxn>
              <a:cxn ang="0">
                <a:pos x="455" y="224"/>
              </a:cxn>
              <a:cxn ang="0">
                <a:pos x="445" y="298"/>
              </a:cxn>
              <a:cxn ang="0">
                <a:pos x="432" y="372"/>
              </a:cxn>
              <a:cxn ang="0">
                <a:pos x="430" y="425"/>
              </a:cxn>
              <a:cxn ang="0">
                <a:pos x="442" y="457"/>
              </a:cxn>
              <a:cxn ang="0">
                <a:pos x="400" y="494"/>
              </a:cxn>
              <a:cxn ang="0">
                <a:pos x="310" y="500"/>
              </a:cxn>
              <a:cxn ang="0">
                <a:pos x="219" y="505"/>
              </a:cxn>
              <a:cxn ang="0">
                <a:pos x="199" y="500"/>
              </a:cxn>
              <a:cxn ang="0">
                <a:pos x="177" y="489"/>
              </a:cxn>
              <a:cxn ang="0">
                <a:pos x="162" y="469"/>
              </a:cxn>
              <a:cxn ang="0">
                <a:pos x="154" y="445"/>
              </a:cxn>
              <a:cxn ang="0">
                <a:pos x="159" y="417"/>
              </a:cxn>
              <a:cxn ang="0">
                <a:pos x="146" y="402"/>
              </a:cxn>
              <a:cxn ang="0">
                <a:pos x="144" y="377"/>
              </a:cxn>
              <a:cxn ang="0">
                <a:pos x="132" y="346"/>
              </a:cxn>
              <a:cxn ang="0">
                <a:pos x="114" y="338"/>
              </a:cxn>
              <a:cxn ang="0">
                <a:pos x="87" y="313"/>
              </a:cxn>
              <a:cxn ang="0">
                <a:pos x="80" y="301"/>
              </a:cxn>
              <a:cxn ang="0">
                <a:pos x="52" y="288"/>
              </a:cxn>
              <a:cxn ang="0">
                <a:pos x="27" y="276"/>
              </a:cxn>
              <a:cxn ang="0">
                <a:pos x="13" y="251"/>
              </a:cxn>
              <a:cxn ang="0">
                <a:pos x="15" y="239"/>
              </a:cxn>
              <a:cxn ang="0">
                <a:pos x="13" y="219"/>
              </a:cxn>
              <a:cxn ang="0">
                <a:pos x="13" y="198"/>
              </a:cxn>
              <a:cxn ang="0">
                <a:pos x="20" y="181"/>
              </a:cxn>
              <a:cxn ang="0">
                <a:pos x="10" y="167"/>
              </a:cxn>
              <a:cxn ang="0">
                <a:pos x="2" y="151"/>
              </a:cxn>
              <a:cxn ang="0">
                <a:pos x="12" y="136"/>
              </a:cxn>
              <a:cxn ang="0">
                <a:pos x="29" y="119"/>
              </a:cxn>
              <a:cxn ang="0">
                <a:pos x="42" y="114"/>
              </a:cxn>
              <a:cxn ang="0">
                <a:pos x="44" y="69"/>
              </a:cxn>
              <a:cxn ang="0">
                <a:pos x="65" y="37"/>
              </a:cxn>
              <a:cxn ang="0">
                <a:pos x="161" y="5"/>
              </a:cxn>
              <a:cxn ang="0">
                <a:pos x="181" y="42"/>
              </a:cxn>
              <a:cxn ang="0">
                <a:pos x="199" y="45"/>
              </a:cxn>
              <a:cxn ang="0">
                <a:pos x="209" y="50"/>
              </a:cxn>
              <a:cxn ang="0">
                <a:pos x="218" y="67"/>
              </a:cxn>
              <a:cxn ang="0">
                <a:pos x="313" y="90"/>
              </a:cxn>
              <a:cxn ang="0">
                <a:pos x="326" y="95"/>
              </a:cxn>
              <a:cxn ang="0">
                <a:pos x="336" y="99"/>
              </a:cxn>
              <a:cxn ang="0">
                <a:pos x="345" y="95"/>
              </a:cxn>
              <a:cxn ang="0">
                <a:pos x="351" y="95"/>
              </a:cxn>
              <a:cxn ang="0">
                <a:pos x="365" y="99"/>
              </a:cxn>
              <a:cxn ang="0">
                <a:pos x="376" y="102"/>
              </a:cxn>
              <a:cxn ang="0">
                <a:pos x="383" y="107"/>
              </a:cxn>
              <a:cxn ang="0">
                <a:pos x="385" y="117"/>
              </a:cxn>
              <a:cxn ang="0">
                <a:pos x="402" y="124"/>
              </a:cxn>
              <a:cxn ang="0">
                <a:pos x="405" y="131"/>
              </a:cxn>
              <a:cxn ang="0">
                <a:pos x="405" y="141"/>
              </a:cxn>
              <a:cxn ang="0">
                <a:pos x="405" y="156"/>
              </a:cxn>
              <a:cxn ang="0">
                <a:pos x="407" y="167"/>
              </a:cxn>
              <a:cxn ang="0">
                <a:pos x="422" y="162"/>
              </a:cxn>
              <a:cxn ang="0">
                <a:pos x="418" y="179"/>
              </a:cxn>
              <a:cxn ang="0">
                <a:pos x="422" y="189"/>
              </a:cxn>
              <a:cxn ang="0">
                <a:pos x="428" y="204"/>
              </a:cxn>
            </a:cxnLst>
            <a:rect l="0" t="0" r="r" b="b"/>
            <a:pathLst>
              <a:path w="455" h="507">
                <a:moveTo>
                  <a:pt x="418" y="209"/>
                </a:moveTo>
                <a:lnTo>
                  <a:pt x="412" y="213"/>
                </a:lnTo>
                <a:lnTo>
                  <a:pt x="412" y="221"/>
                </a:lnTo>
                <a:lnTo>
                  <a:pt x="402" y="239"/>
                </a:lnTo>
                <a:lnTo>
                  <a:pt x="402" y="244"/>
                </a:lnTo>
                <a:lnTo>
                  <a:pt x="400" y="248"/>
                </a:lnTo>
                <a:lnTo>
                  <a:pt x="403" y="253"/>
                </a:lnTo>
                <a:lnTo>
                  <a:pt x="400" y="249"/>
                </a:lnTo>
                <a:lnTo>
                  <a:pt x="400" y="256"/>
                </a:lnTo>
                <a:lnTo>
                  <a:pt x="405" y="259"/>
                </a:lnTo>
                <a:lnTo>
                  <a:pt x="408" y="258"/>
                </a:lnTo>
                <a:lnTo>
                  <a:pt x="412" y="249"/>
                </a:lnTo>
                <a:lnTo>
                  <a:pt x="422" y="244"/>
                </a:lnTo>
                <a:lnTo>
                  <a:pt x="423" y="241"/>
                </a:lnTo>
                <a:lnTo>
                  <a:pt x="432" y="223"/>
                </a:lnTo>
                <a:lnTo>
                  <a:pt x="435" y="221"/>
                </a:lnTo>
                <a:lnTo>
                  <a:pt x="435" y="223"/>
                </a:lnTo>
                <a:lnTo>
                  <a:pt x="443" y="214"/>
                </a:lnTo>
                <a:lnTo>
                  <a:pt x="452" y="223"/>
                </a:lnTo>
                <a:lnTo>
                  <a:pt x="455" y="224"/>
                </a:lnTo>
                <a:lnTo>
                  <a:pt x="453" y="239"/>
                </a:lnTo>
                <a:lnTo>
                  <a:pt x="445" y="254"/>
                </a:lnTo>
                <a:lnTo>
                  <a:pt x="443" y="280"/>
                </a:lnTo>
                <a:lnTo>
                  <a:pt x="445" y="298"/>
                </a:lnTo>
                <a:lnTo>
                  <a:pt x="437" y="308"/>
                </a:lnTo>
                <a:lnTo>
                  <a:pt x="433" y="330"/>
                </a:lnTo>
                <a:lnTo>
                  <a:pt x="437" y="355"/>
                </a:lnTo>
                <a:lnTo>
                  <a:pt x="432" y="372"/>
                </a:lnTo>
                <a:lnTo>
                  <a:pt x="430" y="382"/>
                </a:lnTo>
                <a:lnTo>
                  <a:pt x="425" y="393"/>
                </a:lnTo>
                <a:lnTo>
                  <a:pt x="425" y="412"/>
                </a:lnTo>
                <a:lnTo>
                  <a:pt x="430" y="425"/>
                </a:lnTo>
                <a:lnTo>
                  <a:pt x="428" y="430"/>
                </a:lnTo>
                <a:lnTo>
                  <a:pt x="433" y="437"/>
                </a:lnTo>
                <a:lnTo>
                  <a:pt x="435" y="450"/>
                </a:lnTo>
                <a:lnTo>
                  <a:pt x="442" y="457"/>
                </a:lnTo>
                <a:lnTo>
                  <a:pt x="440" y="470"/>
                </a:lnTo>
                <a:lnTo>
                  <a:pt x="442" y="490"/>
                </a:lnTo>
                <a:lnTo>
                  <a:pt x="408" y="494"/>
                </a:lnTo>
                <a:lnTo>
                  <a:pt x="400" y="494"/>
                </a:lnTo>
                <a:lnTo>
                  <a:pt x="365" y="497"/>
                </a:lnTo>
                <a:lnTo>
                  <a:pt x="360" y="499"/>
                </a:lnTo>
                <a:lnTo>
                  <a:pt x="346" y="499"/>
                </a:lnTo>
                <a:lnTo>
                  <a:pt x="310" y="500"/>
                </a:lnTo>
                <a:lnTo>
                  <a:pt x="306" y="500"/>
                </a:lnTo>
                <a:lnTo>
                  <a:pt x="269" y="502"/>
                </a:lnTo>
                <a:lnTo>
                  <a:pt x="263" y="504"/>
                </a:lnTo>
                <a:lnTo>
                  <a:pt x="219" y="505"/>
                </a:lnTo>
                <a:lnTo>
                  <a:pt x="203" y="507"/>
                </a:lnTo>
                <a:lnTo>
                  <a:pt x="203" y="504"/>
                </a:lnTo>
                <a:lnTo>
                  <a:pt x="201" y="500"/>
                </a:lnTo>
                <a:lnTo>
                  <a:pt x="199" y="500"/>
                </a:lnTo>
                <a:lnTo>
                  <a:pt x="198" y="492"/>
                </a:lnTo>
                <a:lnTo>
                  <a:pt x="192" y="490"/>
                </a:lnTo>
                <a:lnTo>
                  <a:pt x="179" y="489"/>
                </a:lnTo>
                <a:lnTo>
                  <a:pt x="177" y="489"/>
                </a:lnTo>
                <a:lnTo>
                  <a:pt x="171" y="487"/>
                </a:lnTo>
                <a:lnTo>
                  <a:pt x="166" y="482"/>
                </a:lnTo>
                <a:lnTo>
                  <a:pt x="164" y="479"/>
                </a:lnTo>
                <a:lnTo>
                  <a:pt x="162" y="469"/>
                </a:lnTo>
                <a:lnTo>
                  <a:pt x="157" y="462"/>
                </a:lnTo>
                <a:lnTo>
                  <a:pt x="156" y="454"/>
                </a:lnTo>
                <a:lnTo>
                  <a:pt x="156" y="445"/>
                </a:lnTo>
                <a:lnTo>
                  <a:pt x="154" y="445"/>
                </a:lnTo>
                <a:lnTo>
                  <a:pt x="154" y="437"/>
                </a:lnTo>
                <a:lnTo>
                  <a:pt x="161" y="425"/>
                </a:lnTo>
                <a:lnTo>
                  <a:pt x="161" y="422"/>
                </a:lnTo>
                <a:lnTo>
                  <a:pt x="159" y="417"/>
                </a:lnTo>
                <a:lnTo>
                  <a:pt x="152" y="413"/>
                </a:lnTo>
                <a:lnTo>
                  <a:pt x="149" y="412"/>
                </a:lnTo>
                <a:lnTo>
                  <a:pt x="147" y="405"/>
                </a:lnTo>
                <a:lnTo>
                  <a:pt x="146" y="402"/>
                </a:lnTo>
                <a:lnTo>
                  <a:pt x="146" y="397"/>
                </a:lnTo>
                <a:lnTo>
                  <a:pt x="146" y="392"/>
                </a:lnTo>
                <a:lnTo>
                  <a:pt x="146" y="385"/>
                </a:lnTo>
                <a:lnTo>
                  <a:pt x="144" y="377"/>
                </a:lnTo>
                <a:lnTo>
                  <a:pt x="142" y="372"/>
                </a:lnTo>
                <a:lnTo>
                  <a:pt x="144" y="363"/>
                </a:lnTo>
                <a:lnTo>
                  <a:pt x="139" y="358"/>
                </a:lnTo>
                <a:lnTo>
                  <a:pt x="132" y="346"/>
                </a:lnTo>
                <a:lnTo>
                  <a:pt x="127" y="341"/>
                </a:lnTo>
                <a:lnTo>
                  <a:pt x="119" y="338"/>
                </a:lnTo>
                <a:lnTo>
                  <a:pt x="114" y="338"/>
                </a:lnTo>
                <a:lnTo>
                  <a:pt x="114" y="338"/>
                </a:lnTo>
                <a:lnTo>
                  <a:pt x="109" y="335"/>
                </a:lnTo>
                <a:lnTo>
                  <a:pt x="100" y="326"/>
                </a:lnTo>
                <a:lnTo>
                  <a:pt x="92" y="320"/>
                </a:lnTo>
                <a:lnTo>
                  <a:pt x="87" y="313"/>
                </a:lnTo>
                <a:lnTo>
                  <a:pt x="84" y="310"/>
                </a:lnTo>
                <a:lnTo>
                  <a:pt x="84" y="308"/>
                </a:lnTo>
                <a:lnTo>
                  <a:pt x="82" y="305"/>
                </a:lnTo>
                <a:lnTo>
                  <a:pt x="80" y="301"/>
                </a:lnTo>
                <a:lnTo>
                  <a:pt x="70" y="296"/>
                </a:lnTo>
                <a:lnTo>
                  <a:pt x="60" y="295"/>
                </a:lnTo>
                <a:lnTo>
                  <a:pt x="57" y="293"/>
                </a:lnTo>
                <a:lnTo>
                  <a:pt x="52" y="288"/>
                </a:lnTo>
                <a:lnTo>
                  <a:pt x="50" y="283"/>
                </a:lnTo>
                <a:lnTo>
                  <a:pt x="50" y="281"/>
                </a:lnTo>
                <a:lnTo>
                  <a:pt x="35" y="280"/>
                </a:lnTo>
                <a:lnTo>
                  <a:pt x="27" y="276"/>
                </a:lnTo>
                <a:lnTo>
                  <a:pt x="25" y="273"/>
                </a:lnTo>
                <a:lnTo>
                  <a:pt x="17" y="264"/>
                </a:lnTo>
                <a:lnTo>
                  <a:pt x="10" y="261"/>
                </a:lnTo>
                <a:lnTo>
                  <a:pt x="13" y="251"/>
                </a:lnTo>
                <a:lnTo>
                  <a:pt x="13" y="248"/>
                </a:lnTo>
                <a:lnTo>
                  <a:pt x="12" y="244"/>
                </a:lnTo>
                <a:lnTo>
                  <a:pt x="13" y="241"/>
                </a:lnTo>
                <a:lnTo>
                  <a:pt x="15" y="239"/>
                </a:lnTo>
                <a:lnTo>
                  <a:pt x="12" y="233"/>
                </a:lnTo>
                <a:lnTo>
                  <a:pt x="13" y="229"/>
                </a:lnTo>
                <a:lnTo>
                  <a:pt x="10" y="224"/>
                </a:lnTo>
                <a:lnTo>
                  <a:pt x="13" y="219"/>
                </a:lnTo>
                <a:lnTo>
                  <a:pt x="13" y="213"/>
                </a:lnTo>
                <a:lnTo>
                  <a:pt x="12" y="211"/>
                </a:lnTo>
                <a:lnTo>
                  <a:pt x="12" y="208"/>
                </a:lnTo>
                <a:lnTo>
                  <a:pt x="13" y="198"/>
                </a:lnTo>
                <a:lnTo>
                  <a:pt x="17" y="196"/>
                </a:lnTo>
                <a:lnTo>
                  <a:pt x="19" y="191"/>
                </a:lnTo>
                <a:lnTo>
                  <a:pt x="20" y="186"/>
                </a:lnTo>
                <a:lnTo>
                  <a:pt x="20" y="181"/>
                </a:lnTo>
                <a:lnTo>
                  <a:pt x="19" y="181"/>
                </a:lnTo>
                <a:lnTo>
                  <a:pt x="19" y="179"/>
                </a:lnTo>
                <a:lnTo>
                  <a:pt x="13" y="171"/>
                </a:lnTo>
                <a:lnTo>
                  <a:pt x="10" y="167"/>
                </a:lnTo>
                <a:lnTo>
                  <a:pt x="5" y="167"/>
                </a:lnTo>
                <a:lnTo>
                  <a:pt x="2" y="166"/>
                </a:lnTo>
                <a:lnTo>
                  <a:pt x="0" y="159"/>
                </a:lnTo>
                <a:lnTo>
                  <a:pt x="2" y="151"/>
                </a:lnTo>
                <a:lnTo>
                  <a:pt x="5" y="149"/>
                </a:lnTo>
                <a:lnTo>
                  <a:pt x="8" y="146"/>
                </a:lnTo>
                <a:lnTo>
                  <a:pt x="10" y="137"/>
                </a:lnTo>
                <a:lnTo>
                  <a:pt x="12" y="136"/>
                </a:lnTo>
                <a:lnTo>
                  <a:pt x="13" y="129"/>
                </a:lnTo>
                <a:lnTo>
                  <a:pt x="17" y="127"/>
                </a:lnTo>
                <a:lnTo>
                  <a:pt x="25" y="122"/>
                </a:lnTo>
                <a:lnTo>
                  <a:pt x="29" y="119"/>
                </a:lnTo>
                <a:lnTo>
                  <a:pt x="32" y="119"/>
                </a:lnTo>
                <a:lnTo>
                  <a:pt x="35" y="114"/>
                </a:lnTo>
                <a:lnTo>
                  <a:pt x="40" y="116"/>
                </a:lnTo>
                <a:lnTo>
                  <a:pt x="42" y="114"/>
                </a:lnTo>
                <a:lnTo>
                  <a:pt x="44" y="109"/>
                </a:lnTo>
                <a:lnTo>
                  <a:pt x="47" y="107"/>
                </a:lnTo>
                <a:lnTo>
                  <a:pt x="45" y="97"/>
                </a:lnTo>
                <a:lnTo>
                  <a:pt x="44" y="69"/>
                </a:lnTo>
                <a:lnTo>
                  <a:pt x="44" y="42"/>
                </a:lnTo>
                <a:lnTo>
                  <a:pt x="50" y="42"/>
                </a:lnTo>
                <a:lnTo>
                  <a:pt x="59" y="32"/>
                </a:lnTo>
                <a:lnTo>
                  <a:pt x="65" y="37"/>
                </a:lnTo>
                <a:lnTo>
                  <a:pt x="72" y="37"/>
                </a:lnTo>
                <a:lnTo>
                  <a:pt x="100" y="27"/>
                </a:lnTo>
                <a:lnTo>
                  <a:pt x="154" y="0"/>
                </a:lnTo>
                <a:lnTo>
                  <a:pt x="161" y="5"/>
                </a:lnTo>
                <a:lnTo>
                  <a:pt x="161" y="10"/>
                </a:lnTo>
                <a:lnTo>
                  <a:pt x="151" y="44"/>
                </a:lnTo>
                <a:lnTo>
                  <a:pt x="167" y="35"/>
                </a:lnTo>
                <a:lnTo>
                  <a:pt x="181" y="42"/>
                </a:lnTo>
                <a:lnTo>
                  <a:pt x="192" y="42"/>
                </a:lnTo>
                <a:lnTo>
                  <a:pt x="194" y="47"/>
                </a:lnTo>
                <a:lnTo>
                  <a:pt x="199" y="44"/>
                </a:lnTo>
                <a:lnTo>
                  <a:pt x="199" y="45"/>
                </a:lnTo>
                <a:lnTo>
                  <a:pt x="201" y="47"/>
                </a:lnTo>
                <a:lnTo>
                  <a:pt x="203" y="47"/>
                </a:lnTo>
                <a:lnTo>
                  <a:pt x="204" y="50"/>
                </a:lnTo>
                <a:lnTo>
                  <a:pt x="209" y="50"/>
                </a:lnTo>
                <a:lnTo>
                  <a:pt x="213" y="55"/>
                </a:lnTo>
                <a:lnTo>
                  <a:pt x="214" y="62"/>
                </a:lnTo>
                <a:lnTo>
                  <a:pt x="218" y="64"/>
                </a:lnTo>
                <a:lnTo>
                  <a:pt x="218" y="67"/>
                </a:lnTo>
                <a:lnTo>
                  <a:pt x="231" y="70"/>
                </a:lnTo>
                <a:lnTo>
                  <a:pt x="298" y="85"/>
                </a:lnTo>
                <a:lnTo>
                  <a:pt x="308" y="89"/>
                </a:lnTo>
                <a:lnTo>
                  <a:pt x="313" y="90"/>
                </a:lnTo>
                <a:lnTo>
                  <a:pt x="323" y="95"/>
                </a:lnTo>
                <a:lnTo>
                  <a:pt x="325" y="95"/>
                </a:lnTo>
                <a:lnTo>
                  <a:pt x="326" y="95"/>
                </a:lnTo>
                <a:lnTo>
                  <a:pt x="326" y="95"/>
                </a:lnTo>
                <a:lnTo>
                  <a:pt x="330" y="95"/>
                </a:lnTo>
                <a:lnTo>
                  <a:pt x="331" y="95"/>
                </a:lnTo>
                <a:lnTo>
                  <a:pt x="333" y="95"/>
                </a:lnTo>
                <a:lnTo>
                  <a:pt x="336" y="99"/>
                </a:lnTo>
                <a:lnTo>
                  <a:pt x="338" y="97"/>
                </a:lnTo>
                <a:lnTo>
                  <a:pt x="340" y="95"/>
                </a:lnTo>
                <a:lnTo>
                  <a:pt x="341" y="95"/>
                </a:lnTo>
                <a:lnTo>
                  <a:pt x="345" y="95"/>
                </a:lnTo>
                <a:lnTo>
                  <a:pt x="346" y="95"/>
                </a:lnTo>
                <a:lnTo>
                  <a:pt x="348" y="95"/>
                </a:lnTo>
                <a:lnTo>
                  <a:pt x="348" y="95"/>
                </a:lnTo>
                <a:lnTo>
                  <a:pt x="351" y="95"/>
                </a:lnTo>
                <a:lnTo>
                  <a:pt x="356" y="97"/>
                </a:lnTo>
                <a:lnTo>
                  <a:pt x="358" y="95"/>
                </a:lnTo>
                <a:lnTo>
                  <a:pt x="361" y="99"/>
                </a:lnTo>
                <a:lnTo>
                  <a:pt x="365" y="99"/>
                </a:lnTo>
                <a:lnTo>
                  <a:pt x="368" y="99"/>
                </a:lnTo>
                <a:lnTo>
                  <a:pt x="370" y="100"/>
                </a:lnTo>
                <a:lnTo>
                  <a:pt x="373" y="99"/>
                </a:lnTo>
                <a:lnTo>
                  <a:pt x="376" y="102"/>
                </a:lnTo>
                <a:lnTo>
                  <a:pt x="380" y="102"/>
                </a:lnTo>
                <a:lnTo>
                  <a:pt x="380" y="104"/>
                </a:lnTo>
                <a:lnTo>
                  <a:pt x="380" y="107"/>
                </a:lnTo>
                <a:lnTo>
                  <a:pt x="383" y="107"/>
                </a:lnTo>
                <a:lnTo>
                  <a:pt x="380" y="114"/>
                </a:lnTo>
                <a:lnTo>
                  <a:pt x="380" y="116"/>
                </a:lnTo>
                <a:lnTo>
                  <a:pt x="382" y="117"/>
                </a:lnTo>
                <a:lnTo>
                  <a:pt x="385" y="117"/>
                </a:lnTo>
                <a:lnTo>
                  <a:pt x="390" y="117"/>
                </a:lnTo>
                <a:lnTo>
                  <a:pt x="392" y="119"/>
                </a:lnTo>
                <a:lnTo>
                  <a:pt x="400" y="121"/>
                </a:lnTo>
                <a:lnTo>
                  <a:pt x="402" y="124"/>
                </a:lnTo>
                <a:lnTo>
                  <a:pt x="407" y="126"/>
                </a:lnTo>
                <a:lnTo>
                  <a:pt x="408" y="127"/>
                </a:lnTo>
                <a:lnTo>
                  <a:pt x="405" y="129"/>
                </a:lnTo>
                <a:lnTo>
                  <a:pt x="405" y="131"/>
                </a:lnTo>
                <a:lnTo>
                  <a:pt x="410" y="136"/>
                </a:lnTo>
                <a:lnTo>
                  <a:pt x="410" y="137"/>
                </a:lnTo>
                <a:lnTo>
                  <a:pt x="410" y="141"/>
                </a:lnTo>
                <a:lnTo>
                  <a:pt x="405" y="141"/>
                </a:lnTo>
                <a:lnTo>
                  <a:pt x="408" y="144"/>
                </a:lnTo>
                <a:lnTo>
                  <a:pt x="410" y="149"/>
                </a:lnTo>
                <a:lnTo>
                  <a:pt x="408" y="152"/>
                </a:lnTo>
                <a:lnTo>
                  <a:pt x="405" y="156"/>
                </a:lnTo>
                <a:lnTo>
                  <a:pt x="405" y="159"/>
                </a:lnTo>
                <a:lnTo>
                  <a:pt x="403" y="164"/>
                </a:lnTo>
                <a:lnTo>
                  <a:pt x="405" y="164"/>
                </a:lnTo>
                <a:lnTo>
                  <a:pt x="407" y="167"/>
                </a:lnTo>
                <a:lnTo>
                  <a:pt x="408" y="166"/>
                </a:lnTo>
                <a:lnTo>
                  <a:pt x="413" y="166"/>
                </a:lnTo>
                <a:lnTo>
                  <a:pt x="418" y="159"/>
                </a:lnTo>
                <a:lnTo>
                  <a:pt x="422" y="162"/>
                </a:lnTo>
                <a:lnTo>
                  <a:pt x="422" y="164"/>
                </a:lnTo>
                <a:lnTo>
                  <a:pt x="418" y="174"/>
                </a:lnTo>
                <a:lnTo>
                  <a:pt x="420" y="177"/>
                </a:lnTo>
                <a:lnTo>
                  <a:pt x="418" y="179"/>
                </a:lnTo>
                <a:lnTo>
                  <a:pt x="418" y="181"/>
                </a:lnTo>
                <a:lnTo>
                  <a:pt x="417" y="182"/>
                </a:lnTo>
                <a:lnTo>
                  <a:pt x="418" y="184"/>
                </a:lnTo>
                <a:lnTo>
                  <a:pt x="422" y="189"/>
                </a:lnTo>
                <a:lnTo>
                  <a:pt x="423" y="191"/>
                </a:lnTo>
                <a:lnTo>
                  <a:pt x="432" y="193"/>
                </a:lnTo>
                <a:lnTo>
                  <a:pt x="428" y="198"/>
                </a:lnTo>
                <a:lnTo>
                  <a:pt x="428" y="204"/>
                </a:lnTo>
                <a:lnTo>
                  <a:pt x="418" y="209"/>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66" name="Freeform 38"/>
          <p:cNvSpPr>
            <a:spLocks/>
          </p:cNvSpPr>
          <p:nvPr/>
        </p:nvSpPr>
        <p:spPr bwMode="auto">
          <a:xfrm>
            <a:off x="4681539" y="1066804"/>
            <a:ext cx="1047751" cy="1192213"/>
          </a:xfrm>
          <a:custGeom>
            <a:avLst/>
            <a:gdLst/>
            <a:ahLst/>
            <a:cxnLst>
              <a:cxn ang="0">
                <a:pos x="340" y="669"/>
              </a:cxn>
              <a:cxn ang="0">
                <a:pos x="239" y="673"/>
              </a:cxn>
              <a:cxn ang="0">
                <a:pos x="137" y="673"/>
              </a:cxn>
              <a:cxn ang="0">
                <a:pos x="55" y="594"/>
              </a:cxn>
              <a:cxn ang="0">
                <a:pos x="57" y="470"/>
              </a:cxn>
              <a:cxn ang="0">
                <a:pos x="39" y="457"/>
              </a:cxn>
              <a:cxn ang="0">
                <a:pos x="27" y="428"/>
              </a:cxn>
              <a:cxn ang="0">
                <a:pos x="49" y="393"/>
              </a:cxn>
              <a:cxn ang="0">
                <a:pos x="47" y="363"/>
              </a:cxn>
              <a:cxn ang="0">
                <a:pos x="40" y="340"/>
              </a:cxn>
              <a:cxn ang="0">
                <a:pos x="32" y="320"/>
              </a:cxn>
              <a:cxn ang="0">
                <a:pos x="32" y="301"/>
              </a:cxn>
              <a:cxn ang="0">
                <a:pos x="34" y="281"/>
              </a:cxn>
              <a:cxn ang="0">
                <a:pos x="30" y="276"/>
              </a:cxn>
              <a:cxn ang="0">
                <a:pos x="30" y="263"/>
              </a:cxn>
              <a:cxn ang="0">
                <a:pos x="29" y="239"/>
              </a:cxn>
              <a:cxn ang="0">
                <a:pos x="29" y="226"/>
              </a:cxn>
              <a:cxn ang="0">
                <a:pos x="27" y="213"/>
              </a:cxn>
              <a:cxn ang="0">
                <a:pos x="25" y="196"/>
              </a:cxn>
              <a:cxn ang="0">
                <a:pos x="19" y="179"/>
              </a:cxn>
              <a:cxn ang="0">
                <a:pos x="10" y="152"/>
              </a:cxn>
              <a:cxn ang="0">
                <a:pos x="7" y="141"/>
              </a:cxn>
              <a:cxn ang="0">
                <a:pos x="7" y="136"/>
              </a:cxn>
              <a:cxn ang="0">
                <a:pos x="9" y="129"/>
              </a:cxn>
              <a:cxn ang="0">
                <a:pos x="9" y="126"/>
              </a:cxn>
              <a:cxn ang="0">
                <a:pos x="7" y="117"/>
              </a:cxn>
              <a:cxn ang="0">
                <a:pos x="7" y="112"/>
              </a:cxn>
              <a:cxn ang="0">
                <a:pos x="7" y="107"/>
              </a:cxn>
              <a:cxn ang="0">
                <a:pos x="5" y="94"/>
              </a:cxn>
              <a:cxn ang="0">
                <a:pos x="9" y="85"/>
              </a:cxn>
              <a:cxn ang="0">
                <a:pos x="9" y="75"/>
              </a:cxn>
              <a:cxn ang="0">
                <a:pos x="5" y="65"/>
              </a:cxn>
              <a:cxn ang="0">
                <a:pos x="0" y="44"/>
              </a:cxn>
              <a:cxn ang="0">
                <a:pos x="181" y="5"/>
              </a:cxn>
              <a:cxn ang="0">
                <a:pos x="223" y="75"/>
              </a:cxn>
              <a:cxn ang="0">
                <a:pos x="285" y="95"/>
              </a:cxn>
              <a:cxn ang="0">
                <a:pos x="326" y="84"/>
              </a:cxn>
              <a:cxn ang="0">
                <a:pos x="345" y="102"/>
              </a:cxn>
              <a:cxn ang="0">
                <a:pos x="380" y="126"/>
              </a:cxn>
              <a:cxn ang="0">
                <a:pos x="403" y="124"/>
              </a:cxn>
              <a:cxn ang="0">
                <a:pos x="435" y="146"/>
              </a:cxn>
              <a:cxn ang="0">
                <a:pos x="510" y="132"/>
              </a:cxn>
              <a:cxn ang="0">
                <a:pos x="562" y="144"/>
              </a:cxn>
              <a:cxn ang="0">
                <a:pos x="557" y="162"/>
              </a:cxn>
              <a:cxn ang="0">
                <a:pos x="402" y="291"/>
              </a:cxn>
              <a:cxn ang="0">
                <a:pos x="388" y="363"/>
              </a:cxn>
              <a:cxn ang="0">
                <a:pos x="378" y="380"/>
              </a:cxn>
              <a:cxn ang="0">
                <a:pos x="356" y="395"/>
              </a:cxn>
              <a:cxn ang="0">
                <a:pos x="345" y="417"/>
              </a:cxn>
              <a:cxn ang="0">
                <a:pos x="356" y="437"/>
              </a:cxn>
              <a:cxn ang="0">
                <a:pos x="362" y="457"/>
              </a:cxn>
              <a:cxn ang="0">
                <a:pos x="356" y="479"/>
              </a:cxn>
              <a:cxn ang="0">
                <a:pos x="358" y="505"/>
              </a:cxn>
              <a:cxn ang="0">
                <a:pos x="353" y="527"/>
              </a:cxn>
              <a:cxn ang="0">
                <a:pos x="393" y="547"/>
              </a:cxn>
              <a:cxn ang="0">
                <a:pos x="413" y="562"/>
              </a:cxn>
              <a:cxn ang="0">
                <a:pos x="430" y="579"/>
              </a:cxn>
              <a:cxn ang="0">
                <a:pos x="457" y="604"/>
              </a:cxn>
              <a:cxn ang="0">
                <a:pos x="487" y="629"/>
              </a:cxn>
              <a:cxn ang="0">
                <a:pos x="489" y="663"/>
              </a:cxn>
            </a:cxnLst>
            <a:rect l="0" t="0" r="r" b="b"/>
            <a:pathLst>
              <a:path w="592" h="674">
                <a:moveTo>
                  <a:pt x="447" y="666"/>
                </a:moveTo>
                <a:lnTo>
                  <a:pt x="418" y="668"/>
                </a:lnTo>
                <a:lnTo>
                  <a:pt x="388" y="668"/>
                </a:lnTo>
                <a:lnTo>
                  <a:pt x="380" y="669"/>
                </a:lnTo>
                <a:lnTo>
                  <a:pt x="340" y="669"/>
                </a:lnTo>
                <a:lnTo>
                  <a:pt x="338" y="669"/>
                </a:lnTo>
                <a:lnTo>
                  <a:pt x="301" y="669"/>
                </a:lnTo>
                <a:lnTo>
                  <a:pt x="288" y="671"/>
                </a:lnTo>
                <a:lnTo>
                  <a:pt x="263" y="671"/>
                </a:lnTo>
                <a:lnTo>
                  <a:pt x="239" y="673"/>
                </a:lnTo>
                <a:lnTo>
                  <a:pt x="223" y="673"/>
                </a:lnTo>
                <a:lnTo>
                  <a:pt x="189" y="673"/>
                </a:lnTo>
                <a:lnTo>
                  <a:pt x="183" y="673"/>
                </a:lnTo>
                <a:lnTo>
                  <a:pt x="144" y="673"/>
                </a:lnTo>
                <a:lnTo>
                  <a:pt x="137" y="673"/>
                </a:lnTo>
                <a:lnTo>
                  <a:pt x="106" y="674"/>
                </a:lnTo>
                <a:lnTo>
                  <a:pt x="89" y="674"/>
                </a:lnTo>
                <a:lnTo>
                  <a:pt x="55" y="673"/>
                </a:lnTo>
                <a:lnTo>
                  <a:pt x="55" y="634"/>
                </a:lnTo>
                <a:lnTo>
                  <a:pt x="55" y="594"/>
                </a:lnTo>
                <a:lnTo>
                  <a:pt x="57" y="556"/>
                </a:lnTo>
                <a:lnTo>
                  <a:pt x="57" y="544"/>
                </a:lnTo>
                <a:lnTo>
                  <a:pt x="57" y="525"/>
                </a:lnTo>
                <a:lnTo>
                  <a:pt x="57" y="505"/>
                </a:lnTo>
                <a:lnTo>
                  <a:pt x="57" y="470"/>
                </a:lnTo>
                <a:lnTo>
                  <a:pt x="57" y="469"/>
                </a:lnTo>
                <a:lnTo>
                  <a:pt x="55" y="465"/>
                </a:lnTo>
                <a:lnTo>
                  <a:pt x="52" y="459"/>
                </a:lnTo>
                <a:lnTo>
                  <a:pt x="45" y="457"/>
                </a:lnTo>
                <a:lnTo>
                  <a:pt x="39" y="457"/>
                </a:lnTo>
                <a:lnTo>
                  <a:pt x="34" y="450"/>
                </a:lnTo>
                <a:lnTo>
                  <a:pt x="32" y="443"/>
                </a:lnTo>
                <a:lnTo>
                  <a:pt x="25" y="437"/>
                </a:lnTo>
                <a:lnTo>
                  <a:pt x="25" y="433"/>
                </a:lnTo>
                <a:lnTo>
                  <a:pt x="27" y="428"/>
                </a:lnTo>
                <a:lnTo>
                  <a:pt x="42" y="418"/>
                </a:lnTo>
                <a:lnTo>
                  <a:pt x="45" y="410"/>
                </a:lnTo>
                <a:lnTo>
                  <a:pt x="47" y="408"/>
                </a:lnTo>
                <a:lnTo>
                  <a:pt x="49" y="395"/>
                </a:lnTo>
                <a:lnTo>
                  <a:pt x="49" y="393"/>
                </a:lnTo>
                <a:lnTo>
                  <a:pt x="49" y="385"/>
                </a:lnTo>
                <a:lnTo>
                  <a:pt x="50" y="377"/>
                </a:lnTo>
                <a:lnTo>
                  <a:pt x="49" y="368"/>
                </a:lnTo>
                <a:lnTo>
                  <a:pt x="47" y="366"/>
                </a:lnTo>
                <a:lnTo>
                  <a:pt x="47" y="363"/>
                </a:lnTo>
                <a:lnTo>
                  <a:pt x="45" y="361"/>
                </a:lnTo>
                <a:lnTo>
                  <a:pt x="45" y="350"/>
                </a:lnTo>
                <a:lnTo>
                  <a:pt x="45" y="348"/>
                </a:lnTo>
                <a:lnTo>
                  <a:pt x="42" y="348"/>
                </a:lnTo>
                <a:lnTo>
                  <a:pt x="40" y="340"/>
                </a:lnTo>
                <a:lnTo>
                  <a:pt x="37" y="340"/>
                </a:lnTo>
                <a:lnTo>
                  <a:pt x="37" y="335"/>
                </a:lnTo>
                <a:lnTo>
                  <a:pt x="35" y="331"/>
                </a:lnTo>
                <a:lnTo>
                  <a:pt x="34" y="320"/>
                </a:lnTo>
                <a:lnTo>
                  <a:pt x="32" y="320"/>
                </a:lnTo>
                <a:lnTo>
                  <a:pt x="32" y="318"/>
                </a:lnTo>
                <a:lnTo>
                  <a:pt x="32" y="316"/>
                </a:lnTo>
                <a:lnTo>
                  <a:pt x="32" y="310"/>
                </a:lnTo>
                <a:lnTo>
                  <a:pt x="32" y="308"/>
                </a:lnTo>
                <a:lnTo>
                  <a:pt x="32" y="301"/>
                </a:lnTo>
                <a:lnTo>
                  <a:pt x="32" y="296"/>
                </a:lnTo>
                <a:lnTo>
                  <a:pt x="34" y="291"/>
                </a:lnTo>
                <a:lnTo>
                  <a:pt x="32" y="288"/>
                </a:lnTo>
                <a:lnTo>
                  <a:pt x="34" y="283"/>
                </a:lnTo>
                <a:lnTo>
                  <a:pt x="34" y="281"/>
                </a:lnTo>
                <a:lnTo>
                  <a:pt x="32" y="281"/>
                </a:lnTo>
                <a:lnTo>
                  <a:pt x="32" y="279"/>
                </a:lnTo>
                <a:lnTo>
                  <a:pt x="32" y="278"/>
                </a:lnTo>
                <a:lnTo>
                  <a:pt x="32" y="276"/>
                </a:lnTo>
                <a:lnTo>
                  <a:pt x="30" y="276"/>
                </a:lnTo>
                <a:lnTo>
                  <a:pt x="30" y="273"/>
                </a:lnTo>
                <a:lnTo>
                  <a:pt x="29" y="273"/>
                </a:lnTo>
                <a:lnTo>
                  <a:pt x="30" y="269"/>
                </a:lnTo>
                <a:lnTo>
                  <a:pt x="29" y="264"/>
                </a:lnTo>
                <a:lnTo>
                  <a:pt x="30" y="263"/>
                </a:lnTo>
                <a:lnTo>
                  <a:pt x="29" y="256"/>
                </a:lnTo>
                <a:lnTo>
                  <a:pt x="30" y="254"/>
                </a:lnTo>
                <a:lnTo>
                  <a:pt x="29" y="246"/>
                </a:lnTo>
                <a:lnTo>
                  <a:pt x="27" y="244"/>
                </a:lnTo>
                <a:lnTo>
                  <a:pt x="29" y="239"/>
                </a:lnTo>
                <a:lnTo>
                  <a:pt x="29" y="238"/>
                </a:lnTo>
                <a:lnTo>
                  <a:pt x="29" y="234"/>
                </a:lnTo>
                <a:lnTo>
                  <a:pt x="27" y="233"/>
                </a:lnTo>
                <a:lnTo>
                  <a:pt x="29" y="229"/>
                </a:lnTo>
                <a:lnTo>
                  <a:pt x="29" y="226"/>
                </a:lnTo>
                <a:lnTo>
                  <a:pt x="27" y="226"/>
                </a:lnTo>
                <a:lnTo>
                  <a:pt x="27" y="224"/>
                </a:lnTo>
                <a:lnTo>
                  <a:pt x="27" y="221"/>
                </a:lnTo>
                <a:lnTo>
                  <a:pt x="27" y="216"/>
                </a:lnTo>
                <a:lnTo>
                  <a:pt x="27" y="213"/>
                </a:lnTo>
                <a:lnTo>
                  <a:pt x="29" y="213"/>
                </a:lnTo>
                <a:lnTo>
                  <a:pt x="27" y="209"/>
                </a:lnTo>
                <a:lnTo>
                  <a:pt x="29" y="204"/>
                </a:lnTo>
                <a:lnTo>
                  <a:pt x="25" y="203"/>
                </a:lnTo>
                <a:lnTo>
                  <a:pt x="25" y="196"/>
                </a:lnTo>
                <a:lnTo>
                  <a:pt x="22" y="192"/>
                </a:lnTo>
                <a:lnTo>
                  <a:pt x="20" y="186"/>
                </a:lnTo>
                <a:lnTo>
                  <a:pt x="20" y="182"/>
                </a:lnTo>
                <a:lnTo>
                  <a:pt x="19" y="181"/>
                </a:lnTo>
                <a:lnTo>
                  <a:pt x="19" y="179"/>
                </a:lnTo>
                <a:lnTo>
                  <a:pt x="17" y="174"/>
                </a:lnTo>
                <a:lnTo>
                  <a:pt x="15" y="172"/>
                </a:lnTo>
                <a:lnTo>
                  <a:pt x="15" y="169"/>
                </a:lnTo>
                <a:lnTo>
                  <a:pt x="12" y="164"/>
                </a:lnTo>
                <a:lnTo>
                  <a:pt x="10" y="152"/>
                </a:lnTo>
                <a:lnTo>
                  <a:pt x="10" y="151"/>
                </a:lnTo>
                <a:lnTo>
                  <a:pt x="10" y="147"/>
                </a:lnTo>
                <a:lnTo>
                  <a:pt x="9" y="146"/>
                </a:lnTo>
                <a:lnTo>
                  <a:pt x="9" y="142"/>
                </a:lnTo>
                <a:lnTo>
                  <a:pt x="7" y="141"/>
                </a:lnTo>
                <a:lnTo>
                  <a:pt x="9" y="141"/>
                </a:lnTo>
                <a:lnTo>
                  <a:pt x="7" y="139"/>
                </a:lnTo>
                <a:lnTo>
                  <a:pt x="7" y="139"/>
                </a:lnTo>
                <a:lnTo>
                  <a:pt x="7" y="137"/>
                </a:lnTo>
                <a:lnTo>
                  <a:pt x="7" y="136"/>
                </a:lnTo>
                <a:lnTo>
                  <a:pt x="9" y="136"/>
                </a:lnTo>
                <a:lnTo>
                  <a:pt x="7" y="134"/>
                </a:lnTo>
                <a:lnTo>
                  <a:pt x="9" y="132"/>
                </a:lnTo>
                <a:lnTo>
                  <a:pt x="7" y="132"/>
                </a:lnTo>
                <a:lnTo>
                  <a:pt x="9" y="129"/>
                </a:lnTo>
                <a:lnTo>
                  <a:pt x="7" y="127"/>
                </a:lnTo>
                <a:lnTo>
                  <a:pt x="9" y="127"/>
                </a:lnTo>
                <a:lnTo>
                  <a:pt x="9" y="126"/>
                </a:lnTo>
                <a:lnTo>
                  <a:pt x="7" y="126"/>
                </a:lnTo>
                <a:lnTo>
                  <a:pt x="9" y="126"/>
                </a:lnTo>
                <a:lnTo>
                  <a:pt x="9" y="124"/>
                </a:lnTo>
                <a:lnTo>
                  <a:pt x="7" y="122"/>
                </a:lnTo>
                <a:lnTo>
                  <a:pt x="9" y="122"/>
                </a:lnTo>
                <a:lnTo>
                  <a:pt x="7" y="121"/>
                </a:lnTo>
                <a:lnTo>
                  <a:pt x="7" y="117"/>
                </a:lnTo>
                <a:lnTo>
                  <a:pt x="5" y="117"/>
                </a:lnTo>
                <a:lnTo>
                  <a:pt x="7" y="117"/>
                </a:lnTo>
                <a:lnTo>
                  <a:pt x="7" y="116"/>
                </a:lnTo>
                <a:lnTo>
                  <a:pt x="5" y="114"/>
                </a:lnTo>
                <a:lnTo>
                  <a:pt x="7" y="112"/>
                </a:lnTo>
                <a:lnTo>
                  <a:pt x="5" y="112"/>
                </a:lnTo>
                <a:lnTo>
                  <a:pt x="5" y="110"/>
                </a:lnTo>
                <a:lnTo>
                  <a:pt x="9" y="110"/>
                </a:lnTo>
                <a:lnTo>
                  <a:pt x="9" y="107"/>
                </a:lnTo>
                <a:lnTo>
                  <a:pt x="7" y="107"/>
                </a:lnTo>
                <a:lnTo>
                  <a:pt x="7" y="99"/>
                </a:lnTo>
                <a:lnTo>
                  <a:pt x="7" y="97"/>
                </a:lnTo>
                <a:lnTo>
                  <a:pt x="5" y="95"/>
                </a:lnTo>
                <a:lnTo>
                  <a:pt x="7" y="95"/>
                </a:lnTo>
                <a:lnTo>
                  <a:pt x="5" y="94"/>
                </a:lnTo>
                <a:lnTo>
                  <a:pt x="5" y="92"/>
                </a:lnTo>
                <a:lnTo>
                  <a:pt x="7" y="92"/>
                </a:lnTo>
                <a:lnTo>
                  <a:pt x="7" y="87"/>
                </a:lnTo>
                <a:lnTo>
                  <a:pt x="9" y="87"/>
                </a:lnTo>
                <a:lnTo>
                  <a:pt x="9" y="85"/>
                </a:lnTo>
                <a:lnTo>
                  <a:pt x="10" y="85"/>
                </a:lnTo>
                <a:lnTo>
                  <a:pt x="10" y="82"/>
                </a:lnTo>
                <a:lnTo>
                  <a:pt x="9" y="79"/>
                </a:lnTo>
                <a:lnTo>
                  <a:pt x="10" y="77"/>
                </a:lnTo>
                <a:lnTo>
                  <a:pt x="9" y="75"/>
                </a:lnTo>
                <a:lnTo>
                  <a:pt x="9" y="74"/>
                </a:lnTo>
                <a:lnTo>
                  <a:pt x="7" y="72"/>
                </a:lnTo>
                <a:lnTo>
                  <a:pt x="7" y="70"/>
                </a:lnTo>
                <a:lnTo>
                  <a:pt x="7" y="69"/>
                </a:lnTo>
                <a:lnTo>
                  <a:pt x="5" y="65"/>
                </a:lnTo>
                <a:lnTo>
                  <a:pt x="4" y="64"/>
                </a:lnTo>
                <a:lnTo>
                  <a:pt x="5" y="64"/>
                </a:lnTo>
                <a:lnTo>
                  <a:pt x="5" y="59"/>
                </a:lnTo>
                <a:lnTo>
                  <a:pt x="0" y="52"/>
                </a:lnTo>
                <a:lnTo>
                  <a:pt x="0" y="44"/>
                </a:lnTo>
                <a:lnTo>
                  <a:pt x="64" y="44"/>
                </a:lnTo>
                <a:lnTo>
                  <a:pt x="149" y="44"/>
                </a:lnTo>
                <a:lnTo>
                  <a:pt x="157" y="44"/>
                </a:lnTo>
                <a:lnTo>
                  <a:pt x="157" y="0"/>
                </a:lnTo>
                <a:lnTo>
                  <a:pt x="181" y="5"/>
                </a:lnTo>
                <a:lnTo>
                  <a:pt x="194" y="57"/>
                </a:lnTo>
                <a:lnTo>
                  <a:pt x="193" y="69"/>
                </a:lnTo>
                <a:lnTo>
                  <a:pt x="203" y="75"/>
                </a:lnTo>
                <a:lnTo>
                  <a:pt x="213" y="75"/>
                </a:lnTo>
                <a:lnTo>
                  <a:pt x="223" y="75"/>
                </a:lnTo>
                <a:lnTo>
                  <a:pt x="229" y="84"/>
                </a:lnTo>
                <a:lnTo>
                  <a:pt x="258" y="85"/>
                </a:lnTo>
                <a:lnTo>
                  <a:pt x="261" y="95"/>
                </a:lnTo>
                <a:lnTo>
                  <a:pt x="264" y="97"/>
                </a:lnTo>
                <a:lnTo>
                  <a:pt x="285" y="95"/>
                </a:lnTo>
                <a:lnTo>
                  <a:pt x="286" y="94"/>
                </a:lnTo>
                <a:lnTo>
                  <a:pt x="286" y="87"/>
                </a:lnTo>
                <a:lnTo>
                  <a:pt x="298" y="84"/>
                </a:lnTo>
                <a:lnTo>
                  <a:pt x="316" y="84"/>
                </a:lnTo>
                <a:lnTo>
                  <a:pt x="326" y="84"/>
                </a:lnTo>
                <a:lnTo>
                  <a:pt x="343" y="92"/>
                </a:lnTo>
                <a:lnTo>
                  <a:pt x="350" y="92"/>
                </a:lnTo>
                <a:lnTo>
                  <a:pt x="351" y="95"/>
                </a:lnTo>
                <a:lnTo>
                  <a:pt x="346" y="97"/>
                </a:lnTo>
                <a:lnTo>
                  <a:pt x="345" y="102"/>
                </a:lnTo>
                <a:lnTo>
                  <a:pt x="362" y="104"/>
                </a:lnTo>
                <a:lnTo>
                  <a:pt x="365" y="107"/>
                </a:lnTo>
                <a:lnTo>
                  <a:pt x="363" y="112"/>
                </a:lnTo>
                <a:lnTo>
                  <a:pt x="372" y="127"/>
                </a:lnTo>
                <a:lnTo>
                  <a:pt x="380" y="126"/>
                </a:lnTo>
                <a:lnTo>
                  <a:pt x="377" y="119"/>
                </a:lnTo>
                <a:lnTo>
                  <a:pt x="380" y="112"/>
                </a:lnTo>
                <a:lnTo>
                  <a:pt x="390" y="110"/>
                </a:lnTo>
                <a:lnTo>
                  <a:pt x="397" y="112"/>
                </a:lnTo>
                <a:lnTo>
                  <a:pt x="403" y="124"/>
                </a:lnTo>
                <a:lnTo>
                  <a:pt x="417" y="127"/>
                </a:lnTo>
                <a:lnTo>
                  <a:pt x="423" y="127"/>
                </a:lnTo>
                <a:lnTo>
                  <a:pt x="425" y="139"/>
                </a:lnTo>
                <a:lnTo>
                  <a:pt x="435" y="139"/>
                </a:lnTo>
                <a:lnTo>
                  <a:pt x="435" y="146"/>
                </a:lnTo>
                <a:lnTo>
                  <a:pt x="460" y="139"/>
                </a:lnTo>
                <a:lnTo>
                  <a:pt x="475" y="127"/>
                </a:lnTo>
                <a:lnTo>
                  <a:pt x="489" y="117"/>
                </a:lnTo>
                <a:lnTo>
                  <a:pt x="499" y="137"/>
                </a:lnTo>
                <a:lnTo>
                  <a:pt x="510" y="132"/>
                </a:lnTo>
                <a:lnTo>
                  <a:pt x="512" y="136"/>
                </a:lnTo>
                <a:lnTo>
                  <a:pt x="544" y="131"/>
                </a:lnTo>
                <a:lnTo>
                  <a:pt x="552" y="134"/>
                </a:lnTo>
                <a:lnTo>
                  <a:pt x="557" y="141"/>
                </a:lnTo>
                <a:lnTo>
                  <a:pt x="562" y="144"/>
                </a:lnTo>
                <a:lnTo>
                  <a:pt x="574" y="139"/>
                </a:lnTo>
                <a:lnTo>
                  <a:pt x="592" y="141"/>
                </a:lnTo>
                <a:lnTo>
                  <a:pt x="584" y="142"/>
                </a:lnTo>
                <a:lnTo>
                  <a:pt x="584" y="146"/>
                </a:lnTo>
                <a:lnTo>
                  <a:pt x="557" y="162"/>
                </a:lnTo>
                <a:lnTo>
                  <a:pt x="519" y="179"/>
                </a:lnTo>
                <a:lnTo>
                  <a:pt x="480" y="211"/>
                </a:lnTo>
                <a:lnTo>
                  <a:pt x="447" y="251"/>
                </a:lnTo>
                <a:lnTo>
                  <a:pt x="423" y="274"/>
                </a:lnTo>
                <a:lnTo>
                  <a:pt x="402" y="291"/>
                </a:lnTo>
                <a:lnTo>
                  <a:pt x="393" y="306"/>
                </a:lnTo>
                <a:lnTo>
                  <a:pt x="385" y="306"/>
                </a:lnTo>
                <a:lnTo>
                  <a:pt x="387" y="308"/>
                </a:lnTo>
                <a:lnTo>
                  <a:pt x="387" y="335"/>
                </a:lnTo>
                <a:lnTo>
                  <a:pt x="388" y="363"/>
                </a:lnTo>
                <a:lnTo>
                  <a:pt x="390" y="373"/>
                </a:lnTo>
                <a:lnTo>
                  <a:pt x="387" y="375"/>
                </a:lnTo>
                <a:lnTo>
                  <a:pt x="385" y="380"/>
                </a:lnTo>
                <a:lnTo>
                  <a:pt x="383" y="382"/>
                </a:lnTo>
                <a:lnTo>
                  <a:pt x="378" y="380"/>
                </a:lnTo>
                <a:lnTo>
                  <a:pt x="375" y="385"/>
                </a:lnTo>
                <a:lnTo>
                  <a:pt x="372" y="385"/>
                </a:lnTo>
                <a:lnTo>
                  <a:pt x="368" y="388"/>
                </a:lnTo>
                <a:lnTo>
                  <a:pt x="360" y="393"/>
                </a:lnTo>
                <a:lnTo>
                  <a:pt x="356" y="395"/>
                </a:lnTo>
                <a:lnTo>
                  <a:pt x="355" y="402"/>
                </a:lnTo>
                <a:lnTo>
                  <a:pt x="353" y="403"/>
                </a:lnTo>
                <a:lnTo>
                  <a:pt x="351" y="412"/>
                </a:lnTo>
                <a:lnTo>
                  <a:pt x="348" y="415"/>
                </a:lnTo>
                <a:lnTo>
                  <a:pt x="345" y="417"/>
                </a:lnTo>
                <a:lnTo>
                  <a:pt x="343" y="425"/>
                </a:lnTo>
                <a:lnTo>
                  <a:pt x="345" y="432"/>
                </a:lnTo>
                <a:lnTo>
                  <a:pt x="348" y="433"/>
                </a:lnTo>
                <a:lnTo>
                  <a:pt x="353" y="433"/>
                </a:lnTo>
                <a:lnTo>
                  <a:pt x="356" y="437"/>
                </a:lnTo>
                <a:lnTo>
                  <a:pt x="362" y="445"/>
                </a:lnTo>
                <a:lnTo>
                  <a:pt x="362" y="447"/>
                </a:lnTo>
                <a:lnTo>
                  <a:pt x="363" y="447"/>
                </a:lnTo>
                <a:lnTo>
                  <a:pt x="363" y="452"/>
                </a:lnTo>
                <a:lnTo>
                  <a:pt x="362" y="457"/>
                </a:lnTo>
                <a:lnTo>
                  <a:pt x="360" y="462"/>
                </a:lnTo>
                <a:lnTo>
                  <a:pt x="356" y="464"/>
                </a:lnTo>
                <a:lnTo>
                  <a:pt x="355" y="474"/>
                </a:lnTo>
                <a:lnTo>
                  <a:pt x="355" y="477"/>
                </a:lnTo>
                <a:lnTo>
                  <a:pt x="356" y="479"/>
                </a:lnTo>
                <a:lnTo>
                  <a:pt x="356" y="485"/>
                </a:lnTo>
                <a:lnTo>
                  <a:pt x="353" y="490"/>
                </a:lnTo>
                <a:lnTo>
                  <a:pt x="356" y="495"/>
                </a:lnTo>
                <a:lnTo>
                  <a:pt x="355" y="499"/>
                </a:lnTo>
                <a:lnTo>
                  <a:pt x="358" y="505"/>
                </a:lnTo>
                <a:lnTo>
                  <a:pt x="356" y="507"/>
                </a:lnTo>
                <a:lnTo>
                  <a:pt x="355" y="510"/>
                </a:lnTo>
                <a:lnTo>
                  <a:pt x="356" y="514"/>
                </a:lnTo>
                <a:lnTo>
                  <a:pt x="356" y="517"/>
                </a:lnTo>
                <a:lnTo>
                  <a:pt x="353" y="527"/>
                </a:lnTo>
                <a:lnTo>
                  <a:pt x="360" y="530"/>
                </a:lnTo>
                <a:lnTo>
                  <a:pt x="368" y="539"/>
                </a:lnTo>
                <a:lnTo>
                  <a:pt x="370" y="542"/>
                </a:lnTo>
                <a:lnTo>
                  <a:pt x="378" y="546"/>
                </a:lnTo>
                <a:lnTo>
                  <a:pt x="393" y="547"/>
                </a:lnTo>
                <a:lnTo>
                  <a:pt x="393" y="549"/>
                </a:lnTo>
                <a:lnTo>
                  <a:pt x="395" y="554"/>
                </a:lnTo>
                <a:lnTo>
                  <a:pt x="400" y="559"/>
                </a:lnTo>
                <a:lnTo>
                  <a:pt x="403" y="561"/>
                </a:lnTo>
                <a:lnTo>
                  <a:pt x="413" y="562"/>
                </a:lnTo>
                <a:lnTo>
                  <a:pt x="423" y="567"/>
                </a:lnTo>
                <a:lnTo>
                  <a:pt x="425" y="571"/>
                </a:lnTo>
                <a:lnTo>
                  <a:pt x="427" y="574"/>
                </a:lnTo>
                <a:lnTo>
                  <a:pt x="427" y="576"/>
                </a:lnTo>
                <a:lnTo>
                  <a:pt x="430" y="579"/>
                </a:lnTo>
                <a:lnTo>
                  <a:pt x="435" y="586"/>
                </a:lnTo>
                <a:lnTo>
                  <a:pt x="443" y="592"/>
                </a:lnTo>
                <a:lnTo>
                  <a:pt x="452" y="601"/>
                </a:lnTo>
                <a:lnTo>
                  <a:pt x="457" y="604"/>
                </a:lnTo>
                <a:lnTo>
                  <a:pt x="457" y="604"/>
                </a:lnTo>
                <a:lnTo>
                  <a:pt x="462" y="604"/>
                </a:lnTo>
                <a:lnTo>
                  <a:pt x="470" y="607"/>
                </a:lnTo>
                <a:lnTo>
                  <a:pt x="475" y="612"/>
                </a:lnTo>
                <a:lnTo>
                  <a:pt x="482" y="624"/>
                </a:lnTo>
                <a:lnTo>
                  <a:pt x="487" y="629"/>
                </a:lnTo>
                <a:lnTo>
                  <a:pt x="485" y="638"/>
                </a:lnTo>
                <a:lnTo>
                  <a:pt x="487" y="643"/>
                </a:lnTo>
                <a:lnTo>
                  <a:pt x="489" y="651"/>
                </a:lnTo>
                <a:lnTo>
                  <a:pt x="489" y="658"/>
                </a:lnTo>
                <a:lnTo>
                  <a:pt x="489" y="663"/>
                </a:lnTo>
                <a:lnTo>
                  <a:pt x="457" y="664"/>
                </a:lnTo>
                <a:lnTo>
                  <a:pt x="447" y="666"/>
                </a:lnTo>
              </a:path>
            </a:pathLst>
          </a:custGeom>
          <a:solidFill>
            <a:srgbClr val="F5DB6B"/>
          </a:solidFill>
          <a:ln w="6350" cap="rnd" cmpd="sng">
            <a:solidFill>
              <a:srgbClr val="777777"/>
            </a:solidFill>
            <a:prstDash val="sysDot"/>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4967" name="Freeform 39"/>
          <p:cNvSpPr>
            <a:spLocks/>
          </p:cNvSpPr>
          <p:nvPr/>
        </p:nvSpPr>
        <p:spPr bwMode="auto">
          <a:xfrm>
            <a:off x="4757740" y="2243138"/>
            <a:ext cx="974725" cy="635000"/>
          </a:xfrm>
          <a:custGeom>
            <a:avLst/>
            <a:gdLst/>
            <a:ahLst/>
            <a:cxnLst>
              <a:cxn ang="0">
                <a:pos x="469" y="326"/>
              </a:cxn>
              <a:cxn ang="0">
                <a:pos x="452" y="336"/>
              </a:cxn>
              <a:cxn ang="0">
                <a:pos x="457" y="353"/>
              </a:cxn>
              <a:cxn ang="0">
                <a:pos x="449" y="354"/>
              </a:cxn>
              <a:cxn ang="0">
                <a:pos x="442" y="349"/>
              </a:cxn>
              <a:cxn ang="0">
                <a:pos x="435" y="343"/>
              </a:cxn>
              <a:cxn ang="0">
                <a:pos x="425" y="333"/>
              </a:cxn>
              <a:cxn ang="0">
                <a:pos x="370" y="334"/>
              </a:cxn>
              <a:cxn ang="0">
                <a:pos x="281" y="339"/>
              </a:cxn>
              <a:cxn ang="0">
                <a:pos x="206" y="343"/>
              </a:cxn>
              <a:cxn ang="0">
                <a:pos x="121" y="343"/>
              </a:cxn>
              <a:cxn ang="0">
                <a:pos x="74" y="336"/>
              </a:cxn>
              <a:cxn ang="0">
                <a:pos x="67" y="311"/>
              </a:cxn>
              <a:cxn ang="0">
                <a:pos x="66" y="292"/>
              </a:cxn>
              <a:cxn ang="0">
                <a:pos x="66" y="276"/>
              </a:cxn>
              <a:cxn ang="0">
                <a:pos x="62" y="271"/>
              </a:cxn>
              <a:cxn ang="0">
                <a:pos x="64" y="262"/>
              </a:cxn>
              <a:cxn ang="0">
                <a:pos x="57" y="241"/>
              </a:cxn>
              <a:cxn ang="0">
                <a:pos x="56" y="236"/>
              </a:cxn>
              <a:cxn ang="0">
                <a:pos x="46" y="231"/>
              </a:cxn>
              <a:cxn ang="0">
                <a:pos x="44" y="219"/>
              </a:cxn>
              <a:cxn ang="0">
                <a:pos x="46" y="209"/>
              </a:cxn>
              <a:cxn ang="0">
                <a:pos x="42" y="190"/>
              </a:cxn>
              <a:cxn ang="0">
                <a:pos x="34" y="182"/>
              </a:cxn>
              <a:cxn ang="0">
                <a:pos x="24" y="162"/>
              </a:cxn>
              <a:cxn ang="0">
                <a:pos x="24" y="149"/>
              </a:cxn>
              <a:cxn ang="0">
                <a:pos x="19" y="139"/>
              </a:cxn>
              <a:cxn ang="0">
                <a:pos x="17" y="125"/>
              </a:cxn>
              <a:cxn ang="0">
                <a:pos x="14" y="115"/>
              </a:cxn>
              <a:cxn ang="0">
                <a:pos x="2" y="102"/>
              </a:cxn>
              <a:cxn ang="0">
                <a:pos x="4" y="87"/>
              </a:cxn>
              <a:cxn ang="0">
                <a:pos x="9" y="78"/>
              </a:cxn>
              <a:cxn ang="0">
                <a:pos x="10" y="62"/>
              </a:cxn>
              <a:cxn ang="0">
                <a:pos x="15" y="53"/>
              </a:cxn>
              <a:cxn ang="0">
                <a:pos x="7" y="40"/>
              </a:cxn>
              <a:cxn ang="0">
                <a:pos x="9" y="33"/>
              </a:cxn>
              <a:cxn ang="0">
                <a:pos x="4" y="18"/>
              </a:cxn>
              <a:cxn ang="0">
                <a:pos x="49" y="11"/>
              </a:cxn>
              <a:cxn ang="0">
                <a:pos x="143" y="10"/>
              </a:cxn>
              <a:cxn ang="0">
                <a:pos x="223" y="8"/>
              </a:cxn>
              <a:cxn ang="0">
                <a:pos x="300" y="6"/>
              </a:cxn>
              <a:cxn ang="0">
                <a:pos x="407" y="3"/>
              </a:cxn>
              <a:cxn ang="0">
                <a:pos x="450" y="8"/>
              </a:cxn>
              <a:cxn ang="0">
                <a:pos x="464" y="25"/>
              </a:cxn>
              <a:cxn ang="0">
                <a:pos x="459" y="48"/>
              </a:cxn>
              <a:cxn ang="0">
                <a:pos x="467" y="82"/>
              </a:cxn>
              <a:cxn ang="0">
                <a:pos x="482" y="92"/>
              </a:cxn>
              <a:cxn ang="0">
                <a:pos x="504" y="103"/>
              </a:cxn>
              <a:cxn ang="0">
                <a:pos x="504" y="113"/>
              </a:cxn>
              <a:cxn ang="0">
                <a:pos x="522" y="125"/>
              </a:cxn>
              <a:cxn ang="0">
                <a:pos x="531" y="144"/>
              </a:cxn>
              <a:cxn ang="0">
                <a:pos x="547" y="152"/>
              </a:cxn>
              <a:cxn ang="0">
                <a:pos x="551" y="167"/>
              </a:cxn>
              <a:cxn ang="0">
                <a:pos x="539" y="194"/>
              </a:cxn>
              <a:cxn ang="0">
                <a:pos x="536" y="212"/>
              </a:cxn>
              <a:cxn ang="0">
                <a:pos x="521" y="221"/>
              </a:cxn>
              <a:cxn ang="0">
                <a:pos x="501" y="231"/>
              </a:cxn>
              <a:cxn ang="0">
                <a:pos x="480" y="236"/>
              </a:cxn>
              <a:cxn ang="0">
                <a:pos x="474" y="257"/>
              </a:cxn>
              <a:cxn ang="0">
                <a:pos x="487" y="272"/>
              </a:cxn>
              <a:cxn ang="0">
                <a:pos x="480" y="297"/>
              </a:cxn>
            </a:cxnLst>
            <a:rect l="0" t="0" r="r" b="b"/>
            <a:pathLst>
              <a:path w="551" h="358">
                <a:moveTo>
                  <a:pt x="477" y="318"/>
                </a:moveTo>
                <a:lnTo>
                  <a:pt x="475" y="319"/>
                </a:lnTo>
                <a:lnTo>
                  <a:pt x="472" y="324"/>
                </a:lnTo>
                <a:lnTo>
                  <a:pt x="469" y="326"/>
                </a:lnTo>
                <a:lnTo>
                  <a:pt x="464" y="326"/>
                </a:lnTo>
                <a:lnTo>
                  <a:pt x="455" y="329"/>
                </a:lnTo>
                <a:lnTo>
                  <a:pt x="452" y="334"/>
                </a:lnTo>
                <a:lnTo>
                  <a:pt x="452" y="336"/>
                </a:lnTo>
                <a:lnTo>
                  <a:pt x="455" y="338"/>
                </a:lnTo>
                <a:lnTo>
                  <a:pt x="455" y="341"/>
                </a:lnTo>
                <a:lnTo>
                  <a:pt x="455" y="348"/>
                </a:lnTo>
                <a:lnTo>
                  <a:pt x="457" y="353"/>
                </a:lnTo>
                <a:lnTo>
                  <a:pt x="455" y="354"/>
                </a:lnTo>
                <a:lnTo>
                  <a:pt x="452" y="356"/>
                </a:lnTo>
                <a:lnTo>
                  <a:pt x="449" y="358"/>
                </a:lnTo>
                <a:lnTo>
                  <a:pt x="449" y="354"/>
                </a:lnTo>
                <a:lnTo>
                  <a:pt x="447" y="354"/>
                </a:lnTo>
                <a:lnTo>
                  <a:pt x="445" y="353"/>
                </a:lnTo>
                <a:lnTo>
                  <a:pt x="442" y="353"/>
                </a:lnTo>
                <a:lnTo>
                  <a:pt x="442" y="349"/>
                </a:lnTo>
                <a:lnTo>
                  <a:pt x="442" y="348"/>
                </a:lnTo>
                <a:lnTo>
                  <a:pt x="439" y="348"/>
                </a:lnTo>
                <a:lnTo>
                  <a:pt x="439" y="344"/>
                </a:lnTo>
                <a:lnTo>
                  <a:pt x="435" y="343"/>
                </a:lnTo>
                <a:lnTo>
                  <a:pt x="434" y="339"/>
                </a:lnTo>
                <a:lnTo>
                  <a:pt x="427" y="336"/>
                </a:lnTo>
                <a:lnTo>
                  <a:pt x="427" y="334"/>
                </a:lnTo>
                <a:lnTo>
                  <a:pt x="425" y="333"/>
                </a:lnTo>
                <a:lnTo>
                  <a:pt x="424" y="331"/>
                </a:lnTo>
                <a:lnTo>
                  <a:pt x="405" y="333"/>
                </a:lnTo>
                <a:lnTo>
                  <a:pt x="385" y="334"/>
                </a:lnTo>
                <a:lnTo>
                  <a:pt x="370" y="334"/>
                </a:lnTo>
                <a:lnTo>
                  <a:pt x="345" y="336"/>
                </a:lnTo>
                <a:lnTo>
                  <a:pt x="338" y="336"/>
                </a:lnTo>
                <a:lnTo>
                  <a:pt x="305" y="338"/>
                </a:lnTo>
                <a:lnTo>
                  <a:pt x="281" y="339"/>
                </a:lnTo>
                <a:lnTo>
                  <a:pt x="266" y="339"/>
                </a:lnTo>
                <a:lnTo>
                  <a:pt x="246" y="341"/>
                </a:lnTo>
                <a:lnTo>
                  <a:pt x="226" y="343"/>
                </a:lnTo>
                <a:lnTo>
                  <a:pt x="206" y="343"/>
                </a:lnTo>
                <a:lnTo>
                  <a:pt x="184" y="343"/>
                </a:lnTo>
                <a:lnTo>
                  <a:pt x="173" y="343"/>
                </a:lnTo>
                <a:lnTo>
                  <a:pt x="148" y="343"/>
                </a:lnTo>
                <a:lnTo>
                  <a:pt x="121" y="343"/>
                </a:lnTo>
                <a:lnTo>
                  <a:pt x="107" y="343"/>
                </a:lnTo>
                <a:lnTo>
                  <a:pt x="74" y="343"/>
                </a:lnTo>
                <a:lnTo>
                  <a:pt x="76" y="338"/>
                </a:lnTo>
                <a:lnTo>
                  <a:pt x="74" y="336"/>
                </a:lnTo>
                <a:lnTo>
                  <a:pt x="66" y="326"/>
                </a:lnTo>
                <a:lnTo>
                  <a:pt x="66" y="319"/>
                </a:lnTo>
                <a:lnTo>
                  <a:pt x="66" y="313"/>
                </a:lnTo>
                <a:lnTo>
                  <a:pt x="67" y="311"/>
                </a:lnTo>
                <a:lnTo>
                  <a:pt x="67" y="306"/>
                </a:lnTo>
                <a:lnTo>
                  <a:pt x="67" y="299"/>
                </a:lnTo>
                <a:lnTo>
                  <a:pt x="66" y="294"/>
                </a:lnTo>
                <a:lnTo>
                  <a:pt x="66" y="292"/>
                </a:lnTo>
                <a:lnTo>
                  <a:pt x="66" y="287"/>
                </a:lnTo>
                <a:lnTo>
                  <a:pt x="66" y="284"/>
                </a:lnTo>
                <a:lnTo>
                  <a:pt x="66" y="277"/>
                </a:lnTo>
                <a:lnTo>
                  <a:pt x="66" y="276"/>
                </a:lnTo>
                <a:lnTo>
                  <a:pt x="66" y="274"/>
                </a:lnTo>
                <a:lnTo>
                  <a:pt x="61" y="272"/>
                </a:lnTo>
                <a:lnTo>
                  <a:pt x="61" y="272"/>
                </a:lnTo>
                <a:lnTo>
                  <a:pt x="62" y="271"/>
                </a:lnTo>
                <a:lnTo>
                  <a:pt x="59" y="262"/>
                </a:lnTo>
                <a:lnTo>
                  <a:pt x="62" y="261"/>
                </a:lnTo>
                <a:lnTo>
                  <a:pt x="62" y="262"/>
                </a:lnTo>
                <a:lnTo>
                  <a:pt x="64" y="262"/>
                </a:lnTo>
                <a:lnTo>
                  <a:pt x="59" y="257"/>
                </a:lnTo>
                <a:lnTo>
                  <a:pt x="59" y="251"/>
                </a:lnTo>
                <a:lnTo>
                  <a:pt x="59" y="242"/>
                </a:lnTo>
                <a:lnTo>
                  <a:pt x="57" y="241"/>
                </a:lnTo>
                <a:lnTo>
                  <a:pt x="54" y="241"/>
                </a:lnTo>
                <a:lnTo>
                  <a:pt x="52" y="241"/>
                </a:lnTo>
                <a:lnTo>
                  <a:pt x="54" y="237"/>
                </a:lnTo>
                <a:lnTo>
                  <a:pt x="56" y="236"/>
                </a:lnTo>
                <a:lnTo>
                  <a:pt x="54" y="234"/>
                </a:lnTo>
                <a:lnTo>
                  <a:pt x="49" y="236"/>
                </a:lnTo>
                <a:lnTo>
                  <a:pt x="46" y="234"/>
                </a:lnTo>
                <a:lnTo>
                  <a:pt x="46" y="231"/>
                </a:lnTo>
                <a:lnTo>
                  <a:pt x="47" y="231"/>
                </a:lnTo>
                <a:lnTo>
                  <a:pt x="46" y="227"/>
                </a:lnTo>
                <a:lnTo>
                  <a:pt x="46" y="221"/>
                </a:lnTo>
                <a:lnTo>
                  <a:pt x="44" y="219"/>
                </a:lnTo>
                <a:lnTo>
                  <a:pt x="44" y="217"/>
                </a:lnTo>
                <a:lnTo>
                  <a:pt x="46" y="215"/>
                </a:lnTo>
                <a:lnTo>
                  <a:pt x="46" y="212"/>
                </a:lnTo>
                <a:lnTo>
                  <a:pt x="46" y="209"/>
                </a:lnTo>
                <a:lnTo>
                  <a:pt x="47" y="205"/>
                </a:lnTo>
                <a:lnTo>
                  <a:pt x="42" y="199"/>
                </a:lnTo>
                <a:lnTo>
                  <a:pt x="40" y="192"/>
                </a:lnTo>
                <a:lnTo>
                  <a:pt x="42" y="190"/>
                </a:lnTo>
                <a:lnTo>
                  <a:pt x="42" y="185"/>
                </a:lnTo>
                <a:lnTo>
                  <a:pt x="37" y="184"/>
                </a:lnTo>
                <a:lnTo>
                  <a:pt x="35" y="182"/>
                </a:lnTo>
                <a:lnTo>
                  <a:pt x="34" y="182"/>
                </a:lnTo>
                <a:lnTo>
                  <a:pt x="34" y="177"/>
                </a:lnTo>
                <a:lnTo>
                  <a:pt x="32" y="177"/>
                </a:lnTo>
                <a:lnTo>
                  <a:pt x="30" y="167"/>
                </a:lnTo>
                <a:lnTo>
                  <a:pt x="24" y="162"/>
                </a:lnTo>
                <a:lnTo>
                  <a:pt x="24" y="157"/>
                </a:lnTo>
                <a:lnTo>
                  <a:pt x="25" y="155"/>
                </a:lnTo>
                <a:lnTo>
                  <a:pt x="25" y="152"/>
                </a:lnTo>
                <a:lnTo>
                  <a:pt x="24" y="149"/>
                </a:lnTo>
                <a:lnTo>
                  <a:pt x="24" y="147"/>
                </a:lnTo>
                <a:lnTo>
                  <a:pt x="20" y="145"/>
                </a:lnTo>
                <a:lnTo>
                  <a:pt x="17" y="142"/>
                </a:lnTo>
                <a:lnTo>
                  <a:pt x="19" y="139"/>
                </a:lnTo>
                <a:lnTo>
                  <a:pt x="19" y="135"/>
                </a:lnTo>
                <a:lnTo>
                  <a:pt x="20" y="132"/>
                </a:lnTo>
                <a:lnTo>
                  <a:pt x="20" y="128"/>
                </a:lnTo>
                <a:lnTo>
                  <a:pt x="17" y="125"/>
                </a:lnTo>
                <a:lnTo>
                  <a:pt x="14" y="123"/>
                </a:lnTo>
                <a:lnTo>
                  <a:pt x="14" y="117"/>
                </a:lnTo>
                <a:lnTo>
                  <a:pt x="12" y="115"/>
                </a:lnTo>
                <a:lnTo>
                  <a:pt x="14" y="115"/>
                </a:lnTo>
                <a:lnTo>
                  <a:pt x="10" y="110"/>
                </a:lnTo>
                <a:lnTo>
                  <a:pt x="9" y="105"/>
                </a:lnTo>
                <a:lnTo>
                  <a:pt x="7" y="105"/>
                </a:lnTo>
                <a:lnTo>
                  <a:pt x="2" y="102"/>
                </a:lnTo>
                <a:lnTo>
                  <a:pt x="0" y="97"/>
                </a:lnTo>
                <a:lnTo>
                  <a:pt x="2" y="92"/>
                </a:lnTo>
                <a:lnTo>
                  <a:pt x="2" y="92"/>
                </a:lnTo>
                <a:lnTo>
                  <a:pt x="4" y="87"/>
                </a:lnTo>
                <a:lnTo>
                  <a:pt x="5" y="87"/>
                </a:lnTo>
                <a:lnTo>
                  <a:pt x="7" y="85"/>
                </a:lnTo>
                <a:lnTo>
                  <a:pt x="9" y="80"/>
                </a:lnTo>
                <a:lnTo>
                  <a:pt x="9" y="78"/>
                </a:lnTo>
                <a:lnTo>
                  <a:pt x="10" y="73"/>
                </a:lnTo>
                <a:lnTo>
                  <a:pt x="10" y="70"/>
                </a:lnTo>
                <a:lnTo>
                  <a:pt x="12" y="67"/>
                </a:lnTo>
                <a:lnTo>
                  <a:pt x="10" y="62"/>
                </a:lnTo>
                <a:lnTo>
                  <a:pt x="14" y="60"/>
                </a:lnTo>
                <a:lnTo>
                  <a:pt x="15" y="60"/>
                </a:lnTo>
                <a:lnTo>
                  <a:pt x="15" y="58"/>
                </a:lnTo>
                <a:lnTo>
                  <a:pt x="15" y="53"/>
                </a:lnTo>
                <a:lnTo>
                  <a:pt x="14" y="43"/>
                </a:lnTo>
                <a:lnTo>
                  <a:pt x="14" y="43"/>
                </a:lnTo>
                <a:lnTo>
                  <a:pt x="7" y="41"/>
                </a:lnTo>
                <a:lnTo>
                  <a:pt x="7" y="40"/>
                </a:lnTo>
                <a:lnTo>
                  <a:pt x="7" y="38"/>
                </a:lnTo>
                <a:lnTo>
                  <a:pt x="5" y="38"/>
                </a:lnTo>
                <a:lnTo>
                  <a:pt x="5" y="35"/>
                </a:lnTo>
                <a:lnTo>
                  <a:pt x="9" y="33"/>
                </a:lnTo>
                <a:lnTo>
                  <a:pt x="10" y="28"/>
                </a:lnTo>
                <a:lnTo>
                  <a:pt x="10" y="25"/>
                </a:lnTo>
                <a:lnTo>
                  <a:pt x="7" y="21"/>
                </a:lnTo>
                <a:lnTo>
                  <a:pt x="4" y="18"/>
                </a:lnTo>
                <a:lnTo>
                  <a:pt x="5" y="13"/>
                </a:lnTo>
                <a:lnTo>
                  <a:pt x="4" y="10"/>
                </a:lnTo>
                <a:lnTo>
                  <a:pt x="15" y="10"/>
                </a:lnTo>
                <a:lnTo>
                  <a:pt x="49" y="11"/>
                </a:lnTo>
                <a:lnTo>
                  <a:pt x="66" y="11"/>
                </a:lnTo>
                <a:lnTo>
                  <a:pt x="97" y="10"/>
                </a:lnTo>
                <a:lnTo>
                  <a:pt x="104" y="10"/>
                </a:lnTo>
                <a:lnTo>
                  <a:pt x="143" y="10"/>
                </a:lnTo>
                <a:lnTo>
                  <a:pt x="149" y="10"/>
                </a:lnTo>
                <a:lnTo>
                  <a:pt x="183" y="10"/>
                </a:lnTo>
                <a:lnTo>
                  <a:pt x="199" y="10"/>
                </a:lnTo>
                <a:lnTo>
                  <a:pt x="223" y="8"/>
                </a:lnTo>
                <a:lnTo>
                  <a:pt x="248" y="8"/>
                </a:lnTo>
                <a:lnTo>
                  <a:pt x="261" y="6"/>
                </a:lnTo>
                <a:lnTo>
                  <a:pt x="298" y="6"/>
                </a:lnTo>
                <a:lnTo>
                  <a:pt x="300" y="6"/>
                </a:lnTo>
                <a:lnTo>
                  <a:pt x="340" y="6"/>
                </a:lnTo>
                <a:lnTo>
                  <a:pt x="348" y="5"/>
                </a:lnTo>
                <a:lnTo>
                  <a:pt x="378" y="5"/>
                </a:lnTo>
                <a:lnTo>
                  <a:pt x="407" y="3"/>
                </a:lnTo>
                <a:lnTo>
                  <a:pt x="417" y="1"/>
                </a:lnTo>
                <a:lnTo>
                  <a:pt x="449" y="0"/>
                </a:lnTo>
                <a:lnTo>
                  <a:pt x="449" y="5"/>
                </a:lnTo>
                <a:lnTo>
                  <a:pt x="450" y="8"/>
                </a:lnTo>
                <a:lnTo>
                  <a:pt x="452" y="15"/>
                </a:lnTo>
                <a:lnTo>
                  <a:pt x="455" y="16"/>
                </a:lnTo>
                <a:lnTo>
                  <a:pt x="462" y="20"/>
                </a:lnTo>
                <a:lnTo>
                  <a:pt x="464" y="25"/>
                </a:lnTo>
                <a:lnTo>
                  <a:pt x="464" y="28"/>
                </a:lnTo>
                <a:lnTo>
                  <a:pt x="457" y="40"/>
                </a:lnTo>
                <a:lnTo>
                  <a:pt x="457" y="48"/>
                </a:lnTo>
                <a:lnTo>
                  <a:pt x="459" y="48"/>
                </a:lnTo>
                <a:lnTo>
                  <a:pt x="459" y="57"/>
                </a:lnTo>
                <a:lnTo>
                  <a:pt x="460" y="65"/>
                </a:lnTo>
                <a:lnTo>
                  <a:pt x="465" y="72"/>
                </a:lnTo>
                <a:lnTo>
                  <a:pt x="467" y="82"/>
                </a:lnTo>
                <a:lnTo>
                  <a:pt x="469" y="85"/>
                </a:lnTo>
                <a:lnTo>
                  <a:pt x="474" y="90"/>
                </a:lnTo>
                <a:lnTo>
                  <a:pt x="480" y="92"/>
                </a:lnTo>
                <a:lnTo>
                  <a:pt x="482" y="92"/>
                </a:lnTo>
                <a:lnTo>
                  <a:pt x="495" y="93"/>
                </a:lnTo>
                <a:lnTo>
                  <a:pt x="501" y="95"/>
                </a:lnTo>
                <a:lnTo>
                  <a:pt x="502" y="103"/>
                </a:lnTo>
                <a:lnTo>
                  <a:pt x="504" y="103"/>
                </a:lnTo>
                <a:lnTo>
                  <a:pt x="506" y="107"/>
                </a:lnTo>
                <a:lnTo>
                  <a:pt x="506" y="110"/>
                </a:lnTo>
                <a:lnTo>
                  <a:pt x="504" y="112"/>
                </a:lnTo>
                <a:lnTo>
                  <a:pt x="504" y="113"/>
                </a:lnTo>
                <a:lnTo>
                  <a:pt x="509" y="115"/>
                </a:lnTo>
                <a:lnTo>
                  <a:pt x="512" y="120"/>
                </a:lnTo>
                <a:lnTo>
                  <a:pt x="519" y="123"/>
                </a:lnTo>
                <a:lnTo>
                  <a:pt x="522" y="125"/>
                </a:lnTo>
                <a:lnTo>
                  <a:pt x="524" y="128"/>
                </a:lnTo>
                <a:lnTo>
                  <a:pt x="526" y="137"/>
                </a:lnTo>
                <a:lnTo>
                  <a:pt x="526" y="139"/>
                </a:lnTo>
                <a:lnTo>
                  <a:pt x="531" y="144"/>
                </a:lnTo>
                <a:lnTo>
                  <a:pt x="534" y="144"/>
                </a:lnTo>
                <a:lnTo>
                  <a:pt x="542" y="147"/>
                </a:lnTo>
                <a:lnTo>
                  <a:pt x="546" y="152"/>
                </a:lnTo>
                <a:lnTo>
                  <a:pt x="547" y="152"/>
                </a:lnTo>
                <a:lnTo>
                  <a:pt x="547" y="154"/>
                </a:lnTo>
                <a:lnTo>
                  <a:pt x="547" y="157"/>
                </a:lnTo>
                <a:lnTo>
                  <a:pt x="551" y="162"/>
                </a:lnTo>
                <a:lnTo>
                  <a:pt x="551" y="167"/>
                </a:lnTo>
                <a:lnTo>
                  <a:pt x="551" y="174"/>
                </a:lnTo>
                <a:lnTo>
                  <a:pt x="547" y="187"/>
                </a:lnTo>
                <a:lnTo>
                  <a:pt x="544" y="190"/>
                </a:lnTo>
                <a:lnTo>
                  <a:pt x="539" y="194"/>
                </a:lnTo>
                <a:lnTo>
                  <a:pt x="537" y="199"/>
                </a:lnTo>
                <a:lnTo>
                  <a:pt x="536" y="207"/>
                </a:lnTo>
                <a:lnTo>
                  <a:pt x="537" y="210"/>
                </a:lnTo>
                <a:lnTo>
                  <a:pt x="536" y="212"/>
                </a:lnTo>
                <a:lnTo>
                  <a:pt x="531" y="215"/>
                </a:lnTo>
                <a:lnTo>
                  <a:pt x="529" y="219"/>
                </a:lnTo>
                <a:lnTo>
                  <a:pt x="527" y="221"/>
                </a:lnTo>
                <a:lnTo>
                  <a:pt x="521" y="221"/>
                </a:lnTo>
                <a:lnTo>
                  <a:pt x="516" y="222"/>
                </a:lnTo>
                <a:lnTo>
                  <a:pt x="512" y="229"/>
                </a:lnTo>
                <a:lnTo>
                  <a:pt x="507" y="231"/>
                </a:lnTo>
                <a:lnTo>
                  <a:pt x="501" y="231"/>
                </a:lnTo>
                <a:lnTo>
                  <a:pt x="495" y="231"/>
                </a:lnTo>
                <a:lnTo>
                  <a:pt x="487" y="236"/>
                </a:lnTo>
                <a:lnTo>
                  <a:pt x="480" y="234"/>
                </a:lnTo>
                <a:lnTo>
                  <a:pt x="480" y="236"/>
                </a:lnTo>
                <a:lnTo>
                  <a:pt x="477" y="239"/>
                </a:lnTo>
                <a:lnTo>
                  <a:pt x="477" y="246"/>
                </a:lnTo>
                <a:lnTo>
                  <a:pt x="474" y="252"/>
                </a:lnTo>
                <a:lnTo>
                  <a:pt x="474" y="257"/>
                </a:lnTo>
                <a:lnTo>
                  <a:pt x="479" y="262"/>
                </a:lnTo>
                <a:lnTo>
                  <a:pt x="482" y="264"/>
                </a:lnTo>
                <a:lnTo>
                  <a:pt x="484" y="267"/>
                </a:lnTo>
                <a:lnTo>
                  <a:pt x="487" y="272"/>
                </a:lnTo>
                <a:lnTo>
                  <a:pt x="489" y="274"/>
                </a:lnTo>
                <a:lnTo>
                  <a:pt x="489" y="289"/>
                </a:lnTo>
                <a:lnTo>
                  <a:pt x="487" y="292"/>
                </a:lnTo>
                <a:lnTo>
                  <a:pt x="480" y="297"/>
                </a:lnTo>
                <a:lnTo>
                  <a:pt x="479" y="302"/>
                </a:lnTo>
                <a:lnTo>
                  <a:pt x="479" y="311"/>
                </a:lnTo>
                <a:lnTo>
                  <a:pt x="477" y="318"/>
                </a:lnTo>
              </a:path>
            </a:pathLst>
          </a:custGeom>
          <a:solidFill>
            <a:srgbClr val="F5DB6B"/>
          </a:solidFill>
          <a:ln w="3175" cap="flat" cmpd="sng">
            <a:solidFill>
              <a:srgbClr val="777777"/>
            </a:solidFill>
            <a:prstDash val="solid"/>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4968" name="Freeform 40"/>
          <p:cNvSpPr>
            <a:spLocks/>
          </p:cNvSpPr>
          <p:nvPr/>
        </p:nvSpPr>
        <p:spPr bwMode="auto">
          <a:xfrm>
            <a:off x="3622677" y="2301879"/>
            <a:ext cx="1331913" cy="663575"/>
          </a:xfrm>
          <a:custGeom>
            <a:avLst/>
            <a:gdLst/>
            <a:ahLst/>
            <a:cxnLst>
              <a:cxn ang="0">
                <a:pos x="168" y="307"/>
              </a:cxn>
              <a:cxn ang="0">
                <a:pos x="122" y="236"/>
              </a:cxn>
              <a:cxn ang="0">
                <a:pos x="0" y="226"/>
              </a:cxn>
              <a:cxn ang="0">
                <a:pos x="10" y="114"/>
              </a:cxn>
              <a:cxn ang="0">
                <a:pos x="107" y="9"/>
              </a:cxn>
              <a:cxn ang="0">
                <a:pos x="342" y="24"/>
              </a:cxn>
              <a:cxn ang="0">
                <a:pos x="487" y="36"/>
              </a:cxn>
              <a:cxn ang="0">
                <a:pos x="514" y="47"/>
              </a:cxn>
              <a:cxn ang="0">
                <a:pos x="524" y="56"/>
              </a:cxn>
              <a:cxn ang="0">
                <a:pos x="536" y="46"/>
              </a:cxn>
              <a:cxn ang="0">
                <a:pos x="547" y="46"/>
              </a:cxn>
              <a:cxn ang="0">
                <a:pos x="567" y="46"/>
              </a:cxn>
              <a:cxn ang="0">
                <a:pos x="582" y="46"/>
              </a:cxn>
              <a:cxn ang="0">
                <a:pos x="591" y="52"/>
              </a:cxn>
              <a:cxn ang="0">
                <a:pos x="609" y="59"/>
              </a:cxn>
              <a:cxn ang="0">
                <a:pos x="618" y="62"/>
              </a:cxn>
              <a:cxn ang="0">
                <a:pos x="631" y="69"/>
              </a:cxn>
              <a:cxn ang="0">
                <a:pos x="639" y="82"/>
              </a:cxn>
              <a:cxn ang="0">
                <a:pos x="646" y="87"/>
              </a:cxn>
              <a:cxn ang="0">
                <a:pos x="659" y="96"/>
              </a:cxn>
              <a:cxn ang="0">
                <a:pos x="659" y="109"/>
              </a:cxn>
              <a:cxn ang="0">
                <a:pos x="664" y="119"/>
              </a:cxn>
              <a:cxn ang="0">
                <a:pos x="671" y="141"/>
              </a:cxn>
              <a:cxn ang="0">
                <a:pos x="676" y="148"/>
              </a:cxn>
              <a:cxn ang="0">
                <a:pos x="681" y="163"/>
              </a:cxn>
              <a:cxn ang="0">
                <a:pos x="685" y="179"/>
              </a:cxn>
              <a:cxn ang="0">
                <a:pos x="685" y="191"/>
              </a:cxn>
              <a:cxn ang="0">
                <a:pos x="688" y="200"/>
              </a:cxn>
              <a:cxn ang="0">
                <a:pos x="691" y="205"/>
              </a:cxn>
              <a:cxn ang="0">
                <a:pos x="698" y="215"/>
              </a:cxn>
              <a:cxn ang="0">
                <a:pos x="701" y="225"/>
              </a:cxn>
              <a:cxn ang="0">
                <a:pos x="700" y="236"/>
              </a:cxn>
              <a:cxn ang="0">
                <a:pos x="705" y="248"/>
              </a:cxn>
              <a:cxn ang="0">
                <a:pos x="706" y="263"/>
              </a:cxn>
              <a:cxn ang="0">
                <a:pos x="705" y="283"/>
              </a:cxn>
              <a:cxn ang="0">
                <a:pos x="713" y="307"/>
              </a:cxn>
              <a:cxn ang="0">
                <a:pos x="720" y="310"/>
              </a:cxn>
              <a:cxn ang="0">
                <a:pos x="720" y="315"/>
              </a:cxn>
              <a:cxn ang="0">
                <a:pos x="726" y="333"/>
              </a:cxn>
              <a:cxn ang="0">
                <a:pos x="728" y="338"/>
              </a:cxn>
              <a:cxn ang="0">
                <a:pos x="740" y="353"/>
              </a:cxn>
              <a:cxn ang="0">
                <a:pos x="745" y="364"/>
              </a:cxn>
              <a:cxn ang="0">
                <a:pos x="750" y="370"/>
              </a:cxn>
              <a:cxn ang="0">
                <a:pos x="693" y="375"/>
              </a:cxn>
              <a:cxn ang="0">
                <a:pos x="613" y="374"/>
              </a:cxn>
              <a:cxn ang="0">
                <a:pos x="494" y="372"/>
              </a:cxn>
              <a:cxn ang="0">
                <a:pos x="415" y="369"/>
              </a:cxn>
              <a:cxn ang="0">
                <a:pos x="276" y="362"/>
              </a:cxn>
            </a:cxnLst>
            <a:rect l="0" t="0" r="r" b="b"/>
            <a:pathLst>
              <a:path w="753" h="375">
                <a:moveTo>
                  <a:pt x="219" y="359"/>
                </a:moveTo>
                <a:lnTo>
                  <a:pt x="163" y="355"/>
                </a:lnTo>
                <a:lnTo>
                  <a:pt x="166" y="317"/>
                </a:lnTo>
                <a:lnTo>
                  <a:pt x="168" y="307"/>
                </a:lnTo>
                <a:lnTo>
                  <a:pt x="169" y="277"/>
                </a:lnTo>
                <a:lnTo>
                  <a:pt x="169" y="270"/>
                </a:lnTo>
                <a:lnTo>
                  <a:pt x="173" y="241"/>
                </a:lnTo>
                <a:lnTo>
                  <a:pt x="122" y="236"/>
                </a:lnTo>
                <a:lnTo>
                  <a:pt x="121" y="238"/>
                </a:lnTo>
                <a:lnTo>
                  <a:pt x="57" y="233"/>
                </a:lnTo>
                <a:lnTo>
                  <a:pt x="40" y="231"/>
                </a:lnTo>
                <a:lnTo>
                  <a:pt x="0" y="226"/>
                </a:lnTo>
                <a:lnTo>
                  <a:pt x="4" y="183"/>
                </a:lnTo>
                <a:lnTo>
                  <a:pt x="4" y="163"/>
                </a:lnTo>
                <a:lnTo>
                  <a:pt x="7" y="149"/>
                </a:lnTo>
                <a:lnTo>
                  <a:pt x="10" y="114"/>
                </a:lnTo>
                <a:lnTo>
                  <a:pt x="15" y="46"/>
                </a:lnTo>
                <a:lnTo>
                  <a:pt x="20" y="0"/>
                </a:lnTo>
                <a:lnTo>
                  <a:pt x="67" y="4"/>
                </a:lnTo>
                <a:lnTo>
                  <a:pt x="107" y="9"/>
                </a:lnTo>
                <a:lnTo>
                  <a:pt x="126" y="10"/>
                </a:lnTo>
                <a:lnTo>
                  <a:pt x="184" y="14"/>
                </a:lnTo>
                <a:lnTo>
                  <a:pt x="256" y="21"/>
                </a:lnTo>
                <a:lnTo>
                  <a:pt x="342" y="24"/>
                </a:lnTo>
                <a:lnTo>
                  <a:pt x="397" y="26"/>
                </a:lnTo>
                <a:lnTo>
                  <a:pt x="420" y="27"/>
                </a:lnTo>
                <a:lnTo>
                  <a:pt x="484" y="31"/>
                </a:lnTo>
                <a:lnTo>
                  <a:pt x="487" y="36"/>
                </a:lnTo>
                <a:lnTo>
                  <a:pt x="492" y="37"/>
                </a:lnTo>
                <a:lnTo>
                  <a:pt x="499" y="42"/>
                </a:lnTo>
                <a:lnTo>
                  <a:pt x="512" y="47"/>
                </a:lnTo>
                <a:lnTo>
                  <a:pt x="514" y="47"/>
                </a:lnTo>
                <a:lnTo>
                  <a:pt x="514" y="51"/>
                </a:lnTo>
                <a:lnTo>
                  <a:pt x="514" y="52"/>
                </a:lnTo>
                <a:lnTo>
                  <a:pt x="522" y="56"/>
                </a:lnTo>
                <a:lnTo>
                  <a:pt x="524" y="56"/>
                </a:lnTo>
                <a:lnTo>
                  <a:pt x="527" y="56"/>
                </a:lnTo>
                <a:lnTo>
                  <a:pt x="531" y="54"/>
                </a:lnTo>
                <a:lnTo>
                  <a:pt x="536" y="49"/>
                </a:lnTo>
                <a:lnTo>
                  <a:pt x="536" y="46"/>
                </a:lnTo>
                <a:lnTo>
                  <a:pt x="541" y="46"/>
                </a:lnTo>
                <a:lnTo>
                  <a:pt x="542" y="47"/>
                </a:lnTo>
                <a:lnTo>
                  <a:pt x="546" y="47"/>
                </a:lnTo>
                <a:lnTo>
                  <a:pt x="547" y="46"/>
                </a:lnTo>
                <a:lnTo>
                  <a:pt x="552" y="49"/>
                </a:lnTo>
                <a:lnTo>
                  <a:pt x="556" y="46"/>
                </a:lnTo>
                <a:lnTo>
                  <a:pt x="561" y="47"/>
                </a:lnTo>
                <a:lnTo>
                  <a:pt x="567" y="46"/>
                </a:lnTo>
                <a:lnTo>
                  <a:pt x="567" y="46"/>
                </a:lnTo>
                <a:lnTo>
                  <a:pt x="571" y="47"/>
                </a:lnTo>
                <a:lnTo>
                  <a:pt x="577" y="46"/>
                </a:lnTo>
                <a:lnTo>
                  <a:pt x="582" y="46"/>
                </a:lnTo>
                <a:lnTo>
                  <a:pt x="587" y="47"/>
                </a:lnTo>
                <a:lnTo>
                  <a:pt x="587" y="47"/>
                </a:lnTo>
                <a:lnTo>
                  <a:pt x="589" y="49"/>
                </a:lnTo>
                <a:lnTo>
                  <a:pt x="591" y="52"/>
                </a:lnTo>
                <a:lnTo>
                  <a:pt x="596" y="54"/>
                </a:lnTo>
                <a:lnTo>
                  <a:pt x="599" y="56"/>
                </a:lnTo>
                <a:lnTo>
                  <a:pt x="608" y="59"/>
                </a:lnTo>
                <a:lnTo>
                  <a:pt x="609" y="59"/>
                </a:lnTo>
                <a:lnTo>
                  <a:pt x="611" y="59"/>
                </a:lnTo>
                <a:lnTo>
                  <a:pt x="609" y="62"/>
                </a:lnTo>
                <a:lnTo>
                  <a:pt x="611" y="64"/>
                </a:lnTo>
                <a:lnTo>
                  <a:pt x="618" y="62"/>
                </a:lnTo>
                <a:lnTo>
                  <a:pt x="624" y="66"/>
                </a:lnTo>
                <a:lnTo>
                  <a:pt x="624" y="67"/>
                </a:lnTo>
                <a:lnTo>
                  <a:pt x="626" y="69"/>
                </a:lnTo>
                <a:lnTo>
                  <a:pt x="631" y="69"/>
                </a:lnTo>
                <a:lnTo>
                  <a:pt x="634" y="71"/>
                </a:lnTo>
                <a:lnTo>
                  <a:pt x="634" y="72"/>
                </a:lnTo>
                <a:lnTo>
                  <a:pt x="633" y="76"/>
                </a:lnTo>
                <a:lnTo>
                  <a:pt x="639" y="82"/>
                </a:lnTo>
                <a:lnTo>
                  <a:pt x="641" y="86"/>
                </a:lnTo>
                <a:lnTo>
                  <a:pt x="641" y="87"/>
                </a:lnTo>
                <a:lnTo>
                  <a:pt x="643" y="87"/>
                </a:lnTo>
                <a:lnTo>
                  <a:pt x="646" y="87"/>
                </a:lnTo>
                <a:lnTo>
                  <a:pt x="651" y="89"/>
                </a:lnTo>
                <a:lnTo>
                  <a:pt x="656" y="89"/>
                </a:lnTo>
                <a:lnTo>
                  <a:pt x="659" y="92"/>
                </a:lnTo>
                <a:lnTo>
                  <a:pt x="659" y="96"/>
                </a:lnTo>
                <a:lnTo>
                  <a:pt x="658" y="99"/>
                </a:lnTo>
                <a:lnTo>
                  <a:pt x="658" y="103"/>
                </a:lnTo>
                <a:lnTo>
                  <a:pt x="656" y="106"/>
                </a:lnTo>
                <a:lnTo>
                  <a:pt x="659" y="109"/>
                </a:lnTo>
                <a:lnTo>
                  <a:pt x="663" y="111"/>
                </a:lnTo>
                <a:lnTo>
                  <a:pt x="663" y="113"/>
                </a:lnTo>
                <a:lnTo>
                  <a:pt x="664" y="116"/>
                </a:lnTo>
                <a:lnTo>
                  <a:pt x="664" y="119"/>
                </a:lnTo>
                <a:lnTo>
                  <a:pt x="663" y="121"/>
                </a:lnTo>
                <a:lnTo>
                  <a:pt x="663" y="126"/>
                </a:lnTo>
                <a:lnTo>
                  <a:pt x="669" y="131"/>
                </a:lnTo>
                <a:lnTo>
                  <a:pt x="671" y="141"/>
                </a:lnTo>
                <a:lnTo>
                  <a:pt x="673" y="141"/>
                </a:lnTo>
                <a:lnTo>
                  <a:pt x="673" y="146"/>
                </a:lnTo>
                <a:lnTo>
                  <a:pt x="674" y="146"/>
                </a:lnTo>
                <a:lnTo>
                  <a:pt x="676" y="148"/>
                </a:lnTo>
                <a:lnTo>
                  <a:pt x="681" y="149"/>
                </a:lnTo>
                <a:lnTo>
                  <a:pt x="681" y="154"/>
                </a:lnTo>
                <a:lnTo>
                  <a:pt x="679" y="156"/>
                </a:lnTo>
                <a:lnTo>
                  <a:pt x="681" y="163"/>
                </a:lnTo>
                <a:lnTo>
                  <a:pt x="686" y="169"/>
                </a:lnTo>
                <a:lnTo>
                  <a:pt x="685" y="173"/>
                </a:lnTo>
                <a:lnTo>
                  <a:pt x="685" y="176"/>
                </a:lnTo>
                <a:lnTo>
                  <a:pt x="685" y="179"/>
                </a:lnTo>
                <a:lnTo>
                  <a:pt x="683" y="181"/>
                </a:lnTo>
                <a:lnTo>
                  <a:pt x="683" y="183"/>
                </a:lnTo>
                <a:lnTo>
                  <a:pt x="685" y="185"/>
                </a:lnTo>
                <a:lnTo>
                  <a:pt x="685" y="191"/>
                </a:lnTo>
                <a:lnTo>
                  <a:pt x="686" y="195"/>
                </a:lnTo>
                <a:lnTo>
                  <a:pt x="685" y="195"/>
                </a:lnTo>
                <a:lnTo>
                  <a:pt x="685" y="198"/>
                </a:lnTo>
                <a:lnTo>
                  <a:pt x="688" y="200"/>
                </a:lnTo>
                <a:lnTo>
                  <a:pt x="693" y="198"/>
                </a:lnTo>
                <a:lnTo>
                  <a:pt x="695" y="200"/>
                </a:lnTo>
                <a:lnTo>
                  <a:pt x="693" y="201"/>
                </a:lnTo>
                <a:lnTo>
                  <a:pt x="691" y="205"/>
                </a:lnTo>
                <a:lnTo>
                  <a:pt x="693" y="205"/>
                </a:lnTo>
                <a:lnTo>
                  <a:pt x="696" y="205"/>
                </a:lnTo>
                <a:lnTo>
                  <a:pt x="698" y="206"/>
                </a:lnTo>
                <a:lnTo>
                  <a:pt x="698" y="215"/>
                </a:lnTo>
                <a:lnTo>
                  <a:pt x="698" y="221"/>
                </a:lnTo>
                <a:lnTo>
                  <a:pt x="703" y="226"/>
                </a:lnTo>
                <a:lnTo>
                  <a:pt x="701" y="226"/>
                </a:lnTo>
                <a:lnTo>
                  <a:pt x="701" y="225"/>
                </a:lnTo>
                <a:lnTo>
                  <a:pt x="698" y="226"/>
                </a:lnTo>
                <a:lnTo>
                  <a:pt x="701" y="235"/>
                </a:lnTo>
                <a:lnTo>
                  <a:pt x="700" y="236"/>
                </a:lnTo>
                <a:lnTo>
                  <a:pt x="700" y="236"/>
                </a:lnTo>
                <a:lnTo>
                  <a:pt x="705" y="238"/>
                </a:lnTo>
                <a:lnTo>
                  <a:pt x="705" y="240"/>
                </a:lnTo>
                <a:lnTo>
                  <a:pt x="705" y="241"/>
                </a:lnTo>
                <a:lnTo>
                  <a:pt x="705" y="248"/>
                </a:lnTo>
                <a:lnTo>
                  <a:pt x="705" y="251"/>
                </a:lnTo>
                <a:lnTo>
                  <a:pt x="705" y="256"/>
                </a:lnTo>
                <a:lnTo>
                  <a:pt x="705" y="258"/>
                </a:lnTo>
                <a:lnTo>
                  <a:pt x="706" y="263"/>
                </a:lnTo>
                <a:lnTo>
                  <a:pt x="706" y="270"/>
                </a:lnTo>
                <a:lnTo>
                  <a:pt x="706" y="275"/>
                </a:lnTo>
                <a:lnTo>
                  <a:pt x="705" y="277"/>
                </a:lnTo>
                <a:lnTo>
                  <a:pt x="705" y="283"/>
                </a:lnTo>
                <a:lnTo>
                  <a:pt x="705" y="290"/>
                </a:lnTo>
                <a:lnTo>
                  <a:pt x="713" y="300"/>
                </a:lnTo>
                <a:lnTo>
                  <a:pt x="715" y="302"/>
                </a:lnTo>
                <a:lnTo>
                  <a:pt x="713" y="307"/>
                </a:lnTo>
                <a:lnTo>
                  <a:pt x="713" y="312"/>
                </a:lnTo>
                <a:lnTo>
                  <a:pt x="716" y="312"/>
                </a:lnTo>
                <a:lnTo>
                  <a:pt x="720" y="313"/>
                </a:lnTo>
                <a:lnTo>
                  <a:pt x="720" y="310"/>
                </a:lnTo>
                <a:lnTo>
                  <a:pt x="721" y="310"/>
                </a:lnTo>
                <a:lnTo>
                  <a:pt x="723" y="310"/>
                </a:lnTo>
                <a:lnTo>
                  <a:pt x="723" y="312"/>
                </a:lnTo>
                <a:lnTo>
                  <a:pt x="720" y="315"/>
                </a:lnTo>
                <a:lnTo>
                  <a:pt x="720" y="318"/>
                </a:lnTo>
                <a:lnTo>
                  <a:pt x="725" y="328"/>
                </a:lnTo>
                <a:lnTo>
                  <a:pt x="725" y="332"/>
                </a:lnTo>
                <a:lnTo>
                  <a:pt x="726" y="333"/>
                </a:lnTo>
                <a:lnTo>
                  <a:pt x="726" y="335"/>
                </a:lnTo>
                <a:lnTo>
                  <a:pt x="725" y="337"/>
                </a:lnTo>
                <a:lnTo>
                  <a:pt x="725" y="338"/>
                </a:lnTo>
                <a:lnTo>
                  <a:pt x="728" y="338"/>
                </a:lnTo>
                <a:lnTo>
                  <a:pt x="733" y="343"/>
                </a:lnTo>
                <a:lnTo>
                  <a:pt x="738" y="347"/>
                </a:lnTo>
                <a:lnTo>
                  <a:pt x="738" y="348"/>
                </a:lnTo>
                <a:lnTo>
                  <a:pt x="740" y="353"/>
                </a:lnTo>
                <a:lnTo>
                  <a:pt x="743" y="359"/>
                </a:lnTo>
                <a:lnTo>
                  <a:pt x="746" y="360"/>
                </a:lnTo>
                <a:lnTo>
                  <a:pt x="748" y="364"/>
                </a:lnTo>
                <a:lnTo>
                  <a:pt x="745" y="364"/>
                </a:lnTo>
                <a:lnTo>
                  <a:pt x="745" y="367"/>
                </a:lnTo>
                <a:lnTo>
                  <a:pt x="746" y="369"/>
                </a:lnTo>
                <a:lnTo>
                  <a:pt x="748" y="370"/>
                </a:lnTo>
                <a:lnTo>
                  <a:pt x="750" y="370"/>
                </a:lnTo>
                <a:lnTo>
                  <a:pt x="753" y="374"/>
                </a:lnTo>
                <a:lnTo>
                  <a:pt x="751" y="375"/>
                </a:lnTo>
                <a:lnTo>
                  <a:pt x="713" y="375"/>
                </a:lnTo>
                <a:lnTo>
                  <a:pt x="693" y="375"/>
                </a:lnTo>
                <a:lnTo>
                  <a:pt x="673" y="375"/>
                </a:lnTo>
                <a:lnTo>
                  <a:pt x="653" y="375"/>
                </a:lnTo>
                <a:lnTo>
                  <a:pt x="623" y="374"/>
                </a:lnTo>
                <a:lnTo>
                  <a:pt x="613" y="374"/>
                </a:lnTo>
                <a:lnTo>
                  <a:pt x="574" y="374"/>
                </a:lnTo>
                <a:lnTo>
                  <a:pt x="534" y="372"/>
                </a:lnTo>
                <a:lnTo>
                  <a:pt x="524" y="372"/>
                </a:lnTo>
                <a:lnTo>
                  <a:pt x="494" y="372"/>
                </a:lnTo>
                <a:lnTo>
                  <a:pt x="474" y="370"/>
                </a:lnTo>
                <a:lnTo>
                  <a:pt x="455" y="370"/>
                </a:lnTo>
                <a:lnTo>
                  <a:pt x="425" y="369"/>
                </a:lnTo>
                <a:lnTo>
                  <a:pt x="415" y="369"/>
                </a:lnTo>
                <a:lnTo>
                  <a:pt x="375" y="365"/>
                </a:lnTo>
                <a:lnTo>
                  <a:pt x="327" y="364"/>
                </a:lnTo>
                <a:lnTo>
                  <a:pt x="280" y="364"/>
                </a:lnTo>
                <a:lnTo>
                  <a:pt x="276" y="362"/>
                </a:lnTo>
                <a:lnTo>
                  <a:pt x="226" y="359"/>
                </a:lnTo>
                <a:lnTo>
                  <a:pt x="219" y="359"/>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4969" name="Freeform 41"/>
          <p:cNvSpPr>
            <a:spLocks/>
          </p:cNvSpPr>
          <p:nvPr/>
        </p:nvSpPr>
        <p:spPr bwMode="auto">
          <a:xfrm>
            <a:off x="1952625" y="2282829"/>
            <a:ext cx="911225" cy="1127125"/>
          </a:xfrm>
          <a:custGeom>
            <a:avLst/>
            <a:gdLst/>
            <a:ahLst/>
            <a:cxnLst>
              <a:cxn ang="0">
                <a:pos x="25" y="428"/>
              </a:cxn>
              <a:cxn ang="0">
                <a:pos x="35" y="381"/>
              </a:cxn>
              <a:cxn ang="0">
                <a:pos x="39" y="368"/>
              </a:cxn>
              <a:cxn ang="0">
                <a:pos x="59" y="272"/>
              </a:cxn>
              <a:cxn ang="0">
                <a:pos x="67" y="232"/>
              </a:cxn>
              <a:cxn ang="0">
                <a:pos x="72" y="209"/>
              </a:cxn>
              <a:cxn ang="0">
                <a:pos x="94" y="110"/>
              </a:cxn>
              <a:cxn ang="0">
                <a:pos x="117" y="0"/>
              </a:cxn>
              <a:cxn ang="0">
                <a:pos x="204" y="16"/>
              </a:cxn>
              <a:cxn ang="0">
                <a:pos x="275" y="30"/>
              </a:cxn>
              <a:cxn ang="0">
                <a:pos x="280" y="30"/>
              </a:cxn>
              <a:cxn ang="0">
                <a:pos x="330" y="40"/>
              </a:cxn>
              <a:cxn ang="0">
                <a:pos x="365" y="47"/>
              </a:cxn>
              <a:cxn ang="0">
                <a:pos x="358" y="93"/>
              </a:cxn>
              <a:cxn ang="0">
                <a:pos x="352" y="130"/>
              </a:cxn>
              <a:cxn ang="0">
                <a:pos x="346" y="159"/>
              </a:cxn>
              <a:cxn ang="0">
                <a:pos x="430" y="174"/>
              </a:cxn>
              <a:cxn ang="0">
                <a:pos x="435" y="174"/>
              </a:cxn>
              <a:cxn ang="0">
                <a:pos x="517" y="185"/>
              </a:cxn>
              <a:cxn ang="0">
                <a:pos x="512" y="224"/>
              </a:cxn>
              <a:cxn ang="0">
                <a:pos x="502" y="276"/>
              </a:cxn>
              <a:cxn ang="0">
                <a:pos x="494" y="338"/>
              </a:cxn>
              <a:cxn ang="0">
                <a:pos x="492" y="354"/>
              </a:cxn>
              <a:cxn ang="0">
                <a:pos x="489" y="371"/>
              </a:cxn>
              <a:cxn ang="0">
                <a:pos x="474" y="468"/>
              </a:cxn>
              <a:cxn ang="0">
                <a:pos x="470" y="497"/>
              </a:cxn>
              <a:cxn ang="0">
                <a:pos x="470" y="507"/>
              </a:cxn>
              <a:cxn ang="0">
                <a:pos x="464" y="537"/>
              </a:cxn>
              <a:cxn ang="0">
                <a:pos x="460" y="567"/>
              </a:cxn>
              <a:cxn ang="0">
                <a:pos x="449" y="637"/>
              </a:cxn>
              <a:cxn ang="0">
                <a:pos x="363" y="624"/>
              </a:cxn>
              <a:cxn ang="0">
                <a:pos x="321" y="619"/>
              </a:cxn>
              <a:cxn ang="0">
                <a:pos x="320" y="615"/>
              </a:cxn>
              <a:cxn ang="0">
                <a:pos x="296" y="612"/>
              </a:cxn>
              <a:cxn ang="0">
                <a:pos x="241" y="602"/>
              </a:cxn>
              <a:cxn ang="0">
                <a:pos x="162" y="589"/>
              </a:cxn>
              <a:cxn ang="0">
                <a:pos x="134" y="584"/>
              </a:cxn>
              <a:cxn ang="0">
                <a:pos x="102" y="577"/>
              </a:cxn>
              <a:cxn ang="0">
                <a:pos x="0" y="555"/>
              </a:cxn>
              <a:cxn ang="0">
                <a:pos x="14" y="490"/>
              </a:cxn>
              <a:cxn ang="0">
                <a:pos x="25" y="428"/>
              </a:cxn>
            </a:cxnLst>
            <a:rect l="0" t="0" r="r" b="b"/>
            <a:pathLst>
              <a:path w="517" h="637">
                <a:moveTo>
                  <a:pt x="25" y="428"/>
                </a:moveTo>
                <a:lnTo>
                  <a:pt x="35" y="381"/>
                </a:lnTo>
                <a:lnTo>
                  <a:pt x="39" y="368"/>
                </a:lnTo>
                <a:lnTo>
                  <a:pt x="59" y="272"/>
                </a:lnTo>
                <a:lnTo>
                  <a:pt x="67" y="232"/>
                </a:lnTo>
                <a:lnTo>
                  <a:pt x="72" y="209"/>
                </a:lnTo>
                <a:lnTo>
                  <a:pt x="94" y="110"/>
                </a:lnTo>
                <a:lnTo>
                  <a:pt x="117" y="0"/>
                </a:lnTo>
                <a:lnTo>
                  <a:pt x="204" y="16"/>
                </a:lnTo>
                <a:lnTo>
                  <a:pt x="275" y="30"/>
                </a:lnTo>
                <a:lnTo>
                  <a:pt x="280" y="30"/>
                </a:lnTo>
                <a:lnTo>
                  <a:pt x="330" y="40"/>
                </a:lnTo>
                <a:lnTo>
                  <a:pt x="365" y="47"/>
                </a:lnTo>
                <a:lnTo>
                  <a:pt x="358" y="93"/>
                </a:lnTo>
                <a:lnTo>
                  <a:pt x="352" y="130"/>
                </a:lnTo>
                <a:lnTo>
                  <a:pt x="346" y="159"/>
                </a:lnTo>
                <a:lnTo>
                  <a:pt x="430" y="174"/>
                </a:lnTo>
                <a:lnTo>
                  <a:pt x="435" y="174"/>
                </a:lnTo>
                <a:lnTo>
                  <a:pt x="517" y="185"/>
                </a:lnTo>
                <a:lnTo>
                  <a:pt x="512" y="224"/>
                </a:lnTo>
                <a:lnTo>
                  <a:pt x="502" y="276"/>
                </a:lnTo>
                <a:lnTo>
                  <a:pt x="494" y="338"/>
                </a:lnTo>
                <a:lnTo>
                  <a:pt x="492" y="354"/>
                </a:lnTo>
                <a:lnTo>
                  <a:pt x="489" y="371"/>
                </a:lnTo>
                <a:lnTo>
                  <a:pt x="474" y="468"/>
                </a:lnTo>
                <a:lnTo>
                  <a:pt x="470" y="497"/>
                </a:lnTo>
                <a:lnTo>
                  <a:pt x="470" y="507"/>
                </a:lnTo>
                <a:lnTo>
                  <a:pt x="464" y="537"/>
                </a:lnTo>
                <a:lnTo>
                  <a:pt x="460" y="567"/>
                </a:lnTo>
                <a:lnTo>
                  <a:pt x="449" y="637"/>
                </a:lnTo>
                <a:lnTo>
                  <a:pt x="363" y="624"/>
                </a:lnTo>
                <a:lnTo>
                  <a:pt x="321" y="619"/>
                </a:lnTo>
                <a:lnTo>
                  <a:pt x="320" y="615"/>
                </a:lnTo>
                <a:lnTo>
                  <a:pt x="296" y="612"/>
                </a:lnTo>
                <a:lnTo>
                  <a:pt x="241" y="602"/>
                </a:lnTo>
                <a:lnTo>
                  <a:pt x="162" y="589"/>
                </a:lnTo>
                <a:lnTo>
                  <a:pt x="134" y="584"/>
                </a:lnTo>
                <a:lnTo>
                  <a:pt x="102" y="577"/>
                </a:lnTo>
                <a:lnTo>
                  <a:pt x="0" y="555"/>
                </a:lnTo>
                <a:lnTo>
                  <a:pt x="14" y="490"/>
                </a:lnTo>
                <a:lnTo>
                  <a:pt x="25" y="428"/>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70" name="Freeform 42"/>
          <p:cNvSpPr>
            <a:spLocks/>
          </p:cNvSpPr>
          <p:nvPr/>
        </p:nvSpPr>
        <p:spPr bwMode="auto">
          <a:xfrm>
            <a:off x="5540378" y="2405067"/>
            <a:ext cx="644525" cy="1125537"/>
          </a:xfrm>
          <a:custGeom>
            <a:avLst/>
            <a:gdLst/>
            <a:ahLst/>
            <a:cxnLst>
              <a:cxn ang="0">
                <a:pos x="293" y="584"/>
              </a:cxn>
              <a:cxn ang="0">
                <a:pos x="295" y="619"/>
              </a:cxn>
              <a:cxn ang="0">
                <a:pos x="270" y="614"/>
              </a:cxn>
              <a:cxn ang="0">
                <a:pos x="234" y="623"/>
              </a:cxn>
              <a:cxn ang="0">
                <a:pos x="228" y="631"/>
              </a:cxn>
              <a:cxn ang="0">
                <a:pos x="224" y="631"/>
              </a:cxn>
              <a:cxn ang="0">
                <a:pos x="208" y="619"/>
              </a:cxn>
              <a:cxn ang="0">
                <a:pos x="199" y="601"/>
              </a:cxn>
              <a:cxn ang="0">
                <a:pos x="199" y="581"/>
              </a:cxn>
              <a:cxn ang="0">
                <a:pos x="189" y="556"/>
              </a:cxn>
              <a:cxn ang="0">
                <a:pos x="163" y="536"/>
              </a:cxn>
              <a:cxn ang="0">
                <a:pos x="149" y="529"/>
              </a:cxn>
              <a:cxn ang="0">
                <a:pos x="121" y="509"/>
              </a:cxn>
              <a:cxn ang="0">
                <a:pos x="119" y="479"/>
              </a:cxn>
              <a:cxn ang="0">
                <a:pos x="126" y="447"/>
              </a:cxn>
              <a:cxn ang="0">
                <a:pos x="131" y="429"/>
              </a:cxn>
              <a:cxn ang="0">
                <a:pos x="96" y="427"/>
              </a:cxn>
              <a:cxn ang="0">
                <a:pos x="79" y="405"/>
              </a:cxn>
              <a:cxn ang="0">
                <a:pos x="64" y="377"/>
              </a:cxn>
              <a:cxn ang="0">
                <a:pos x="30" y="350"/>
              </a:cxn>
              <a:cxn ang="0">
                <a:pos x="7" y="318"/>
              </a:cxn>
              <a:cxn ang="0">
                <a:pos x="0" y="291"/>
              </a:cxn>
              <a:cxn ang="0">
                <a:pos x="10" y="261"/>
              </a:cxn>
              <a:cxn ang="0">
                <a:pos x="7" y="241"/>
              </a:cxn>
              <a:cxn ang="0">
                <a:pos x="32" y="225"/>
              </a:cxn>
              <a:cxn ang="0">
                <a:pos x="44" y="181"/>
              </a:cxn>
              <a:cxn ang="0">
                <a:pos x="29" y="159"/>
              </a:cxn>
              <a:cxn ang="0">
                <a:pos x="50" y="138"/>
              </a:cxn>
              <a:cxn ang="0">
                <a:pos x="82" y="128"/>
              </a:cxn>
              <a:cxn ang="0">
                <a:pos x="92" y="106"/>
              </a:cxn>
              <a:cxn ang="0">
                <a:pos x="106" y="69"/>
              </a:cxn>
              <a:cxn ang="0">
                <a:pos x="89" y="51"/>
              </a:cxn>
              <a:cxn ang="0">
                <a:pos x="74" y="30"/>
              </a:cxn>
              <a:cxn ang="0">
                <a:pos x="77" y="15"/>
              </a:cxn>
              <a:cxn ang="0">
                <a:pos x="218" y="9"/>
              </a:cxn>
              <a:cxn ang="0">
                <a:pos x="306" y="39"/>
              </a:cxn>
              <a:cxn ang="0">
                <a:pos x="335" y="148"/>
              </a:cxn>
              <a:cxn ang="0">
                <a:pos x="350" y="293"/>
              </a:cxn>
              <a:cxn ang="0">
                <a:pos x="350" y="360"/>
              </a:cxn>
              <a:cxn ang="0">
                <a:pos x="352" y="372"/>
              </a:cxn>
              <a:cxn ang="0">
                <a:pos x="350" y="384"/>
              </a:cxn>
              <a:cxn ang="0">
                <a:pos x="360" y="399"/>
              </a:cxn>
              <a:cxn ang="0">
                <a:pos x="363" y="419"/>
              </a:cxn>
              <a:cxn ang="0">
                <a:pos x="355" y="437"/>
              </a:cxn>
              <a:cxn ang="0">
                <a:pos x="355" y="452"/>
              </a:cxn>
              <a:cxn ang="0">
                <a:pos x="347" y="462"/>
              </a:cxn>
              <a:cxn ang="0">
                <a:pos x="335" y="474"/>
              </a:cxn>
              <a:cxn ang="0">
                <a:pos x="328" y="487"/>
              </a:cxn>
              <a:cxn ang="0">
                <a:pos x="326" y="501"/>
              </a:cxn>
              <a:cxn ang="0">
                <a:pos x="326" y="509"/>
              </a:cxn>
              <a:cxn ang="0">
                <a:pos x="323" y="521"/>
              </a:cxn>
              <a:cxn ang="0">
                <a:pos x="323" y="527"/>
              </a:cxn>
              <a:cxn ang="0">
                <a:pos x="325" y="541"/>
              </a:cxn>
            </a:cxnLst>
            <a:rect l="0" t="0" r="r" b="b"/>
            <a:pathLst>
              <a:path w="365" h="636">
                <a:moveTo>
                  <a:pt x="328" y="568"/>
                </a:moveTo>
                <a:lnTo>
                  <a:pt x="326" y="573"/>
                </a:lnTo>
                <a:lnTo>
                  <a:pt x="306" y="576"/>
                </a:lnTo>
                <a:lnTo>
                  <a:pt x="301" y="581"/>
                </a:lnTo>
                <a:lnTo>
                  <a:pt x="296" y="581"/>
                </a:lnTo>
                <a:lnTo>
                  <a:pt x="293" y="584"/>
                </a:lnTo>
                <a:lnTo>
                  <a:pt x="291" y="594"/>
                </a:lnTo>
                <a:lnTo>
                  <a:pt x="291" y="599"/>
                </a:lnTo>
                <a:lnTo>
                  <a:pt x="296" y="604"/>
                </a:lnTo>
                <a:lnTo>
                  <a:pt x="300" y="609"/>
                </a:lnTo>
                <a:lnTo>
                  <a:pt x="298" y="616"/>
                </a:lnTo>
                <a:lnTo>
                  <a:pt x="295" y="619"/>
                </a:lnTo>
                <a:lnTo>
                  <a:pt x="293" y="621"/>
                </a:lnTo>
                <a:lnTo>
                  <a:pt x="291" y="621"/>
                </a:lnTo>
                <a:lnTo>
                  <a:pt x="288" y="621"/>
                </a:lnTo>
                <a:lnTo>
                  <a:pt x="281" y="616"/>
                </a:lnTo>
                <a:lnTo>
                  <a:pt x="275" y="616"/>
                </a:lnTo>
                <a:lnTo>
                  <a:pt x="270" y="614"/>
                </a:lnTo>
                <a:lnTo>
                  <a:pt x="258" y="608"/>
                </a:lnTo>
                <a:lnTo>
                  <a:pt x="253" y="606"/>
                </a:lnTo>
                <a:lnTo>
                  <a:pt x="248" y="608"/>
                </a:lnTo>
                <a:lnTo>
                  <a:pt x="240" y="613"/>
                </a:lnTo>
                <a:lnTo>
                  <a:pt x="238" y="621"/>
                </a:lnTo>
                <a:lnTo>
                  <a:pt x="234" y="623"/>
                </a:lnTo>
                <a:lnTo>
                  <a:pt x="233" y="626"/>
                </a:lnTo>
                <a:lnTo>
                  <a:pt x="233" y="631"/>
                </a:lnTo>
                <a:lnTo>
                  <a:pt x="234" y="634"/>
                </a:lnTo>
                <a:lnTo>
                  <a:pt x="238" y="634"/>
                </a:lnTo>
                <a:lnTo>
                  <a:pt x="231" y="636"/>
                </a:lnTo>
                <a:lnTo>
                  <a:pt x="228" y="631"/>
                </a:lnTo>
                <a:lnTo>
                  <a:pt x="226" y="629"/>
                </a:lnTo>
                <a:lnTo>
                  <a:pt x="224" y="624"/>
                </a:lnTo>
                <a:lnTo>
                  <a:pt x="221" y="624"/>
                </a:lnTo>
                <a:lnTo>
                  <a:pt x="219" y="626"/>
                </a:lnTo>
                <a:lnTo>
                  <a:pt x="219" y="628"/>
                </a:lnTo>
                <a:lnTo>
                  <a:pt x="224" y="631"/>
                </a:lnTo>
                <a:lnTo>
                  <a:pt x="224" y="634"/>
                </a:lnTo>
                <a:lnTo>
                  <a:pt x="223" y="634"/>
                </a:lnTo>
                <a:lnTo>
                  <a:pt x="219" y="634"/>
                </a:lnTo>
                <a:lnTo>
                  <a:pt x="213" y="629"/>
                </a:lnTo>
                <a:lnTo>
                  <a:pt x="213" y="624"/>
                </a:lnTo>
                <a:lnTo>
                  <a:pt x="208" y="619"/>
                </a:lnTo>
                <a:lnTo>
                  <a:pt x="206" y="616"/>
                </a:lnTo>
                <a:lnTo>
                  <a:pt x="204" y="611"/>
                </a:lnTo>
                <a:lnTo>
                  <a:pt x="204" y="606"/>
                </a:lnTo>
                <a:lnTo>
                  <a:pt x="201" y="606"/>
                </a:lnTo>
                <a:lnTo>
                  <a:pt x="199" y="604"/>
                </a:lnTo>
                <a:lnTo>
                  <a:pt x="199" y="601"/>
                </a:lnTo>
                <a:lnTo>
                  <a:pt x="199" y="598"/>
                </a:lnTo>
                <a:lnTo>
                  <a:pt x="203" y="596"/>
                </a:lnTo>
                <a:lnTo>
                  <a:pt x="206" y="594"/>
                </a:lnTo>
                <a:lnTo>
                  <a:pt x="206" y="589"/>
                </a:lnTo>
                <a:lnTo>
                  <a:pt x="203" y="584"/>
                </a:lnTo>
                <a:lnTo>
                  <a:pt x="199" y="581"/>
                </a:lnTo>
                <a:lnTo>
                  <a:pt x="194" y="571"/>
                </a:lnTo>
                <a:lnTo>
                  <a:pt x="196" y="566"/>
                </a:lnTo>
                <a:lnTo>
                  <a:pt x="194" y="563"/>
                </a:lnTo>
                <a:lnTo>
                  <a:pt x="194" y="559"/>
                </a:lnTo>
                <a:lnTo>
                  <a:pt x="194" y="558"/>
                </a:lnTo>
                <a:lnTo>
                  <a:pt x="189" y="556"/>
                </a:lnTo>
                <a:lnTo>
                  <a:pt x="181" y="552"/>
                </a:lnTo>
                <a:lnTo>
                  <a:pt x="181" y="547"/>
                </a:lnTo>
                <a:lnTo>
                  <a:pt x="179" y="546"/>
                </a:lnTo>
                <a:lnTo>
                  <a:pt x="174" y="541"/>
                </a:lnTo>
                <a:lnTo>
                  <a:pt x="163" y="536"/>
                </a:lnTo>
                <a:lnTo>
                  <a:pt x="163" y="536"/>
                </a:lnTo>
                <a:lnTo>
                  <a:pt x="163" y="537"/>
                </a:lnTo>
                <a:lnTo>
                  <a:pt x="159" y="539"/>
                </a:lnTo>
                <a:lnTo>
                  <a:pt x="156" y="539"/>
                </a:lnTo>
                <a:lnTo>
                  <a:pt x="153" y="536"/>
                </a:lnTo>
                <a:lnTo>
                  <a:pt x="153" y="531"/>
                </a:lnTo>
                <a:lnTo>
                  <a:pt x="149" y="529"/>
                </a:lnTo>
                <a:lnTo>
                  <a:pt x="146" y="527"/>
                </a:lnTo>
                <a:lnTo>
                  <a:pt x="139" y="522"/>
                </a:lnTo>
                <a:lnTo>
                  <a:pt x="137" y="521"/>
                </a:lnTo>
                <a:lnTo>
                  <a:pt x="131" y="517"/>
                </a:lnTo>
                <a:lnTo>
                  <a:pt x="126" y="512"/>
                </a:lnTo>
                <a:lnTo>
                  <a:pt x="121" y="509"/>
                </a:lnTo>
                <a:lnTo>
                  <a:pt x="117" y="506"/>
                </a:lnTo>
                <a:lnTo>
                  <a:pt x="114" y="501"/>
                </a:lnTo>
                <a:lnTo>
                  <a:pt x="114" y="491"/>
                </a:lnTo>
                <a:lnTo>
                  <a:pt x="114" y="487"/>
                </a:lnTo>
                <a:lnTo>
                  <a:pt x="116" y="484"/>
                </a:lnTo>
                <a:lnTo>
                  <a:pt x="119" y="479"/>
                </a:lnTo>
                <a:lnTo>
                  <a:pt x="121" y="467"/>
                </a:lnTo>
                <a:lnTo>
                  <a:pt x="121" y="467"/>
                </a:lnTo>
                <a:lnTo>
                  <a:pt x="122" y="464"/>
                </a:lnTo>
                <a:lnTo>
                  <a:pt x="129" y="457"/>
                </a:lnTo>
                <a:lnTo>
                  <a:pt x="127" y="452"/>
                </a:lnTo>
                <a:lnTo>
                  <a:pt x="126" y="447"/>
                </a:lnTo>
                <a:lnTo>
                  <a:pt x="126" y="445"/>
                </a:lnTo>
                <a:lnTo>
                  <a:pt x="129" y="439"/>
                </a:lnTo>
                <a:lnTo>
                  <a:pt x="131" y="437"/>
                </a:lnTo>
                <a:lnTo>
                  <a:pt x="131" y="435"/>
                </a:lnTo>
                <a:lnTo>
                  <a:pt x="132" y="432"/>
                </a:lnTo>
                <a:lnTo>
                  <a:pt x="131" y="429"/>
                </a:lnTo>
                <a:lnTo>
                  <a:pt x="121" y="424"/>
                </a:lnTo>
                <a:lnTo>
                  <a:pt x="117" y="422"/>
                </a:lnTo>
                <a:lnTo>
                  <a:pt x="114" y="424"/>
                </a:lnTo>
                <a:lnTo>
                  <a:pt x="106" y="419"/>
                </a:lnTo>
                <a:lnTo>
                  <a:pt x="99" y="419"/>
                </a:lnTo>
                <a:lnTo>
                  <a:pt x="96" y="427"/>
                </a:lnTo>
                <a:lnTo>
                  <a:pt x="91" y="430"/>
                </a:lnTo>
                <a:lnTo>
                  <a:pt x="87" y="429"/>
                </a:lnTo>
                <a:lnTo>
                  <a:pt x="82" y="424"/>
                </a:lnTo>
                <a:lnTo>
                  <a:pt x="77" y="412"/>
                </a:lnTo>
                <a:lnTo>
                  <a:pt x="77" y="410"/>
                </a:lnTo>
                <a:lnTo>
                  <a:pt x="79" y="405"/>
                </a:lnTo>
                <a:lnTo>
                  <a:pt x="77" y="400"/>
                </a:lnTo>
                <a:lnTo>
                  <a:pt x="77" y="394"/>
                </a:lnTo>
                <a:lnTo>
                  <a:pt x="76" y="392"/>
                </a:lnTo>
                <a:lnTo>
                  <a:pt x="74" y="389"/>
                </a:lnTo>
                <a:lnTo>
                  <a:pt x="71" y="382"/>
                </a:lnTo>
                <a:lnTo>
                  <a:pt x="64" y="377"/>
                </a:lnTo>
                <a:lnTo>
                  <a:pt x="56" y="372"/>
                </a:lnTo>
                <a:lnTo>
                  <a:pt x="45" y="367"/>
                </a:lnTo>
                <a:lnTo>
                  <a:pt x="44" y="363"/>
                </a:lnTo>
                <a:lnTo>
                  <a:pt x="40" y="358"/>
                </a:lnTo>
                <a:lnTo>
                  <a:pt x="35" y="355"/>
                </a:lnTo>
                <a:lnTo>
                  <a:pt x="30" y="350"/>
                </a:lnTo>
                <a:lnTo>
                  <a:pt x="20" y="340"/>
                </a:lnTo>
                <a:lnTo>
                  <a:pt x="15" y="337"/>
                </a:lnTo>
                <a:lnTo>
                  <a:pt x="14" y="333"/>
                </a:lnTo>
                <a:lnTo>
                  <a:pt x="14" y="328"/>
                </a:lnTo>
                <a:lnTo>
                  <a:pt x="7" y="322"/>
                </a:lnTo>
                <a:lnTo>
                  <a:pt x="7" y="318"/>
                </a:lnTo>
                <a:lnTo>
                  <a:pt x="9" y="318"/>
                </a:lnTo>
                <a:lnTo>
                  <a:pt x="9" y="315"/>
                </a:lnTo>
                <a:lnTo>
                  <a:pt x="7" y="312"/>
                </a:lnTo>
                <a:lnTo>
                  <a:pt x="4" y="307"/>
                </a:lnTo>
                <a:lnTo>
                  <a:pt x="2" y="298"/>
                </a:lnTo>
                <a:lnTo>
                  <a:pt x="0" y="291"/>
                </a:lnTo>
                <a:lnTo>
                  <a:pt x="0" y="283"/>
                </a:lnTo>
                <a:lnTo>
                  <a:pt x="2" y="276"/>
                </a:lnTo>
                <a:lnTo>
                  <a:pt x="2" y="271"/>
                </a:lnTo>
                <a:lnTo>
                  <a:pt x="4" y="265"/>
                </a:lnTo>
                <a:lnTo>
                  <a:pt x="7" y="263"/>
                </a:lnTo>
                <a:lnTo>
                  <a:pt x="10" y="261"/>
                </a:lnTo>
                <a:lnTo>
                  <a:pt x="12" y="260"/>
                </a:lnTo>
                <a:lnTo>
                  <a:pt x="10" y="255"/>
                </a:lnTo>
                <a:lnTo>
                  <a:pt x="10" y="248"/>
                </a:lnTo>
                <a:lnTo>
                  <a:pt x="10" y="245"/>
                </a:lnTo>
                <a:lnTo>
                  <a:pt x="7" y="243"/>
                </a:lnTo>
                <a:lnTo>
                  <a:pt x="7" y="241"/>
                </a:lnTo>
                <a:lnTo>
                  <a:pt x="10" y="236"/>
                </a:lnTo>
                <a:lnTo>
                  <a:pt x="19" y="233"/>
                </a:lnTo>
                <a:lnTo>
                  <a:pt x="24" y="233"/>
                </a:lnTo>
                <a:lnTo>
                  <a:pt x="27" y="231"/>
                </a:lnTo>
                <a:lnTo>
                  <a:pt x="30" y="226"/>
                </a:lnTo>
                <a:lnTo>
                  <a:pt x="32" y="225"/>
                </a:lnTo>
                <a:lnTo>
                  <a:pt x="34" y="218"/>
                </a:lnTo>
                <a:lnTo>
                  <a:pt x="34" y="209"/>
                </a:lnTo>
                <a:lnTo>
                  <a:pt x="35" y="204"/>
                </a:lnTo>
                <a:lnTo>
                  <a:pt x="42" y="199"/>
                </a:lnTo>
                <a:lnTo>
                  <a:pt x="44" y="196"/>
                </a:lnTo>
                <a:lnTo>
                  <a:pt x="44" y="181"/>
                </a:lnTo>
                <a:lnTo>
                  <a:pt x="42" y="179"/>
                </a:lnTo>
                <a:lnTo>
                  <a:pt x="39" y="174"/>
                </a:lnTo>
                <a:lnTo>
                  <a:pt x="37" y="171"/>
                </a:lnTo>
                <a:lnTo>
                  <a:pt x="34" y="169"/>
                </a:lnTo>
                <a:lnTo>
                  <a:pt x="29" y="164"/>
                </a:lnTo>
                <a:lnTo>
                  <a:pt x="29" y="159"/>
                </a:lnTo>
                <a:lnTo>
                  <a:pt x="32" y="153"/>
                </a:lnTo>
                <a:lnTo>
                  <a:pt x="32" y="146"/>
                </a:lnTo>
                <a:lnTo>
                  <a:pt x="35" y="143"/>
                </a:lnTo>
                <a:lnTo>
                  <a:pt x="35" y="141"/>
                </a:lnTo>
                <a:lnTo>
                  <a:pt x="42" y="143"/>
                </a:lnTo>
                <a:lnTo>
                  <a:pt x="50" y="138"/>
                </a:lnTo>
                <a:lnTo>
                  <a:pt x="56" y="138"/>
                </a:lnTo>
                <a:lnTo>
                  <a:pt x="62" y="138"/>
                </a:lnTo>
                <a:lnTo>
                  <a:pt x="67" y="136"/>
                </a:lnTo>
                <a:lnTo>
                  <a:pt x="71" y="129"/>
                </a:lnTo>
                <a:lnTo>
                  <a:pt x="76" y="128"/>
                </a:lnTo>
                <a:lnTo>
                  <a:pt x="82" y="128"/>
                </a:lnTo>
                <a:lnTo>
                  <a:pt x="84" y="126"/>
                </a:lnTo>
                <a:lnTo>
                  <a:pt x="86" y="122"/>
                </a:lnTo>
                <a:lnTo>
                  <a:pt x="91" y="119"/>
                </a:lnTo>
                <a:lnTo>
                  <a:pt x="92" y="117"/>
                </a:lnTo>
                <a:lnTo>
                  <a:pt x="91" y="114"/>
                </a:lnTo>
                <a:lnTo>
                  <a:pt x="92" y="106"/>
                </a:lnTo>
                <a:lnTo>
                  <a:pt x="94" y="101"/>
                </a:lnTo>
                <a:lnTo>
                  <a:pt x="99" y="97"/>
                </a:lnTo>
                <a:lnTo>
                  <a:pt x="102" y="94"/>
                </a:lnTo>
                <a:lnTo>
                  <a:pt x="106" y="81"/>
                </a:lnTo>
                <a:lnTo>
                  <a:pt x="106" y="74"/>
                </a:lnTo>
                <a:lnTo>
                  <a:pt x="106" y="69"/>
                </a:lnTo>
                <a:lnTo>
                  <a:pt x="102" y="64"/>
                </a:lnTo>
                <a:lnTo>
                  <a:pt x="102" y="61"/>
                </a:lnTo>
                <a:lnTo>
                  <a:pt x="102" y="59"/>
                </a:lnTo>
                <a:lnTo>
                  <a:pt x="101" y="59"/>
                </a:lnTo>
                <a:lnTo>
                  <a:pt x="97" y="54"/>
                </a:lnTo>
                <a:lnTo>
                  <a:pt x="89" y="51"/>
                </a:lnTo>
                <a:lnTo>
                  <a:pt x="86" y="51"/>
                </a:lnTo>
                <a:lnTo>
                  <a:pt x="81" y="46"/>
                </a:lnTo>
                <a:lnTo>
                  <a:pt x="81" y="44"/>
                </a:lnTo>
                <a:lnTo>
                  <a:pt x="79" y="35"/>
                </a:lnTo>
                <a:lnTo>
                  <a:pt x="77" y="32"/>
                </a:lnTo>
                <a:lnTo>
                  <a:pt x="74" y="30"/>
                </a:lnTo>
                <a:lnTo>
                  <a:pt x="67" y="27"/>
                </a:lnTo>
                <a:lnTo>
                  <a:pt x="64" y="22"/>
                </a:lnTo>
                <a:lnTo>
                  <a:pt x="59" y="20"/>
                </a:lnTo>
                <a:lnTo>
                  <a:pt x="59" y="19"/>
                </a:lnTo>
                <a:lnTo>
                  <a:pt x="61" y="17"/>
                </a:lnTo>
                <a:lnTo>
                  <a:pt x="77" y="15"/>
                </a:lnTo>
                <a:lnTo>
                  <a:pt x="121" y="14"/>
                </a:lnTo>
                <a:lnTo>
                  <a:pt x="127" y="12"/>
                </a:lnTo>
                <a:lnTo>
                  <a:pt x="164" y="10"/>
                </a:lnTo>
                <a:lnTo>
                  <a:pt x="168" y="10"/>
                </a:lnTo>
                <a:lnTo>
                  <a:pt x="204" y="9"/>
                </a:lnTo>
                <a:lnTo>
                  <a:pt x="218" y="9"/>
                </a:lnTo>
                <a:lnTo>
                  <a:pt x="223" y="7"/>
                </a:lnTo>
                <a:lnTo>
                  <a:pt x="258" y="4"/>
                </a:lnTo>
                <a:lnTo>
                  <a:pt x="266" y="4"/>
                </a:lnTo>
                <a:lnTo>
                  <a:pt x="300" y="0"/>
                </a:lnTo>
                <a:lnTo>
                  <a:pt x="298" y="20"/>
                </a:lnTo>
                <a:lnTo>
                  <a:pt x="306" y="39"/>
                </a:lnTo>
                <a:lnTo>
                  <a:pt x="315" y="49"/>
                </a:lnTo>
                <a:lnTo>
                  <a:pt x="323" y="72"/>
                </a:lnTo>
                <a:lnTo>
                  <a:pt x="330" y="84"/>
                </a:lnTo>
                <a:lnTo>
                  <a:pt x="333" y="114"/>
                </a:lnTo>
                <a:lnTo>
                  <a:pt x="333" y="133"/>
                </a:lnTo>
                <a:lnTo>
                  <a:pt x="335" y="148"/>
                </a:lnTo>
                <a:lnTo>
                  <a:pt x="338" y="166"/>
                </a:lnTo>
                <a:lnTo>
                  <a:pt x="342" y="196"/>
                </a:lnTo>
                <a:lnTo>
                  <a:pt x="343" y="225"/>
                </a:lnTo>
                <a:lnTo>
                  <a:pt x="343" y="226"/>
                </a:lnTo>
                <a:lnTo>
                  <a:pt x="347" y="261"/>
                </a:lnTo>
                <a:lnTo>
                  <a:pt x="350" y="293"/>
                </a:lnTo>
                <a:lnTo>
                  <a:pt x="353" y="325"/>
                </a:lnTo>
                <a:lnTo>
                  <a:pt x="355" y="340"/>
                </a:lnTo>
                <a:lnTo>
                  <a:pt x="355" y="353"/>
                </a:lnTo>
                <a:lnTo>
                  <a:pt x="350" y="357"/>
                </a:lnTo>
                <a:lnTo>
                  <a:pt x="348" y="360"/>
                </a:lnTo>
                <a:lnTo>
                  <a:pt x="350" y="360"/>
                </a:lnTo>
                <a:lnTo>
                  <a:pt x="350" y="362"/>
                </a:lnTo>
                <a:lnTo>
                  <a:pt x="350" y="365"/>
                </a:lnTo>
                <a:lnTo>
                  <a:pt x="353" y="367"/>
                </a:lnTo>
                <a:lnTo>
                  <a:pt x="353" y="372"/>
                </a:lnTo>
                <a:lnTo>
                  <a:pt x="353" y="372"/>
                </a:lnTo>
                <a:lnTo>
                  <a:pt x="352" y="372"/>
                </a:lnTo>
                <a:lnTo>
                  <a:pt x="348" y="375"/>
                </a:lnTo>
                <a:lnTo>
                  <a:pt x="345" y="378"/>
                </a:lnTo>
                <a:lnTo>
                  <a:pt x="347" y="380"/>
                </a:lnTo>
                <a:lnTo>
                  <a:pt x="347" y="382"/>
                </a:lnTo>
                <a:lnTo>
                  <a:pt x="350" y="382"/>
                </a:lnTo>
                <a:lnTo>
                  <a:pt x="350" y="384"/>
                </a:lnTo>
                <a:lnTo>
                  <a:pt x="352" y="385"/>
                </a:lnTo>
                <a:lnTo>
                  <a:pt x="355" y="387"/>
                </a:lnTo>
                <a:lnTo>
                  <a:pt x="355" y="394"/>
                </a:lnTo>
                <a:lnTo>
                  <a:pt x="355" y="395"/>
                </a:lnTo>
                <a:lnTo>
                  <a:pt x="358" y="397"/>
                </a:lnTo>
                <a:lnTo>
                  <a:pt x="360" y="399"/>
                </a:lnTo>
                <a:lnTo>
                  <a:pt x="362" y="402"/>
                </a:lnTo>
                <a:lnTo>
                  <a:pt x="360" y="404"/>
                </a:lnTo>
                <a:lnTo>
                  <a:pt x="358" y="409"/>
                </a:lnTo>
                <a:lnTo>
                  <a:pt x="360" y="410"/>
                </a:lnTo>
                <a:lnTo>
                  <a:pt x="365" y="417"/>
                </a:lnTo>
                <a:lnTo>
                  <a:pt x="363" y="419"/>
                </a:lnTo>
                <a:lnTo>
                  <a:pt x="365" y="420"/>
                </a:lnTo>
                <a:lnTo>
                  <a:pt x="365" y="424"/>
                </a:lnTo>
                <a:lnTo>
                  <a:pt x="363" y="429"/>
                </a:lnTo>
                <a:lnTo>
                  <a:pt x="358" y="432"/>
                </a:lnTo>
                <a:lnTo>
                  <a:pt x="355" y="435"/>
                </a:lnTo>
                <a:lnTo>
                  <a:pt x="355" y="437"/>
                </a:lnTo>
                <a:lnTo>
                  <a:pt x="357" y="440"/>
                </a:lnTo>
                <a:lnTo>
                  <a:pt x="355" y="440"/>
                </a:lnTo>
                <a:lnTo>
                  <a:pt x="355" y="444"/>
                </a:lnTo>
                <a:lnTo>
                  <a:pt x="353" y="445"/>
                </a:lnTo>
                <a:lnTo>
                  <a:pt x="355" y="449"/>
                </a:lnTo>
                <a:lnTo>
                  <a:pt x="355" y="452"/>
                </a:lnTo>
                <a:lnTo>
                  <a:pt x="353" y="452"/>
                </a:lnTo>
                <a:lnTo>
                  <a:pt x="352" y="454"/>
                </a:lnTo>
                <a:lnTo>
                  <a:pt x="345" y="455"/>
                </a:lnTo>
                <a:lnTo>
                  <a:pt x="345" y="457"/>
                </a:lnTo>
                <a:lnTo>
                  <a:pt x="347" y="457"/>
                </a:lnTo>
                <a:lnTo>
                  <a:pt x="347" y="462"/>
                </a:lnTo>
                <a:lnTo>
                  <a:pt x="343" y="467"/>
                </a:lnTo>
                <a:lnTo>
                  <a:pt x="340" y="469"/>
                </a:lnTo>
                <a:lnTo>
                  <a:pt x="340" y="477"/>
                </a:lnTo>
                <a:lnTo>
                  <a:pt x="338" y="477"/>
                </a:lnTo>
                <a:lnTo>
                  <a:pt x="337" y="474"/>
                </a:lnTo>
                <a:lnTo>
                  <a:pt x="335" y="474"/>
                </a:lnTo>
                <a:lnTo>
                  <a:pt x="335" y="477"/>
                </a:lnTo>
                <a:lnTo>
                  <a:pt x="333" y="477"/>
                </a:lnTo>
                <a:lnTo>
                  <a:pt x="333" y="477"/>
                </a:lnTo>
                <a:lnTo>
                  <a:pt x="333" y="477"/>
                </a:lnTo>
                <a:lnTo>
                  <a:pt x="328" y="484"/>
                </a:lnTo>
                <a:lnTo>
                  <a:pt x="328" y="487"/>
                </a:lnTo>
                <a:lnTo>
                  <a:pt x="333" y="491"/>
                </a:lnTo>
                <a:lnTo>
                  <a:pt x="333" y="492"/>
                </a:lnTo>
                <a:lnTo>
                  <a:pt x="333" y="496"/>
                </a:lnTo>
                <a:lnTo>
                  <a:pt x="330" y="496"/>
                </a:lnTo>
                <a:lnTo>
                  <a:pt x="326" y="499"/>
                </a:lnTo>
                <a:lnTo>
                  <a:pt x="326" y="501"/>
                </a:lnTo>
                <a:lnTo>
                  <a:pt x="332" y="499"/>
                </a:lnTo>
                <a:lnTo>
                  <a:pt x="332" y="502"/>
                </a:lnTo>
                <a:lnTo>
                  <a:pt x="325" y="506"/>
                </a:lnTo>
                <a:lnTo>
                  <a:pt x="325" y="507"/>
                </a:lnTo>
                <a:lnTo>
                  <a:pt x="326" y="507"/>
                </a:lnTo>
                <a:lnTo>
                  <a:pt x="326" y="509"/>
                </a:lnTo>
                <a:lnTo>
                  <a:pt x="326" y="514"/>
                </a:lnTo>
                <a:lnTo>
                  <a:pt x="325" y="517"/>
                </a:lnTo>
                <a:lnTo>
                  <a:pt x="325" y="519"/>
                </a:lnTo>
                <a:lnTo>
                  <a:pt x="323" y="521"/>
                </a:lnTo>
                <a:lnTo>
                  <a:pt x="323" y="519"/>
                </a:lnTo>
                <a:lnTo>
                  <a:pt x="323" y="521"/>
                </a:lnTo>
                <a:lnTo>
                  <a:pt x="326" y="521"/>
                </a:lnTo>
                <a:lnTo>
                  <a:pt x="328" y="521"/>
                </a:lnTo>
                <a:lnTo>
                  <a:pt x="326" y="522"/>
                </a:lnTo>
                <a:lnTo>
                  <a:pt x="321" y="522"/>
                </a:lnTo>
                <a:lnTo>
                  <a:pt x="321" y="524"/>
                </a:lnTo>
                <a:lnTo>
                  <a:pt x="323" y="527"/>
                </a:lnTo>
                <a:lnTo>
                  <a:pt x="328" y="529"/>
                </a:lnTo>
                <a:lnTo>
                  <a:pt x="326" y="531"/>
                </a:lnTo>
                <a:lnTo>
                  <a:pt x="323" y="531"/>
                </a:lnTo>
                <a:lnTo>
                  <a:pt x="323" y="532"/>
                </a:lnTo>
                <a:lnTo>
                  <a:pt x="328" y="532"/>
                </a:lnTo>
                <a:lnTo>
                  <a:pt x="325" y="541"/>
                </a:lnTo>
                <a:lnTo>
                  <a:pt x="320" y="546"/>
                </a:lnTo>
                <a:lnTo>
                  <a:pt x="318" y="551"/>
                </a:lnTo>
                <a:lnTo>
                  <a:pt x="318" y="554"/>
                </a:lnTo>
                <a:lnTo>
                  <a:pt x="321" y="559"/>
                </a:lnTo>
                <a:lnTo>
                  <a:pt x="328" y="568"/>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4971" name="Freeform 43"/>
          <p:cNvSpPr>
            <a:spLocks/>
          </p:cNvSpPr>
          <p:nvPr/>
        </p:nvSpPr>
        <p:spPr bwMode="auto">
          <a:xfrm>
            <a:off x="2744790" y="2611438"/>
            <a:ext cx="1182687" cy="925512"/>
          </a:xfrm>
          <a:custGeom>
            <a:avLst/>
            <a:gdLst/>
            <a:ahLst/>
            <a:cxnLst>
              <a:cxn ang="0">
                <a:pos x="642" y="449"/>
              </a:cxn>
              <a:cxn ang="0">
                <a:pos x="639" y="477"/>
              </a:cxn>
              <a:cxn ang="0">
                <a:pos x="639" y="523"/>
              </a:cxn>
              <a:cxn ang="0">
                <a:pos x="550" y="516"/>
              </a:cxn>
              <a:cxn ang="0">
                <a:pos x="542" y="516"/>
              </a:cxn>
              <a:cxn ang="0">
                <a:pos x="458" y="509"/>
              </a:cxn>
              <a:cxn ang="0">
                <a:pos x="354" y="499"/>
              </a:cxn>
              <a:cxn ang="0">
                <a:pos x="347" y="497"/>
              </a:cxn>
              <a:cxn ang="0">
                <a:pos x="302" y="492"/>
              </a:cxn>
              <a:cxn ang="0">
                <a:pos x="277" y="489"/>
              </a:cxn>
              <a:cxn ang="0">
                <a:pos x="234" y="486"/>
              </a:cxn>
              <a:cxn ang="0">
                <a:pos x="199" y="481"/>
              </a:cxn>
              <a:cxn ang="0">
                <a:pos x="195" y="479"/>
              </a:cxn>
              <a:cxn ang="0">
                <a:pos x="148" y="474"/>
              </a:cxn>
              <a:cxn ang="0">
                <a:pos x="142" y="472"/>
              </a:cxn>
              <a:cxn ang="0">
                <a:pos x="61" y="461"/>
              </a:cxn>
              <a:cxn ang="0">
                <a:pos x="0" y="452"/>
              </a:cxn>
              <a:cxn ang="0">
                <a:pos x="11" y="382"/>
              </a:cxn>
              <a:cxn ang="0">
                <a:pos x="15" y="352"/>
              </a:cxn>
              <a:cxn ang="0">
                <a:pos x="21" y="322"/>
              </a:cxn>
              <a:cxn ang="0">
                <a:pos x="21" y="312"/>
              </a:cxn>
              <a:cxn ang="0">
                <a:pos x="25" y="283"/>
              </a:cxn>
              <a:cxn ang="0">
                <a:pos x="40" y="186"/>
              </a:cxn>
              <a:cxn ang="0">
                <a:pos x="43" y="169"/>
              </a:cxn>
              <a:cxn ang="0">
                <a:pos x="45" y="153"/>
              </a:cxn>
              <a:cxn ang="0">
                <a:pos x="53" y="91"/>
              </a:cxn>
              <a:cxn ang="0">
                <a:pos x="63" y="39"/>
              </a:cxn>
              <a:cxn ang="0">
                <a:pos x="68" y="0"/>
              </a:cxn>
              <a:cxn ang="0">
                <a:pos x="163" y="16"/>
              </a:cxn>
              <a:cxn ang="0">
                <a:pos x="217" y="22"/>
              </a:cxn>
              <a:cxn ang="0">
                <a:pos x="255" y="27"/>
              </a:cxn>
              <a:cxn ang="0">
                <a:pos x="299" y="32"/>
              </a:cxn>
              <a:cxn ang="0">
                <a:pos x="311" y="34"/>
              </a:cxn>
              <a:cxn ang="0">
                <a:pos x="391" y="42"/>
              </a:cxn>
              <a:cxn ang="0">
                <a:pos x="419" y="47"/>
              </a:cxn>
              <a:cxn ang="0">
                <a:pos x="496" y="52"/>
              </a:cxn>
              <a:cxn ang="0">
                <a:pos x="536" y="57"/>
              </a:cxn>
              <a:cxn ang="0">
                <a:pos x="553" y="59"/>
              </a:cxn>
              <a:cxn ang="0">
                <a:pos x="617" y="64"/>
              </a:cxn>
              <a:cxn ang="0">
                <a:pos x="618" y="62"/>
              </a:cxn>
              <a:cxn ang="0">
                <a:pos x="669" y="67"/>
              </a:cxn>
              <a:cxn ang="0">
                <a:pos x="665" y="96"/>
              </a:cxn>
              <a:cxn ang="0">
                <a:pos x="665" y="103"/>
              </a:cxn>
              <a:cxn ang="0">
                <a:pos x="664" y="133"/>
              </a:cxn>
              <a:cxn ang="0">
                <a:pos x="662" y="143"/>
              </a:cxn>
              <a:cxn ang="0">
                <a:pos x="659" y="181"/>
              </a:cxn>
              <a:cxn ang="0">
                <a:pos x="657" y="230"/>
              </a:cxn>
              <a:cxn ang="0">
                <a:pos x="657" y="231"/>
              </a:cxn>
              <a:cxn ang="0">
                <a:pos x="654" y="280"/>
              </a:cxn>
              <a:cxn ang="0">
                <a:pos x="652" y="290"/>
              </a:cxn>
              <a:cxn ang="0">
                <a:pos x="649" y="328"/>
              </a:cxn>
              <a:cxn ang="0">
                <a:pos x="649" y="338"/>
              </a:cxn>
              <a:cxn ang="0">
                <a:pos x="647" y="379"/>
              </a:cxn>
              <a:cxn ang="0">
                <a:pos x="647" y="380"/>
              </a:cxn>
              <a:cxn ang="0">
                <a:pos x="642" y="439"/>
              </a:cxn>
              <a:cxn ang="0">
                <a:pos x="642" y="449"/>
              </a:cxn>
            </a:cxnLst>
            <a:rect l="0" t="0" r="r" b="b"/>
            <a:pathLst>
              <a:path w="669" h="523">
                <a:moveTo>
                  <a:pt x="642" y="449"/>
                </a:moveTo>
                <a:lnTo>
                  <a:pt x="639" y="477"/>
                </a:lnTo>
                <a:lnTo>
                  <a:pt x="639" y="523"/>
                </a:lnTo>
                <a:lnTo>
                  <a:pt x="550" y="516"/>
                </a:lnTo>
                <a:lnTo>
                  <a:pt x="542" y="516"/>
                </a:lnTo>
                <a:lnTo>
                  <a:pt x="458" y="509"/>
                </a:lnTo>
                <a:lnTo>
                  <a:pt x="354" y="499"/>
                </a:lnTo>
                <a:lnTo>
                  <a:pt x="347" y="497"/>
                </a:lnTo>
                <a:lnTo>
                  <a:pt x="302" y="492"/>
                </a:lnTo>
                <a:lnTo>
                  <a:pt x="277" y="489"/>
                </a:lnTo>
                <a:lnTo>
                  <a:pt x="234" y="486"/>
                </a:lnTo>
                <a:lnTo>
                  <a:pt x="199" y="481"/>
                </a:lnTo>
                <a:lnTo>
                  <a:pt x="195" y="479"/>
                </a:lnTo>
                <a:lnTo>
                  <a:pt x="148" y="474"/>
                </a:lnTo>
                <a:lnTo>
                  <a:pt x="142" y="472"/>
                </a:lnTo>
                <a:lnTo>
                  <a:pt x="61" y="461"/>
                </a:lnTo>
                <a:lnTo>
                  <a:pt x="0" y="452"/>
                </a:lnTo>
                <a:lnTo>
                  <a:pt x="11" y="382"/>
                </a:lnTo>
                <a:lnTo>
                  <a:pt x="15" y="352"/>
                </a:lnTo>
                <a:lnTo>
                  <a:pt x="21" y="322"/>
                </a:lnTo>
                <a:lnTo>
                  <a:pt x="21" y="312"/>
                </a:lnTo>
                <a:lnTo>
                  <a:pt x="25" y="283"/>
                </a:lnTo>
                <a:lnTo>
                  <a:pt x="40" y="186"/>
                </a:lnTo>
                <a:lnTo>
                  <a:pt x="43" y="169"/>
                </a:lnTo>
                <a:lnTo>
                  <a:pt x="45" y="153"/>
                </a:lnTo>
                <a:lnTo>
                  <a:pt x="53" y="91"/>
                </a:lnTo>
                <a:lnTo>
                  <a:pt x="63" y="39"/>
                </a:lnTo>
                <a:lnTo>
                  <a:pt x="68" y="0"/>
                </a:lnTo>
                <a:lnTo>
                  <a:pt x="163" y="16"/>
                </a:lnTo>
                <a:lnTo>
                  <a:pt x="217" y="22"/>
                </a:lnTo>
                <a:lnTo>
                  <a:pt x="255" y="27"/>
                </a:lnTo>
                <a:lnTo>
                  <a:pt x="299" y="32"/>
                </a:lnTo>
                <a:lnTo>
                  <a:pt x="311" y="34"/>
                </a:lnTo>
                <a:lnTo>
                  <a:pt x="391" y="42"/>
                </a:lnTo>
                <a:lnTo>
                  <a:pt x="419" y="47"/>
                </a:lnTo>
                <a:lnTo>
                  <a:pt x="496" y="52"/>
                </a:lnTo>
                <a:lnTo>
                  <a:pt x="536" y="57"/>
                </a:lnTo>
                <a:lnTo>
                  <a:pt x="553" y="59"/>
                </a:lnTo>
                <a:lnTo>
                  <a:pt x="617" y="64"/>
                </a:lnTo>
                <a:lnTo>
                  <a:pt x="618" y="62"/>
                </a:lnTo>
                <a:lnTo>
                  <a:pt x="669" y="67"/>
                </a:lnTo>
                <a:lnTo>
                  <a:pt x="665" y="96"/>
                </a:lnTo>
                <a:lnTo>
                  <a:pt x="665" y="103"/>
                </a:lnTo>
                <a:lnTo>
                  <a:pt x="664" y="133"/>
                </a:lnTo>
                <a:lnTo>
                  <a:pt x="662" y="143"/>
                </a:lnTo>
                <a:lnTo>
                  <a:pt x="659" y="181"/>
                </a:lnTo>
                <a:lnTo>
                  <a:pt x="657" y="230"/>
                </a:lnTo>
                <a:lnTo>
                  <a:pt x="657" y="231"/>
                </a:lnTo>
                <a:lnTo>
                  <a:pt x="654" y="280"/>
                </a:lnTo>
                <a:lnTo>
                  <a:pt x="652" y="290"/>
                </a:lnTo>
                <a:lnTo>
                  <a:pt x="649" y="328"/>
                </a:lnTo>
                <a:lnTo>
                  <a:pt x="649" y="338"/>
                </a:lnTo>
                <a:lnTo>
                  <a:pt x="647" y="379"/>
                </a:lnTo>
                <a:lnTo>
                  <a:pt x="647" y="380"/>
                </a:lnTo>
                <a:lnTo>
                  <a:pt x="642" y="439"/>
                </a:lnTo>
                <a:lnTo>
                  <a:pt x="642" y="449"/>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72" name="Freeform 44"/>
          <p:cNvSpPr>
            <a:spLocks/>
          </p:cNvSpPr>
          <p:nvPr/>
        </p:nvSpPr>
        <p:spPr bwMode="auto">
          <a:xfrm>
            <a:off x="5919788" y="3022600"/>
            <a:ext cx="1171575" cy="604838"/>
          </a:xfrm>
          <a:custGeom>
            <a:avLst/>
            <a:gdLst/>
            <a:ahLst/>
            <a:cxnLst>
              <a:cxn ang="0">
                <a:pos x="161" y="311"/>
              </a:cxn>
              <a:cxn ang="0">
                <a:pos x="128" y="328"/>
              </a:cxn>
              <a:cxn ang="0">
                <a:pos x="7" y="341"/>
              </a:cxn>
              <a:cxn ang="0">
                <a:pos x="9" y="328"/>
              </a:cxn>
              <a:cxn ang="0">
                <a:pos x="22" y="321"/>
              </a:cxn>
              <a:cxn ang="0">
                <a:pos x="24" y="308"/>
              </a:cxn>
              <a:cxn ang="0">
                <a:pos x="24" y="286"/>
              </a:cxn>
              <a:cxn ang="0">
                <a:pos x="24" y="271"/>
              </a:cxn>
              <a:cxn ang="0">
                <a:pos x="61" y="266"/>
              </a:cxn>
              <a:cxn ang="0">
                <a:pos x="84" y="266"/>
              </a:cxn>
              <a:cxn ang="0">
                <a:pos x="82" y="231"/>
              </a:cxn>
              <a:cxn ang="0">
                <a:pos x="104" y="204"/>
              </a:cxn>
              <a:cxn ang="0">
                <a:pos x="121" y="186"/>
              </a:cxn>
              <a:cxn ang="0">
                <a:pos x="123" y="171"/>
              </a:cxn>
              <a:cxn ang="0">
                <a:pos x="141" y="171"/>
              </a:cxn>
              <a:cxn ang="0">
                <a:pos x="153" y="171"/>
              </a:cxn>
              <a:cxn ang="0">
                <a:pos x="178" y="167"/>
              </a:cxn>
              <a:cxn ang="0">
                <a:pos x="198" y="177"/>
              </a:cxn>
              <a:cxn ang="0">
                <a:pos x="215" y="157"/>
              </a:cxn>
              <a:cxn ang="0">
                <a:pos x="235" y="159"/>
              </a:cxn>
              <a:cxn ang="0">
                <a:pos x="241" y="164"/>
              </a:cxn>
              <a:cxn ang="0">
                <a:pos x="246" y="149"/>
              </a:cxn>
              <a:cxn ang="0">
                <a:pos x="253" y="137"/>
              </a:cxn>
              <a:cxn ang="0">
                <a:pos x="263" y="129"/>
              </a:cxn>
              <a:cxn ang="0">
                <a:pos x="266" y="127"/>
              </a:cxn>
              <a:cxn ang="0">
                <a:pos x="290" y="147"/>
              </a:cxn>
              <a:cxn ang="0">
                <a:pos x="300" y="121"/>
              </a:cxn>
              <a:cxn ang="0">
                <a:pos x="320" y="105"/>
              </a:cxn>
              <a:cxn ang="0">
                <a:pos x="338" y="75"/>
              </a:cxn>
              <a:cxn ang="0">
                <a:pos x="343" y="54"/>
              </a:cxn>
              <a:cxn ang="0">
                <a:pos x="370" y="45"/>
              </a:cxn>
              <a:cxn ang="0">
                <a:pos x="388" y="28"/>
              </a:cxn>
              <a:cxn ang="0">
                <a:pos x="383" y="17"/>
              </a:cxn>
              <a:cxn ang="0">
                <a:pos x="385" y="3"/>
              </a:cxn>
              <a:cxn ang="0">
                <a:pos x="412" y="0"/>
              </a:cxn>
              <a:cxn ang="0">
                <a:pos x="429" y="10"/>
              </a:cxn>
              <a:cxn ang="0">
                <a:pos x="454" y="34"/>
              </a:cxn>
              <a:cxn ang="0">
                <a:pos x="480" y="39"/>
              </a:cxn>
              <a:cxn ang="0">
                <a:pos x="496" y="40"/>
              </a:cxn>
              <a:cxn ang="0">
                <a:pos x="522" y="40"/>
              </a:cxn>
              <a:cxn ang="0">
                <a:pos x="536" y="42"/>
              </a:cxn>
              <a:cxn ang="0">
                <a:pos x="556" y="22"/>
              </a:cxn>
              <a:cxn ang="0">
                <a:pos x="567" y="40"/>
              </a:cxn>
              <a:cxn ang="0">
                <a:pos x="593" y="54"/>
              </a:cxn>
              <a:cxn ang="0">
                <a:pos x="593" y="74"/>
              </a:cxn>
              <a:cxn ang="0">
                <a:pos x="604" y="99"/>
              </a:cxn>
              <a:cxn ang="0">
                <a:pos x="616" y="114"/>
              </a:cxn>
              <a:cxn ang="0">
                <a:pos x="636" y="136"/>
              </a:cxn>
              <a:cxn ang="0">
                <a:pos x="646" y="144"/>
              </a:cxn>
              <a:cxn ang="0">
                <a:pos x="661" y="144"/>
              </a:cxn>
              <a:cxn ang="0">
                <a:pos x="616" y="191"/>
              </a:cxn>
              <a:cxn ang="0">
                <a:pos x="598" y="216"/>
              </a:cxn>
              <a:cxn ang="0">
                <a:pos x="576" y="238"/>
              </a:cxn>
              <a:cxn ang="0">
                <a:pos x="549" y="259"/>
              </a:cxn>
              <a:cxn ang="0">
                <a:pos x="522" y="276"/>
              </a:cxn>
              <a:cxn ang="0">
                <a:pos x="404" y="286"/>
              </a:cxn>
              <a:cxn ang="0">
                <a:pos x="293" y="298"/>
              </a:cxn>
            </a:cxnLst>
            <a:rect l="0" t="0" r="r" b="b"/>
            <a:pathLst>
              <a:path w="663" h="341">
                <a:moveTo>
                  <a:pt x="266" y="300"/>
                </a:moveTo>
                <a:lnTo>
                  <a:pt x="241" y="303"/>
                </a:lnTo>
                <a:lnTo>
                  <a:pt x="215" y="306"/>
                </a:lnTo>
                <a:lnTo>
                  <a:pt x="210" y="306"/>
                </a:lnTo>
                <a:lnTo>
                  <a:pt x="189" y="308"/>
                </a:lnTo>
                <a:lnTo>
                  <a:pt x="161" y="311"/>
                </a:lnTo>
                <a:lnTo>
                  <a:pt x="158" y="313"/>
                </a:lnTo>
                <a:lnTo>
                  <a:pt x="143" y="315"/>
                </a:lnTo>
                <a:lnTo>
                  <a:pt x="141" y="311"/>
                </a:lnTo>
                <a:lnTo>
                  <a:pt x="123" y="311"/>
                </a:lnTo>
                <a:lnTo>
                  <a:pt x="126" y="321"/>
                </a:lnTo>
                <a:lnTo>
                  <a:pt x="128" y="328"/>
                </a:lnTo>
                <a:lnTo>
                  <a:pt x="128" y="331"/>
                </a:lnTo>
                <a:lnTo>
                  <a:pt x="86" y="336"/>
                </a:lnTo>
                <a:lnTo>
                  <a:pt x="84" y="336"/>
                </a:lnTo>
                <a:lnTo>
                  <a:pt x="56" y="338"/>
                </a:lnTo>
                <a:lnTo>
                  <a:pt x="56" y="338"/>
                </a:lnTo>
                <a:lnTo>
                  <a:pt x="7" y="341"/>
                </a:lnTo>
                <a:lnTo>
                  <a:pt x="2" y="341"/>
                </a:lnTo>
                <a:lnTo>
                  <a:pt x="0" y="340"/>
                </a:lnTo>
                <a:lnTo>
                  <a:pt x="2" y="330"/>
                </a:lnTo>
                <a:lnTo>
                  <a:pt x="4" y="328"/>
                </a:lnTo>
                <a:lnTo>
                  <a:pt x="5" y="328"/>
                </a:lnTo>
                <a:lnTo>
                  <a:pt x="9" y="328"/>
                </a:lnTo>
                <a:lnTo>
                  <a:pt x="12" y="333"/>
                </a:lnTo>
                <a:lnTo>
                  <a:pt x="15" y="333"/>
                </a:lnTo>
                <a:lnTo>
                  <a:pt x="19" y="331"/>
                </a:lnTo>
                <a:lnTo>
                  <a:pt x="19" y="326"/>
                </a:lnTo>
                <a:lnTo>
                  <a:pt x="22" y="323"/>
                </a:lnTo>
                <a:lnTo>
                  <a:pt x="22" y="321"/>
                </a:lnTo>
                <a:lnTo>
                  <a:pt x="19" y="316"/>
                </a:lnTo>
                <a:lnTo>
                  <a:pt x="19" y="315"/>
                </a:lnTo>
                <a:lnTo>
                  <a:pt x="20" y="311"/>
                </a:lnTo>
                <a:lnTo>
                  <a:pt x="24" y="311"/>
                </a:lnTo>
                <a:lnTo>
                  <a:pt x="24" y="310"/>
                </a:lnTo>
                <a:lnTo>
                  <a:pt x="24" y="308"/>
                </a:lnTo>
                <a:lnTo>
                  <a:pt x="22" y="306"/>
                </a:lnTo>
                <a:lnTo>
                  <a:pt x="20" y="303"/>
                </a:lnTo>
                <a:lnTo>
                  <a:pt x="20" y="301"/>
                </a:lnTo>
                <a:lnTo>
                  <a:pt x="24" y="298"/>
                </a:lnTo>
                <a:lnTo>
                  <a:pt x="24" y="288"/>
                </a:lnTo>
                <a:lnTo>
                  <a:pt x="24" y="286"/>
                </a:lnTo>
                <a:lnTo>
                  <a:pt x="24" y="284"/>
                </a:lnTo>
                <a:lnTo>
                  <a:pt x="20" y="284"/>
                </a:lnTo>
                <a:lnTo>
                  <a:pt x="19" y="281"/>
                </a:lnTo>
                <a:lnTo>
                  <a:pt x="19" y="276"/>
                </a:lnTo>
                <a:lnTo>
                  <a:pt x="20" y="273"/>
                </a:lnTo>
                <a:lnTo>
                  <a:pt x="24" y="271"/>
                </a:lnTo>
                <a:lnTo>
                  <a:pt x="26" y="263"/>
                </a:lnTo>
                <a:lnTo>
                  <a:pt x="34" y="258"/>
                </a:lnTo>
                <a:lnTo>
                  <a:pt x="39" y="256"/>
                </a:lnTo>
                <a:lnTo>
                  <a:pt x="44" y="258"/>
                </a:lnTo>
                <a:lnTo>
                  <a:pt x="56" y="264"/>
                </a:lnTo>
                <a:lnTo>
                  <a:pt x="61" y="266"/>
                </a:lnTo>
                <a:lnTo>
                  <a:pt x="67" y="266"/>
                </a:lnTo>
                <a:lnTo>
                  <a:pt x="74" y="271"/>
                </a:lnTo>
                <a:lnTo>
                  <a:pt x="77" y="271"/>
                </a:lnTo>
                <a:lnTo>
                  <a:pt x="79" y="271"/>
                </a:lnTo>
                <a:lnTo>
                  <a:pt x="81" y="269"/>
                </a:lnTo>
                <a:lnTo>
                  <a:pt x="84" y="266"/>
                </a:lnTo>
                <a:lnTo>
                  <a:pt x="86" y="259"/>
                </a:lnTo>
                <a:lnTo>
                  <a:pt x="82" y="254"/>
                </a:lnTo>
                <a:lnTo>
                  <a:pt x="77" y="249"/>
                </a:lnTo>
                <a:lnTo>
                  <a:pt x="77" y="244"/>
                </a:lnTo>
                <a:lnTo>
                  <a:pt x="79" y="234"/>
                </a:lnTo>
                <a:lnTo>
                  <a:pt x="82" y="231"/>
                </a:lnTo>
                <a:lnTo>
                  <a:pt x="87" y="231"/>
                </a:lnTo>
                <a:lnTo>
                  <a:pt x="92" y="226"/>
                </a:lnTo>
                <a:lnTo>
                  <a:pt x="112" y="223"/>
                </a:lnTo>
                <a:lnTo>
                  <a:pt x="114" y="218"/>
                </a:lnTo>
                <a:lnTo>
                  <a:pt x="107" y="209"/>
                </a:lnTo>
                <a:lnTo>
                  <a:pt x="104" y="204"/>
                </a:lnTo>
                <a:lnTo>
                  <a:pt x="104" y="201"/>
                </a:lnTo>
                <a:lnTo>
                  <a:pt x="106" y="196"/>
                </a:lnTo>
                <a:lnTo>
                  <a:pt x="111" y="191"/>
                </a:lnTo>
                <a:lnTo>
                  <a:pt x="114" y="182"/>
                </a:lnTo>
                <a:lnTo>
                  <a:pt x="116" y="184"/>
                </a:lnTo>
                <a:lnTo>
                  <a:pt x="121" y="186"/>
                </a:lnTo>
                <a:lnTo>
                  <a:pt x="123" y="182"/>
                </a:lnTo>
                <a:lnTo>
                  <a:pt x="124" y="181"/>
                </a:lnTo>
                <a:lnTo>
                  <a:pt x="124" y="179"/>
                </a:lnTo>
                <a:lnTo>
                  <a:pt x="121" y="174"/>
                </a:lnTo>
                <a:lnTo>
                  <a:pt x="121" y="171"/>
                </a:lnTo>
                <a:lnTo>
                  <a:pt x="123" y="171"/>
                </a:lnTo>
                <a:lnTo>
                  <a:pt x="124" y="169"/>
                </a:lnTo>
                <a:lnTo>
                  <a:pt x="129" y="172"/>
                </a:lnTo>
                <a:lnTo>
                  <a:pt x="131" y="172"/>
                </a:lnTo>
                <a:lnTo>
                  <a:pt x="139" y="171"/>
                </a:lnTo>
                <a:lnTo>
                  <a:pt x="141" y="171"/>
                </a:lnTo>
                <a:lnTo>
                  <a:pt x="141" y="171"/>
                </a:lnTo>
                <a:lnTo>
                  <a:pt x="144" y="171"/>
                </a:lnTo>
                <a:lnTo>
                  <a:pt x="144" y="177"/>
                </a:lnTo>
                <a:lnTo>
                  <a:pt x="148" y="177"/>
                </a:lnTo>
                <a:lnTo>
                  <a:pt x="151" y="176"/>
                </a:lnTo>
                <a:lnTo>
                  <a:pt x="153" y="172"/>
                </a:lnTo>
                <a:lnTo>
                  <a:pt x="153" y="171"/>
                </a:lnTo>
                <a:lnTo>
                  <a:pt x="149" y="167"/>
                </a:lnTo>
                <a:lnTo>
                  <a:pt x="151" y="161"/>
                </a:lnTo>
                <a:lnTo>
                  <a:pt x="161" y="167"/>
                </a:lnTo>
                <a:lnTo>
                  <a:pt x="164" y="164"/>
                </a:lnTo>
                <a:lnTo>
                  <a:pt x="171" y="162"/>
                </a:lnTo>
                <a:lnTo>
                  <a:pt x="178" y="167"/>
                </a:lnTo>
                <a:lnTo>
                  <a:pt x="183" y="171"/>
                </a:lnTo>
                <a:lnTo>
                  <a:pt x="186" y="171"/>
                </a:lnTo>
                <a:lnTo>
                  <a:pt x="191" y="172"/>
                </a:lnTo>
                <a:lnTo>
                  <a:pt x="193" y="172"/>
                </a:lnTo>
                <a:lnTo>
                  <a:pt x="194" y="177"/>
                </a:lnTo>
                <a:lnTo>
                  <a:pt x="198" y="177"/>
                </a:lnTo>
                <a:lnTo>
                  <a:pt x="201" y="174"/>
                </a:lnTo>
                <a:lnTo>
                  <a:pt x="203" y="162"/>
                </a:lnTo>
                <a:lnTo>
                  <a:pt x="204" y="161"/>
                </a:lnTo>
                <a:lnTo>
                  <a:pt x="206" y="159"/>
                </a:lnTo>
                <a:lnTo>
                  <a:pt x="211" y="159"/>
                </a:lnTo>
                <a:lnTo>
                  <a:pt x="215" y="157"/>
                </a:lnTo>
                <a:lnTo>
                  <a:pt x="216" y="152"/>
                </a:lnTo>
                <a:lnTo>
                  <a:pt x="220" y="151"/>
                </a:lnTo>
                <a:lnTo>
                  <a:pt x="223" y="152"/>
                </a:lnTo>
                <a:lnTo>
                  <a:pt x="228" y="161"/>
                </a:lnTo>
                <a:lnTo>
                  <a:pt x="230" y="161"/>
                </a:lnTo>
                <a:lnTo>
                  <a:pt x="235" y="159"/>
                </a:lnTo>
                <a:lnTo>
                  <a:pt x="236" y="159"/>
                </a:lnTo>
                <a:lnTo>
                  <a:pt x="236" y="159"/>
                </a:lnTo>
                <a:lnTo>
                  <a:pt x="236" y="166"/>
                </a:lnTo>
                <a:lnTo>
                  <a:pt x="236" y="167"/>
                </a:lnTo>
                <a:lnTo>
                  <a:pt x="238" y="167"/>
                </a:lnTo>
                <a:lnTo>
                  <a:pt x="241" y="164"/>
                </a:lnTo>
                <a:lnTo>
                  <a:pt x="241" y="157"/>
                </a:lnTo>
                <a:lnTo>
                  <a:pt x="243" y="157"/>
                </a:lnTo>
                <a:lnTo>
                  <a:pt x="246" y="157"/>
                </a:lnTo>
                <a:lnTo>
                  <a:pt x="248" y="156"/>
                </a:lnTo>
                <a:lnTo>
                  <a:pt x="248" y="154"/>
                </a:lnTo>
                <a:lnTo>
                  <a:pt x="246" y="149"/>
                </a:lnTo>
                <a:lnTo>
                  <a:pt x="246" y="146"/>
                </a:lnTo>
                <a:lnTo>
                  <a:pt x="246" y="142"/>
                </a:lnTo>
                <a:lnTo>
                  <a:pt x="248" y="142"/>
                </a:lnTo>
                <a:lnTo>
                  <a:pt x="253" y="141"/>
                </a:lnTo>
                <a:lnTo>
                  <a:pt x="255" y="137"/>
                </a:lnTo>
                <a:lnTo>
                  <a:pt x="253" y="137"/>
                </a:lnTo>
                <a:lnTo>
                  <a:pt x="250" y="136"/>
                </a:lnTo>
                <a:lnTo>
                  <a:pt x="251" y="132"/>
                </a:lnTo>
                <a:lnTo>
                  <a:pt x="256" y="134"/>
                </a:lnTo>
                <a:lnTo>
                  <a:pt x="258" y="132"/>
                </a:lnTo>
                <a:lnTo>
                  <a:pt x="261" y="131"/>
                </a:lnTo>
                <a:lnTo>
                  <a:pt x="263" y="129"/>
                </a:lnTo>
                <a:lnTo>
                  <a:pt x="261" y="127"/>
                </a:lnTo>
                <a:lnTo>
                  <a:pt x="258" y="127"/>
                </a:lnTo>
                <a:lnTo>
                  <a:pt x="258" y="126"/>
                </a:lnTo>
                <a:lnTo>
                  <a:pt x="258" y="124"/>
                </a:lnTo>
                <a:lnTo>
                  <a:pt x="261" y="127"/>
                </a:lnTo>
                <a:lnTo>
                  <a:pt x="266" y="127"/>
                </a:lnTo>
                <a:lnTo>
                  <a:pt x="268" y="137"/>
                </a:lnTo>
                <a:lnTo>
                  <a:pt x="268" y="137"/>
                </a:lnTo>
                <a:lnTo>
                  <a:pt x="271" y="141"/>
                </a:lnTo>
                <a:lnTo>
                  <a:pt x="278" y="142"/>
                </a:lnTo>
                <a:lnTo>
                  <a:pt x="285" y="142"/>
                </a:lnTo>
                <a:lnTo>
                  <a:pt x="290" y="147"/>
                </a:lnTo>
                <a:lnTo>
                  <a:pt x="291" y="144"/>
                </a:lnTo>
                <a:lnTo>
                  <a:pt x="293" y="142"/>
                </a:lnTo>
                <a:lnTo>
                  <a:pt x="298" y="141"/>
                </a:lnTo>
                <a:lnTo>
                  <a:pt x="300" y="137"/>
                </a:lnTo>
                <a:lnTo>
                  <a:pt x="300" y="134"/>
                </a:lnTo>
                <a:lnTo>
                  <a:pt x="300" y="121"/>
                </a:lnTo>
                <a:lnTo>
                  <a:pt x="305" y="114"/>
                </a:lnTo>
                <a:lnTo>
                  <a:pt x="305" y="109"/>
                </a:lnTo>
                <a:lnTo>
                  <a:pt x="308" y="107"/>
                </a:lnTo>
                <a:lnTo>
                  <a:pt x="310" y="107"/>
                </a:lnTo>
                <a:lnTo>
                  <a:pt x="313" y="109"/>
                </a:lnTo>
                <a:lnTo>
                  <a:pt x="320" y="105"/>
                </a:lnTo>
                <a:lnTo>
                  <a:pt x="322" y="100"/>
                </a:lnTo>
                <a:lnTo>
                  <a:pt x="322" y="95"/>
                </a:lnTo>
                <a:lnTo>
                  <a:pt x="322" y="87"/>
                </a:lnTo>
                <a:lnTo>
                  <a:pt x="332" y="85"/>
                </a:lnTo>
                <a:lnTo>
                  <a:pt x="335" y="79"/>
                </a:lnTo>
                <a:lnTo>
                  <a:pt x="338" y="75"/>
                </a:lnTo>
                <a:lnTo>
                  <a:pt x="338" y="74"/>
                </a:lnTo>
                <a:lnTo>
                  <a:pt x="338" y="70"/>
                </a:lnTo>
                <a:lnTo>
                  <a:pt x="333" y="59"/>
                </a:lnTo>
                <a:lnTo>
                  <a:pt x="333" y="54"/>
                </a:lnTo>
                <a:lnTo>
                  <a:pt x="337" y="54"/>
                </a:lnTo>
                <a:lnTo>
                  <a:pt x="343" y="54"/>
                </a:lnTo>
                <a:lnTo>
                  <a:pt x="350" y="50"/>
                </a:lnTo>
                <a:lnTo>
                  <a:pt x="355" y="55"/>
                </a:lnTo>
                <a:lnTo>
                  <a:pt x="360" y="54"/>
                </a:lnTo>
                <a:lnTo>
                  <a:pt x="363" y="54"/>
                </a:lnTo>
                <a:lnTo>
                  <a:pt x="367" y="47"/>
                </a:lnTo>
                <a:lnTo>
                  <a:pt x="370" y="45"/>
                </a:lnTo>
                <a:lnTo>
                  <a:pt x="373" y="42"/>
                </a:lnTo>
                <a:lnTo>
                  <a:pt x="388" y="40"/>
                </a:lnTo>
                <a:lnTo>
                  <a:pt x="387" y="35"/>
                </a:lnTo>
                <a:lnTo>
                  <a:pt x="390" y="32"/>
                </a:lnTo>
                <a:lnTo>
                  <a:pt x="390" y="30"/>
                </a:lnTo>
                <a:lnTo>
                  <a:pt x="388" y="28"/>
                </a:lnTo>
                <a:lnTo>
                  <a:pt x="383" y="28"/>
                </a:lnTo>
                <a:lnTo>
                  <a:pt x="382" y="28"/>
                </a:lnTo>
                <a:lnTo>
                  <a:pt x="382" y="25"/>
                </a:lnTo>
                <a:lnTo>
                  <a:pt x="383" y="22"/>
                </a:lnTo>
                <a:lnTo>
                  <a:pt x="385" y="18"/>
                </a:lnTo>
                <a:lnTo>
                  <a:pt x="383" y="17"/>
                </a:lnTo>
                <a:lnTo>
                  <a:pt x="380" y="13"/>
                </a:lnTo>
                <a:lnTo>
                  <a:pt x="378" y="12"/>
                </a:lnTo>
                <a:lnTo>
                  <a:pt x="378" y="10"/>
                </a:lnTo>
                <a:lnTo>
                  <a:pt x="383" y="5"/>
                </a:lnTo>
                <a:lnTo>
                  <a:pt x="385" y="5"/>
                </a:lnTo>
                <a:lnTo>
                  <a:pt x="385" y="3"/>
                </a:lnTo>
                <a:lnTo>
                  <a:pt x="390" y="0"/>
                </a:lnTo>
                <a:lnTo>
                  <a:pt x="397" y="5"/>
                </a:lnTo>
                <a:lnTo>
                  <a:pt x="402" y="7"/>
                </a:lnTo>
                <a:lnTo>
                  <a:pt x="405" y="7"/>
                </a:lnTo>
                <a:lnTo>
                  <a:pt x="410" y="2"/>
                </a:lnTo>
                <a:lnTo>
                  <a:pt x="412" y="0"/>
                </a:lnTo>
                <a:lnTo>
                  <a:pt x="417" y="0"/>
                </a:lnTo>
                <a:lnTo>
                  <a:pt x="419" y="2"/>
                </a:lnTo>
                <a:lnTo>
                  <a:pt x="420" y="7"/>
                </a:lnTo>
                <a:lnTo>
                  <a:pt x="422" y="8"/>
                </a:lnTo>
                <a:lnTo>
                  <a:pt x="427" y="7"/>
                </a:lnTo>
                <a:lnTo>
                  <a:pt x="429" y="10"/>
                </a:lnTo>
                <a:lnTo>
                  <a:pt x="432" y="17"/>
                </a:lnTo>
                <a:lnTo>
                  <a:pt x="437" y="20"/>
                </a:lnTo>
                <a:lnTo>
                  <a:pt x="439" y="23"/>
                </a:lnTo>
                <a:lnTo>
                  <a:pt x="440" y="32"/>
                </a:lnTo>
                <a:lnTo>
                  <a:pt x="445" y="32"/>
                </a:lnTo>
                <a:lnTo>
                  <a:pt x="454" y="34"/>
                </a:lnTo>
                <a:lnTo>
                  <a:pt x="457" y="34"/>
                </a:lnTo>
                <a:lnTo>
                  <a:pt x="464" y="32"/>
                </a:lnTo>
                <a:lnTo>
                  <a:pt x="470" y="32"/>
                </a:lnTo>
                <a:lnTo>
                  <a:pt x="474" y="34"/>
                </a:lnTo>
                <a:lnTo>
                  <a:pt x="477" y="37"/>
                </a:lnTo>
                <a:lnTo>
                  <a:pt x="480" y="39"/>
                </a:lnTo>
                <a:lnTo>
                  <a:pt x="482" y="44"/>
                </a:lnTo>
                <a:lnTo>
                  <a:pt x="489" y="44"/>
                </a:lnTo>
                <a:lnTo>
                  <a:pt x="491" y="45"/>
                </a:lnTo>
                <a:lnTo>
                  <a:pt x="494" y="45"/>
                </a:lnTo>
                <a:lnTo>
                  <a:pt x="494" y="44"/>
                </a:lnTo>
                <a:lnTo>
                  <a:pt x="496" y="40"/>
                </a:lnTo>
                <a:lnTo>
                  <a:pt x="496" y="39"/>
                </a:lnTo>
                <a:lnTo>
                  <a:pt x="504" y="35"/>
                </a:lnTo>
                <a:lnTo>
                  <a:pt x="506" y="35"/>
                </a:lnTo>
                <a:lnTo>
                  <a:pt x="512" y="39"/>
                </a:lnTo>
                <a:lnTo>
                  <a:pt x="519" y="39"/>
                </a:lnTo>
                <a:lnTo>
                  <a:pt x="522" y="40"/>
                </a:lnTo>
                <a:lnTo>
                  <a:pt x="522" y="42"/>
                </a:lnTo>
                <a:lnTo>
                  <a:pt x="524" y="44"/>
                </a:lnTo>
                <a:lnTo>
                  <a:pt x="526" y="44"/>
                </a:lnTo>
                <a:lnTo>
                  <a:pt x="527" y="42"/>
                </a:lnTo>
                <a:lnTo>
                  <a:pt x="531" y="40"/>
                </a:lnTo>
                <a:lnTo>
                  <a:pt x="536" y="42"/>
                </a:lnTo>
                <a:lnTo>
                  <a:pt x="539" y="40"/>
                </a:lnTo>
                <a:lnTo>
                  <a:pt x="542" y="34"/>
                </a:lnTo>
                <a:lnTo>
                  <a:pt x="544" y="32"/>
                </a:lnTo>
                <a:lnTo>
                  <a:pt x="547" y="27"/>
                </a:lnTo>
                <a:lnTo>
                  <a:pt x="552" y="25"/>
                </a:lnTo>
                <a:lnTo>
                  <a:pt x="556" y="22"/>
                </a:lnTo>
                <a:lnTo>
                  <a:pt x="559" y="22"/>
                </a:lnTo>
                <a:lnTo>
                  <a:pt x="561" y="23"/>
                </a:lnTo>
                <a:lnTo>
                  <a:pt x="561" y="28"/>
                </a:lnTo>
                <a:lnTo>
                  <a:pt x="564" y="32"/>
                </a:lnTo>
                <a:lnTo>
                  <a:pt x="566" y="37"/>
                </a:lnTo>
                <a:lnTo>
                  <a:pt x="567" y="40"/>
                </a:lnTo>
                <a:lnTo>
                  <a:pt x="571" y="42"/>
                </a:lnTo>
                <a:lnTo>
                  <a:pt x="576" y="42"/>
                </a:lnTo>
                <a:lnTo>
                  <a:pt x="579" y="42"/>
                </a:lnTo>
                <a:lnTo>
                  <a:pt x="583" y="45"/>
                </a:lnTo>
                <a:lnTo>
                  <a:pt x="588" y="49"/>
                </a:lnTo>
                <a:lnTo>
                  <a:pt x="593" y="54"/>
                </a:lnTo>
                <a:lnTo>
                  <a:pt x="591" y="60"/>
                </a:lnTo>
                <a:lnTo>
                  <a:pt x="596" y="65"/>
                </a:lnTo>
                <a:lnTo>
                  <a:pt x="594" y="69"/>
                </a:lnTo>
                <a:lnTo>
                  <a:pt x="596" y="74"/>
                </a:lnTo>
                <a:lnTo>
                  <a:pt x="594" y="74"/>
                </a:lnTo>
                <a:lnTo>
                  <a:pt x="593" y="74"/>
                </a:lnTo>
                <a:lnTo>
                  <a:pt x="594" y="80"/>
                </a:lnTo>
                <a:lnTo>
                  <a:pt x="594" y="82"/>
                </a:lnTo>
                <a:lnTo>
                  <a:pt x="591" y="84"/>
                </a:lnTo>
                <a:lnTo>
                  <a:pt x="591" y="85"/>
                </a:lnTo>
                <a:lnTo>
                  <a:pt x="598" y="89"/>
                </a:lnTo>
                <a:lnTo>
                  <a:pt x="604" y="99"/>
                </a:lnTo>
                <a:lnTo>
                  <a:pt x="609" y="102"/>
                </a:lnTo>
                <a:lnTo>
                  <a:pt x="609" y="105"/>
                </a:lnTo>
                <a:lnTo>
                  <a:pt x="608" y="105"/>
                </a:lnTo>
                <a:lnTo>
                  <a:pt x="608" y="109"/>
                </a:lnTo>
                <a:lnTo>
                  <a:pt x="614" y="110"/>
                </a:lnTo>
                <a:lnTo>
                  <a:pt x="616" y="114"/>
                </a:lnTo>
                <a:lnTo>
                  <a:pt x="619" y="121"/>
                </a:lnTo>
                <a:lnTo>
                  <a:pt x="624" y="122"/>
                </a:lnTo>
                <a:lnTo>
                  <a:pt x="628" y="126"/>
                </a:lnTo>
                <a:lnTo>
                  <a:pt x="628" y="127"/>
                </a:lnTo>
                <a:lnTo>
                  <a:pt x="631" y="136"/>
                </a:lnTo>
                <a:lnTo>
                  <a:pt x="636" y="136"/>
                </a:lnTo>
                <a:lnTo>
                  <a:pt x="639" y="137"/>
                </a:lnTo>
                <a:lnTo>
                  <a:pt x="641" y="137"/>
                </a:lnTo>
                <a:lnTo>
                  <a:pt x="644" y="141"/>
                </a:lnTo>
                <a:lnTo>
                  <a:pt x="648" y="141"/>
                </a:lnTo>
                <a:lnTo>
                  <a:pt x="648" y="144"/>
                </a:lnTo>
                <a:lnTo>
                  <a:pt x="646" y="144"/>
                </a:lnTo>
                <a:lnTo>
                  <a:pt x="646" y="146"/>
                </a:lnTo>
                <a:lnTo>
                  <a:pt x="651" y="146"/>
                </a:lnTo>
                <a:lnTo>
                  <a:pt x="654" y="147"/>
                </a:lnTo>
                <a:lnTo>
                  <a:pt x="654" y="144"/>
                </a:lnTo>
                <a:lnTo>
                  <a:pt x="658" y="147"/>
                </a:lnTo>
                <a:lnTo>
                  <a:pt x="661" y="144"/>
                </a:lnTo>
                <a:lnTo>
                  <a:pt x="663" y="146"/>
                </a:lnTo>
                <a:lnTo>
                  <a:pt x="639" y="176"/>
                </a:lnTo>
                <a:lnTo>
                  <a:pt x="633" y="181"/>
                </a:lnTo>
                <a:lnTo>
                  <a:pt x="629" y="182"/>
                </a:lnTo>
                <a:lnTo>
                  <a:pt x="618" y="191"/>
                </a:lnTo>
                <a:lnTo>
                  <a:pt x="616" y="191"/>
                </a:lnTo>
                <a:lnTo>
                  <a:pt x="603" y="202"/>
                </a:lnTo>
                <a:lnTo>
                  <a:pt x="603" y="206"/>
                </a:lnTo>
                <a:lnTo>
                  <a:pt x="604" y="208"/>
                </a:lnTo>
                <a:lnTo>
                  <a:pt x="604" y="209"/>
                </a:lnTo>
                <a:lnTo>
                  <a:pt x="604" y="213"/>
                </a:lnTo>
                <a:lnTo>
                  <a:pt x="598" y="216"/>
                </a:lnTo>
                <a:lnTo>
                  <a:pt x="591" y="221"/>
                </a:lnTo>
                <a:lnTo>
                  <a:pt x="593" y="224"/>
                </a:lnTo>
                <a:lnTo>
                  <a:pt x="593" y="231"/>
                </a:lnTo>
                <a:lnTo>
                  <a:pt x="586" y="234"/>
                </a:lnTo>
                <a:lnTo>
                  <a:pt x="578" y="236"/>
                </a:lnTo>
                <a:lnTo>
                  <a:pt x="576" y="238"/>
                </a:lnTo>
                <a:lnTo>
                  <a:pt x="571" y="246"/>
                </a:lnTo>
                <a:lnTo>
                  <a:pt x="573" y="249"/>
                </a:lnTo>
                <a:lnTo>
                  <a:pt x="571" y="251"/>
                </a:lnTo>
                <a:lnTo>
                  <a:pt x="566" y="253"/>
                </a:lnTo>
                <a:lnTo>
                  <a:pt x="554" y="256"/>
                </a:lnTo>
                <a:lnTo>
                  <a:pt x="549" y="259"/>
                </a:lnTo>
                <a:lnTo>
                  <a:pt x="547" y="263"/>
                </a:lnTo>
                <a:lnTo>
                  <a:pt x="544" y="264"/>
                </a:lnTo>
                <a:lnTo>
                  <a:pt x="536" y="266"/>
                </a:lnTo>
                <a:lnTo>
                  <a:pt x="527" y="271"/>
                </a:lnTo>
                <a:lnTo>
                  <a:pt x="524" y="274"/>
                </a:lnTo>
                <a:lnTo>
                  <a:pt x="522" y="276"/>
                </a:lnTo>
                <a:lnTo>
                  <a:pt x="502" y="278"/>
                </a:lnTo>
                <a:lnTo>
                  <a:pt x="494" y="278"/>
                </a:lnTo>
                <a:lnTo>
                  <a:pt x="472" y="281"/>
                </a:lnTo>
                <a:lnTo>
                  <a:pt x="470" y="281"/>
                </a:lnTo>
                <a:lnTo>
                  <a:pt x="424" y="286"/>
                </a:lnTo>
                <a:lnTo>
                  <a:pt x="404" y="286"/>
                </a:lnTo>
                <a:lnTo>
                  <a:pt x="378" y="290"/>
                </a:lnTo>
                <a:lnTo>
                  <a:pt x="375" y="290"/>
                </a:lnTo>
                <a:lnTo>
                  <a:pt x="363" y="293"/>
                </a:lnTo>
                <a:lnTo>
                  <a:pt x="332" y="296"/>
                </a:lnTo>
                <a:lnTo>
                  <a:pt x="313" y="298"/>
                </a:lnTo>
                <a:lnTo>
                  <a:pt x="293" y="298"/>
                </a:lnTo>
                <a:lnTo>
                  <a:pt x="275" y="300"/>
                </a:lnTo>
                <a:lnTo>
                  <a:pt x="266" y="300"/>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73" name="Freeform 45"/>
          <p:cNvSpPr>
            <a:spLocks/>
          </p:cNvSpPr>
          <p:nvPr/>
        </p:nvSpPr>
        <p:spPr bwMode="auto">
          <a:xfrm>
            <a:off x="3875088" y="2932117"/>
            <a:ext cx="1196975" cy="636587"/>
          </a:xfrm>
          <a:custGeom>
            <a:avLst/>
            <a:gdLst/>
            <a:ahLst/>
            <a:cxnLst>
              <a:cxn ang="0">
                <a:pos x="605" y="360"/>
              </a:cxn>
              <a:cxn ang="0">
                <a:pos x="570" y="360"/>
              </a:cxn>
              <a:cxn ang="0">
                <a:pos x="550" y="360"/>
              </a:cxn>
              <a:cxn ang="0">
                <a:pos x="481" y="360"/>
              </a:cxn>
              <a:cxn ang="0">
                <a:pos x="416" y="360"/>
              </a:cxn>
              <a:cxn ang="0">
                <a:pos x="358" y="358"/>
              </a:cxn>
              <a:cxn ang="0">
                <a:pos x="317" y="357"/>
              </a:cxn>
              <a:cxn ang="0">
                <a:pos x="235" y="355"/>
              </a:cxn>
              <a:cxn ang="0">
                <a:pos x="184" y="352"/>
              </a:cxn>
              <a:cxn ang="0">
                <a:pos x="127" y="350"/>
              </a:cxn>
              <a:cxn ang="0">
                <a:pos x="87" y="348"/>
              </a:cxn>
              <a:cxn ang="0">
                <a:pos x="0" y="342"/>
              </a:cxn>
              <a:cxn ang="0">
                <a:pos x="3" y="268"/>
              </a:cxn>
              <a:cxn ang="0">
                <a:pos x="8" y="199"/>
              </a:cxn>
              <a:cxn ang="0">
                <a:pos x="10" y="157"/>
              </a:cxn>
              <a:cxn ang="0">
                <a:pos x="13" y="109"/>
              </a:cxn>
              <a:cxn ang="0">
                <a:pos x="18" y="50"/>
              </a:cxn>
              <a:cxn ang="0">
                <a:pos x="20" y="0"/>
              </a:cxn>
              <a:cxn ang="0">
                <a:pos x="83" y="4"/>
              </a:cxn>
              <a:cxn ang="0">
                <a:pos x="137" y="9"/>
              </a:cxn>
              <a:cxn ang="0">
                <a:pos x="232" y="10"/>
              </a:cxn>
              <a:cxn ang="0">
                <a:pos x="282" y="14"/>
              </a:cxn>
              <a:cxn ang="0">
                <a:pos x="331" y="15"/>
              </a:cxn>
              <a:cxn ang="0">
                <a:pos x="381" y="17"/>
              </a:cxn>
              <a:cxn ang="0">
                <a:pos x="431" y="19"/>
              </a:cxn>
              <a:cxn ang="0">
                <a:pos x="480" y="19"/>
              </a:cxn>
              <a:cxn ang="0">
                <a:pos x="530" y="20"/>
              </a:cxn>
              <a:cxn ang="0">
                <a:pos x="570" y="20"/>
              </a:cxn>
              <a:cxn ang="0">
                <a:pos x="610" y="19"/>
              </a:cxn>
              <a:cxn ang="0">
                <a:pos x="618" y="25"/>
              </a:cxn>
              <a:cxn ang="0">
                <a:pos x="625" y="29"/>
              </a:cxn>
              <a:cxn ang="0">
                <a:pos x="632" y="32"/>
              </a:cxn>
              <a:cxn ang="0">
                <a:pos x="637" y="30"/>
              </a:cxn>
              <a:cxn ang="0">
                <a:pos x="644" y="30"/>
              </a:cxn>
              <a:cxn ang="0">
                <a:pos x="645" y="37"/>
              </a:cxn>
              <a:cxn ang="0">
                <a:pos x="647" y="39"/>
              </a:cxn>
              <a:cxn ang="0">
                <a:pos x="644" y="42"/>
              </a:cxn>
              <a:cxn ang="0">
                <a:pos x="645" y="45"/>
              </a:cxn>
              <a:cxn ang="0">
                <a:pos x="649" y="47"/>
              </a:cxn>
              <a:cxn ang="0">
                <a:pos x="644" y="49"/>
              </a:cxn>
              <a:cxn ang="0">
                <a:pos x="640" y="49"/>
              </a:cxn>
              <a:cxn ang="0">
                <a:pos x="635" y="57"/>
              </a:cxn>
              <a:cxn ang="0">
                <a:pos x="634" y="64"/>
              </a:cxn>
              <a:cxn ang="0">
                <a:pos x="628" y="72"/>
              </a:cxn>
              <a:cxn ang="0">
                <a:pos x="635" y="79"/>
              </a:cxn>
              <a:cxn ang="0">
                <a:pos x="642" y="84"/>
              </a:cxn>
              <a:cxn ang="0">
                <a:pos x="647" y="89"/>
              </a:cxn>
              <a:cxn ang="0">
                <a:pos x="647" y="94"/>
              </a:cxn>
              <a:cxn ang="0">
                <a:pos x="654" y="102"/>
              </a:cxn>
              <a:cxn ang="0">
                <a:pos x="657" y="109"/>
              </a:cxn>
              <a:cxn ang="0">
                <a:pos x="667" y="112"/>
              </a:cxn>
              <a:cxn ang="0">
                <a:pos x="672" y="114"/>
              </a:cxn>
              <a:cxn ang="0">
                <a:pos x="674" y="117"/>
              </a:cxn>
              <a:cxn ang="0">
                <a:pos x="674" y="149"/>
              </a:cxn>
              <a:cxn ang="0">
                <a:pos x="674" y="191"/>
              </a:cxn>
              <a:cxn ang="0">
                <a:pos x="674" y="239"/>
              </a:cxn>
              <a:cxn ang="0">
                <a:pos x="675" y="281"/>
              </a:cxn>
              <a:cxn ang="0">
                <a:pos x="675" y="318"/>
              </a:cxn>
              <a:cxn ang="0">
                <a:pos x="675" y="352"/>
              </a:cxn>
              <a:cxn ang="0">
                <a:pos x="637" y="360"/>
              </a:cxn>
            </a:cxnLst>
            <a:rect l="0" t="0" r="r" b="b"/>
            <a:pathLst>
              <a:path w="677" h="360">
                <a:moveTo>
                  <a:pt x="635" y="360"/>
                </a:moveTo>
                <a:lnTo>
                  <a:pt x="605" y="360"/>
                </a:lnTo>
                <a:lnTo>
                  <a:pt x="593" y="360"/>
                </a:lnTo>
                <a:lnTo>
                  <a:pt x="570" y="360"/>
                </a:lnTo>
                <a:lnTo>
                  <a:pt x="553" y="360"/>
                </a:lnTo>
                <a:lnTo>
                  <a:pt x="550" y="360"/>
                </a:lnTo>
                <a:lnTo>
                  <a:pt x="501" y="360"/>
                </a:lnTo>
                <a:lnTo>
                  <a:pt x="481" y="360"/>
                </a:lnTo>
                <a:lnTo>
                  <a:pt x="444" y="360"/>
                </a:lnTo>
                <a:lnTo>
                  <a:pt x="416" y="360"/>
                </a:lnTo>
                <a:lnTo>
                  <a:pt x="384" y="360"/>
                </a:lnTo>
                <a:lnTo>
                  <a:pt x="358" y="358"/>
                </a:lnTo>
                <a:lnTo>
                  <a:pt x="336" y="358"/>
                </a:lnTo>
                <a:lnTo>
                  <a:pt x="317" y="357"/>
                </a:lnTo>
                <a:lnTo>
                  <a:pt x="276" y="357"/>
                </a:lnTo>
                <a:lnTo>
                  <a:pt x="235" y="355"/>
                </a:lnTo>
                <a:lnTo>
                  <a:pt x="225" y="353"/>
                </a:lnTo>
                <a:lnTo>
                  <a:pt x="184" y="352"/>
                </a:lnTo>
                <a:lnTo>
                  <a:pt x="177" y="352"/>
                </a:lnTo>
                <a:lnTo>
                  <a:pt x="127" y="350"/>
                </a:lnTo>
                <a:lnTo>
                  <a:pt x="97" y="348"/>
                </a:lnTo>
                <a:lnTo>
                  <a:pt x="87" y="348"/>
                </a:lnTo>
                <a:lnTo>
                  <a:pt x="41" y="345"/>
                </a:lnTo>
                <a:lnTo>
                  <a:pt x="0" y="342"/>
                </a:lnTo>
                <a:lnTo>
                  <a:pt x="0" y="296"/>
                </a:lnTo>
                <a:lnTo>
                  <a:pt x="3" y="268"/>
                </a:lnTo>
                <a:lnTo>
                  <a:pt x="3" y="258"/>
                </a:lnTo>
                <a:lnTo>
                  <a:pt x="8" y="199"/>
                </a:lnTo>
                <a:lnTo>
                  <a:pt x="8" y="198"/>
                </a:lnTo>
                <a:lnTo>
                  <a:pt x="10" y="157"/>
                </a:lnTo>
                <a:lnTo>
                  <a:pt x="10" y="147"/>
                </a:lnTo>
                <a:lnTo>
                  <a:pt x="13" y="109"/>
                </a:lnTo>
                <a:lnTo>
                  <a:pt x="15" y="99"/>
                </a:lnTo>
                <a:lnTo>
                  <a:pt x="18" y="50"/>
                </a:lnTo>
                <a:lnTo>
                  <a:pt x="18" y="49"/>
                </a:lnTo>
                <a:lnTo>
                  <a:pt x="20" y="0"/>
                </a:lnTo>
                <a:lnTo>
                  <a:pt x="76" y="4"/>
                </a:lnTo>
                <a:lnTo>
                  <a:pt x="83" y="4"/>
                </a:lnTo>
                <a:lnTo>
                  <a:pt x="133" y="7"/>
                </a:lnTo>
                <a:lnTo>
                  <a:pt x="137" y="9"/>
                </a:lnTo>
                <a:lnTo>
                  <a:pt x="184" y="9"/>
                </a:lnTo>
                <a:lnTo>
                  <a:pt x="232" y="10"/>
                </a:lnTo>
                <a:lnTo>
                  <a:pt x="272" y="14"/>
                </a:lnTo>
                <a:lnTo>
                  <a:pt x="282" y="14"/>
                </a:lnTo>
                <a:lnTo>
                  <a:pt x="312" y="15"/>
                </a:lnTo>
                <a:lnTo>
                  <a:pt x="331" y="15"/>
                </a:lnTo>
                <a:lnTo>
                  <a:pt x="351" y="17"/>
                </a:lnTo>
                <a:lnTo>
                  <a:pt x="381" y="17"/>
                </a:lnTo>
                <a:lnTo>
                  <a:pt x="391" y="17"/>
                </a:lnTo>
                <a:lnTo>
                  <a:pt x="431" y="19"/>
                </a:lnTo>
                <a:lnTo>
                  <a:pt x="470" y="19"/>
                </a:lnTo>
                <a:lnTo>
                  <a:pt x="480" y="19"/>
                </a:lnTo>
                <a:lnTo>
                  <a:pt x="510" y="20"/>
                </a:lnTo>
                <a:lnTo>
                  <a:pt x="530" y="20"/>
                </a:lnTo>
                <a:lnTo>
                  <a:pt x="550" y="20"/>
                </a:lnTo>
                <a:lnTo>
                  <a:pt x="570" y="20"/>
                </a:lnTo>
                <a:lnTo>
                  <a:pt x="608" y="20"/>
                </a:lnTo>
                <a:lnTo>
                  <a:pt x="610" y="19"/>
                </a:lnTo>
                <a:lnTo>
                  <a:pt x="615" y="25"/>
                </a:lnTo>
                <a:lnTo>
                  <a:pt x="618" y="25"/>
                </a:lnTo>
                <a:lnTo>
                  <a:pt x="620" y="29"/>
                </a:lnTo>
                <a:lnTo>
                  <a:pt x="625" y="29"/>
                </a:lnTo>
                <a:lnTo>
                  <a:pt x="628" y="32"/>
                </a:lnTo>
                <a:lnTo>
                  <a:pt x="632" y="32"/>
                </a:lnTo>
                <a:lnTo>
                  <a:pt x="635" y="32"/>
                </a:lnTo>
                <a:lnTo>
                  <a:pt x="637" y="30"/>
                </a:lnTo>
                <a:lnTo>
                  <a:pt x="640" y="30"/>
                </a:lnTo>
                <a:lnTo>
                  <a:pt x="644" y="30"/>
                </a:lnTo>
                <a:lnTo>
                  <a:pt x="644" y="35"/>
                </a:lnTo>
                <a:lnTo>
                  <a:pt x="645" y="37"/>
                </a:lnTo>
                <a:lnTo>
                  <a:pt x="647" y="37"/>
                </a:lnTo>
                <a:lnTo>
                  <a:pt x="647" y="39"/>
                </a:lnTo>
                <a:lnTo>
                  <a:pt x="647" y="42"/>
                </a:lnTo>
                <a:lnTo>
                  <a:pt x="644" y="42"/>
                </a:lnTo>
                <a:lnTo>
                  <a:pt x="644" y="44"/>
                </a:lnTo>
                <a:lnTo>
                  <a:pt x="645" y="45"/>
                </a:lnTo>
                <a:lnTo>
                  <a:pt x="649" y="45"/>
                </a:lnTo>
                <a:lnTo>
                  <a:pt x="649" y="47"/>
                </a:lnTo>
                <a:lnTo>
                  <a:pt x="647" y="49"/>
                </a:lnTo>
                <a:lnTo>
                  <a:pt x="644" y="49"/>
                </a:lnTo>
                <a:lnTo>
                  <a:pt x="642" y="49"/>
                </a:lnTo>
                <a:lnTo>
                  <a:pt x="640" y="49"/>
                </a:lnTo>
                <a:lnTo>
                  <a:pt x="639" y="54"/>
                </a:lnTo>
                <a:lnTo>
                  <a:pt x="635" y="57"/>
                </a:lnTo>
                <a:lnTo>
                  <a:pt x="634" y="60"/>
                </a:lnTo>
                <a:lnTo>
                  <a:pt x="634" y="64"/>
                </a:lnTo>
                <a:lnTo>
                  <a:pt x="628" y="69"/>
                </a:lnTo>
                <a:lnTo>
                  <a:pt x="628" y="72"/>
                </a:lnTo>
                <a:lnTo>
                  <a:pt x="634" y="75"/>
                </a:lnTo>
                <a:lnTo>
                  <a:pt x="635" y="79"/>
                </a:lnTo>
                <a:lnTo>
                  <a:pt x="639" y="82"/>
                </a:lnTo>
                <a:lnTo>
                  <a:pt x="642" y="84"/>
                </a:lnTo>
                <a:lnTo>
                  <a:pt x="645" y="89"/>
                </a:lnTo>
                <a:lnTo>
                  <a:pt x="647" y="89"/>
                </a:lnTo>
                <a:lnTo>
                  <a:pt x="647" y="94"/>
                </a:lnTo>
                <a:lnTo>
                  <a:pt x="647" y="94"/>
                </a:lnTo>
                <a:lnTo>
                  <a:pt x="649" y="99"/>
                </a:lnTo>
                <a:lnTo>
                  <a:pt x="654" y="102"/>
                </a:lnTo>
                <a:lnTo>
                  <a:pt x="655" y="107"/>
                </a:lnTo>
                <a:lnTo>
                  <a:pt x="657" y="109"/>
                </a:lnTo>
                <a:lnTo>
                  <a:pt x="662" y="112"/>
                </a:lnTo>
                <a:lnTo>
                  <a:pt x="667" y="112"/>
                </a:lnTo>
                <a:lnTo>
                  <a:pt x="669" y="114"/>
                </a:lnTo>
                <a:lnTo>
                  <a:pt x="672" y="114"/>
                </a:lnTo>
                <a:lnTo>
                  <a:pt x="674" y="116"/>
                </a:lnTo>
                <a:lnTo>
                  <a:pt x="674" y="117"/>
                </a:lnTo>
                <a:lnTo>
                  <a:pt x="674" y="126"/>
                </a:lnTo>
                <a:lnTo>
                  <a:pt x="674" y="149"/>
                </a:lnTo>
                <a:lnTo>
                  <a:pt x="674" y="161"/>
                </a:lnTo>
                <a:lnTo>
                  <a:pt x="674" y="191"/>
                </a:lnTo>
                <a:lnTo>
                  <a:pt x="674" y="201"/>
                </a:lnTo>
                <a:lnTo>
                  <a:pt x="674" y="239"/>
                </a:lnTo>
                <a:lnTo>
                  <a:pt x="675" y="243"/>
                </a:lnTo>
                <a:lnTo>
                  <a:pt x="675" y="281"/>
                </a:lnTo>
                <a:lnTo>
                  <a:pt x="675" y="286"/>
                </a:lnTo>
                <a:lnTo>
                  <a:pt x="675" y="318"/>
                </a:lnTo>
                <a:lnTo>
                  <a:pt x="675" y="321"/>
                </a:lnTo>
                <a:lnTo>
                  <a:pt x="675" y="352"/>
                </a:lnTo>
                <a:lnTo>
                  <a:pt x="677" y="360"/>
                </a:lnTo>
                <a:lnTo>
                  <a:pt x="637" y="360"/>
                </a:lnTo>
                <a:lnTo>
                  <a:pt x="635" y="36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4974" name="Freeform 46"/>
          <p:cNvSpPr>
            <a:spLocks/>
          </p:cNvSpPr>
          <p:nvPr/>
        </p:nvSpPr>
        <p:spPr bwMode="auto">
          <a:xfrm>
            <a:off x="4883152" y="2824163"/>
            <a:ext cx="1077913" cy="919162"/>
          </a:xfrm>
          <a:custGeom>
            <a:avLst/>
            <a:gdLst/>
            <a:ahLst/>
            <a:cxnLst>
              <a:cxn ang="0">
                <a:pos x="609" y="420"/>
              </a:cxn>
              <a:cxn ang="0">
                <a:pos x="607" y="433"/>
              </a:cxn>
              <a:cxn ang="0">
                <a:pos x="594" y="440"/>
              </a:cxn>
              <a:cxn ang="0">
                <a:pos x="584" y="460"/>
              </a:cxn>
              <a:cxn ang="0">
                <a:pos x="579" y="450"/>
              </a:cxn>
              <a:cxn ang="0">
                <a:pos x="575" y="455"/>
              </a:cxn>
              <a:cxn ang="0">
                <a:pos x="569" y="473"/>
              </a:cxn>
              <a:cxn ang="0">
                <a:pos x="569" y="485"/>
              </a:cxn>
              <a:cxn ang="0">
                <a:pos x="572" y="495"/>
              </a:cxn>
              <a:cxn ang="0">
                <a:pos x="539" y="515"/>
              </a:cxn>
              <a:cxn ang="0">
                <a:pos x="513" y="502"/>
              </a:cxn>
              <a:cxn ang="0">
                <a:pos x="527" y="483"/>
              </a:cxn>
              <a:cxn ang="0">
                <a:pos x="522" y="470"/>
              </a:cxn>
              <a:cxn ang="0">
                <a:pos x="478" y="463"/>
              </a:cxn>
              <a:cxn ang="0">
                <a:pos x="336" y="470"/>
              </a:cxn>
              <a:cxn ang="0">
                <a:pos x="226" y="473"/>
              </a:cxn>
              <a:cxn ang="0">
                <a:pos x="107" y="447"/>
              </a:cxn>
              <a:cxn ang="0">
                <a:pos x="105" y="341"/>
              </a:cxn>
              <a:cxn ang="0">
                <a:pos x="104" y="209"/>
              </a:cxn>
              <a:cxn ang="0">
                <a:pos x="97" y="172"/>
              </a:cxn>
              <a:cxn ang="0">
                <a:pos x="77" y="154"/>
              </a:cxn>
              <a:cxn ang="0">
                <a:pos x="65" y="139"/>
              </a:cxn>
              <a:cxn ang="0">
                <a:pos x="65" y="117"/>
              </a:cxn>
              <a:cxn ang="0">
                <a:pos x="79" y="107"/>
              </a:cxn>
              <a:cxn ang="0">
                <a:pos x="77" y="99"/>
              </a:cxn>
              <a:cxn ang="0">
                <a:pos x="67" y="90"/>
              </a:cxn>
              <a:cxn ang="0">
                <a:pos x="48" y="85"/>
              </a:cxn>
              <a:cxn ang="0">
                <a:pos x="32" y="72"/>
              </a:cxn>
              <a:cxn ang="0">
                <a:pos x="25" y="53"/>
              </a:cxn>
              <a:cxn ang="0">
                <a:pos x="13" y="40"/>
              </a:cxn>
              <a:cxn ang="0">
                <a:pos x="10" y="17"/>
              </a:cxn>
              <a:cxn ang="0">
                <a:pos x="0" y="17"/>
              </a:cxn>
              <a:cxn ang="0">
                <a:pos x="110" y="12"/>
              </a:cxn>
              <a:cxn ang="0">
                <a:pos x="231" y="7"/>
              </a:cxn>
              <a:cxn ang="0">
                <a:pos x="350" y="0"/>
              </a:cxn>
              <a:cxn ang="0">
                <a:pos x="365" y="13"/>
              </a:cxn>
              <a:cxn ang="0">
                <a:pos x="373" y="23"/>
              </a:cxn>
              <a:cxn ang="0">
                <a:pos x="371" y="53"/>
              </a:cxn>
              <a:cxn ang="0">
                <a:pos x="378" y="80"/>
              </a:cxn>
              <a:cxn ang="0">
                <a:pos x="401" y="112"/>
              </a:cxn>
              <a:cxn ang="0">
                <a:pos x="435" y="139"/>
              </a:cxn>
              <a:cxn ang="0">
                <a:pos x="450" y="167"/>
              </a:cxn>
              <a:cxn ang="0">
                <a:pos x="467" y="189"/>
              </a:cxn>
              <a:cxn ang="0">
                <a:pos x="502" y="191"/>
              </a:cxn>
              <a:cxn ang="0">
                <a:pos x="497" y="209"/>
              </a:cxn>
              <a:cxn ang="0">
                <a:pos x="490" y="241"/>
              </a:cxn>
              <a:cxn ang="0">
                <a:pos x="492" y="271"/>
              </a:cxn>
              <a:cxn ang="0">
                <a:pos x="520" y="291"/>
              </a:cxn>
              <a:cxn ang="0">
                <a:pos x="534" y="298"/>
              </a:cxn>
              <a:cxn ang="0">
                <a:pos x="560" y="318"/>
              </a:cxn>
              <a:cxn ang="0">
                <a:pos x="570" y="343"/>
              </a:cxn>
              <a:cxn ang="0">
                <a:pos x="570" y="363"/>
              </a:cxn>
              <a:cxn ang="0">
                <a:pos x="579" y="381"/>
              </a:cxn>
              <a:cxn ang="0">
                <a:pos x="595" y="393"/>
              </a:cxn>
              <a:cxn ang="0">
                <a:pos x="599" y="393"/>
              </a:cxn>
            </a:cxnLst>
            <a:rect l="0" t="0" r="r" b="b"/>
            <a:pathLst>
              <a:path w="609" h="519">
                <a:moveTo>
                  <a:pt x="609" y="400"/>
                </a:moveTo>
                <a:lnTo>
                  <a:pt x="609" y="410"/>
                </a:lnTo>
                <a:lnTo>
                  <a:pt x="605" y="413"/>
                </a:lnTo>
                <a:lnTo>
                  <a:pt x="605" y="415"/>
                </a:lnTo>
                <a:lnTo>
                  <a:pt x="607" y="418"/>
                </a:lnTo>
                <a:lnTo>
                  <a:pt x="609" y="420"/>
                </a:lnTo>
                <a:lnTo>
                  <a:pt x="609" y="422"/>
                </a:lnTo>
                <a:lnTo>
                  <a:pt x="609" y="423"/>
                </a:lnTo>
                <a:lnTo>
                  <a:pt x="605" y="423"/>
                </a:lnTo>
                <a:lnTo>
                  <a:pt x="604" y="427"/>
                </a:lnTo>
                <a:lnTo>
                  <a:pt x="604" y="428"/>
                </a:lnTo>
                <a:lnTo>
                  <a:pt x="607" y="433"/>
                </a:lnTo>
                <a:lnTo>
                  <a:pt x="607" y="435"/>
                </a:lnTo>
                <a:lnTo>
                  <a:pt x="604" y="438"/>
                </a:lnTo>
                <a:lnTo>
                  <a:pt x="604" y="443"/>
                </a:lnTo>
                <a:lnTo>
                  <a:pt x="600" y="445"/>
                </a:lnTo>
                <a:lnTo>
                  <a:pt x="597" y="445"/>
                </a:lnTo>
                <a:lnTo>
                  <a:pt x="594" y="440"/>
                </a:lnTo>
                <a:lnTo>
                  <a:pt x="590" y="440"/>
                </a:lnTo>
                <a:lnTo>
                  <a:pt x="589" y="440"/>
                </a:lnTo>
                <a:lnTo>
                  <a:pt x="587" y="442"/>
                </a:lnTo>
                <a:lnTo>
                  <a:pt x="585" y="452"/>
                </a:lnTo>
                <a:lnTo>
                  <a:pt x="587" y="453"/>
                </a:lnTo>
                <a:lnTo>
                  <a:pt x="584" y="460"/>
                </a:lnTo>
                <a:lnTo>
                  <a:pt x="580" y="462"/>
                </a:lnTo>
                <a:lnTo>
                  <a:pt x="579" y="458"/>
                </a:lnTo>
                <a:lnTo>
                  <a:pt x="580" y="455"/>
                </a:lnTo>
                <a:lnTo>
                  <a:pt x="579" y="453"/>
                </a:lnTo>
                <a:lnTo>
                  <a:pt x="580" y="452"/>
                </a:lnTo>
                <a:lnTo>
                  <a:pt x="579" y="450"/>
                </a:lnTo>
                <a:lnTo>
                  <a:pt x="577" y="448"/>
                </a:lnTo>
                <a:lnTo>
                  <a:pt x="575" y="448"/>
                </a:lnTo>
                <a:lnTo>
                  <a:pt x="572" y="448"/>
                </a:lnTo>
                <a:lnTo>
                  <a:pt x="572" y="452"/>
                </a:lnTo>
                <a:lnTo>
                  <a:pt x="572" y="453"/>
                </a:lnTo>
                <a:lnTo>
                  <a:pt x="575" y="455"/>
                </a:lnTo>
                <a:lnTo>
                  <a:pt x="577" y="458"/>
                </a:lnTo>
                <a:lnTo>
                  <a:pt x="575" y="463"/>
                </a:lnTo>
                <a:lnTo>
                  <a:pt x="577" y="467"/>
                </a:lnTo>
                <a:lnTo>
                  <a:pt x="577" y="472"/>
                </a:lnTo>
                <a:lnTo>
                  <a:pt x="575" y="473"/>
                </a:lnTo>
                <a:lnTo>
                  <a:pt x="569" y="473"/>
                </a:lnTo>
                <a:lnTo>
                  <a:pt x="567" y="473"/>
                </a:lnTo>
                <a:lnTo>
                  <a:pt x="569" y="477"/>
                </a:lnTo>
                <a:lnTo>
                  <a:pt x="577" y="480"/>
                </a:lnTo>
                <a:lnTo>
                  <a:pt x="577" y="482"/>
                </a:lnTo>
                <a:lnTo>
                  <a:pt x="577" y="483"/>
                </a:lnTo>
                <a:lnTo>
                  <a:pt x="569" y="485"/>
                </a:lnTo>
                <a:lnTo>
                  <a:pt x="565" y="483"/>
                </a:lnTo>
                <a:lnTo>
                  <a:pt x="562" y="483"/>
                </a:lnTo>
                <a:lnTo>
                  <a:pt x="562" y="485"/>
                </a:lnTo>
                <a:lnTo>
                  <a:pt x="564" y="487"/>
                </a:lnTo>
                <a:lnTo>
                  <a:pt x="569" y="492"/>
                </a:lnTo>
                <a:lnTo>
                  <a:pt x="572" y="495"/>
                </a:lnTo>
                <a:lnTo>
                  <a:pt x="574" y="497"/>
                </a:lnTo>
                <a:lnTo>
                  <a:pt x="565" y="502"/>
                </a:lnTo>
                <a:lnTo>
                  <a:pt x="565" y="504"/>
                </a:lnTo>
                <a:lnTo>
                  <a:pt x="565" y="510"/>
                </a:lnTo>
                <a:lnTo>
                  <a:pt x="562" y="514"/>
                </a:lnTo>
                <a:lnTo>
                  <a:pt x="539" y="515"/>
                </a:lnTo>
                <a:lnTo>
                  <a:pt x="510" y="517"/>
                </a:lnTo>
                <a:lnTo>
                  <a:pt x="502" y="519"/>
                </a:lnTo>
                <a:lnTo>
                  <a:pt x="505" y="505"/>
                </a:lnTo>
                <a:lnTo>
                  <a:pt x="508" y="504"/>
                </a:lnTo>
                <a:lnTo>
                  <a:pt x="512" y="504"/>
                </a:lnTo>
                <a:lnTo>
                  <a:pt x="513" y="502"/>
                </a:lnTo>
                <a:lnTo>
                  <a:pt x="513" y="499"/>
                </a:lnTo>
                <a:lnTo>
                  <a:pt x="513" y="497"/>
                </a:lnTo>
                <a:lnTo>
                  <a:pt x="520" y="495"/>
                </a:lnTo>
                <a:lnTo>
                  <a:pt x="524" y="492"/>
                </a:lnTo>
                <a:lnTo>
                  <a:pt x="524" y="485"/>
                </a:lnTo>
                <a:lnTo>
                  <a:pt x="527" y="483"/>
                </a:lnTo>
                <a:lnTo>
                  <a:pt x="529" y="482"/>
                </a:lnTo>
                <a:lnTo>
                  <a:pt x="527" y="478"/>
                </a:lnTo>
                <a:lnTo>
                  <a:pt x="529" y="473"/>
                </a:lnTo>
                <a:lnTo>
                  <a:pt x="529" y="472"/>
                </a:lnTo>
                <a:lnTo>
                  <a:pt x="525" y="470"/>
                </a:lnTo>
                <a:lnTo>
                  <a:pt x="522" y="470"/>
                </a:lnTo>
                <a:lnTo>
                  <a:pt x="522" y="468"/>
                </a:lnTo>
                <a:lnTo>
                  <a:pt x="522" y="463"/>
                </a:lnTo>
                <a:lnTo>
                  <a:pt x="520" y="463"/>
                </a:lnTo>
                <a:lnTo>
                  <a:pt x="519" y="460"/>
                </a:lnTo>
                <a:lnTo>
                  <a:pt x="512" y="460"/>
                </a:lnTo>
                <a:lnTo>
                  <a:pt x="478" y="463"/>
                </a:lnTo>
                <a:lnTo>
                  <a:pt x="458" y="463"/>
                </a:lnTo>
                <a:lnTo>
                  <a:pt x="428" y="465"/>
                </a:lnTo>
                <a:lnTo>
                  <a:pt x="403" y="467"/>
                </a:lnTo>
                <a:lnTo>
                  <a:pt x="398" y="467"/>
                </a:lnTo>
                <a:lnTo>
                  <a:pt x="376" y="468"/>
                </a:lnTo>
                <a:lnTo>
                  <a:pt x="336" y="470"/>
                </a:lnTo>
                <a:lnTo>
                  <a:pt x="335" y="470"/>
                </a:lnTo>
                <a:lnTo>
                  <a:pt x="301" y="472"/>
                </a:lnTo>
                <a:lnTo>
                  <a:pt x="278" y="473"/>
                </a:lnTo>
                <a:lnTo>
                  <a:pt x="269" y="473"/>
                </a:lnTo>
                <a:lnTo>
                  <a:pt x="229" y="473"/>
                </a:lnTo>
                <a:lnTo>
                  <a:pt x="226" y="473"/>
                </a:lnTo>
                <a:lnTo>
                  <a:pt x="201" y="475"/>
                </a:lnTo>
                <a:lnTo>
                  <a:pt x="177" y="475"/>
                </a:lnTo>
                <a:lnTo>
                  <a:pt x="157" y="475"/>
                </a:lnTo>
                <a:lnTo>
                  <a:pt x="107" y="477"/>
                </a:lnTo>
                <a:lnTo>
                  <a:pt x="107" y="457"/>
                </a:lnTo>
                <a:lnTo>
                  <a:pt x="107" y="447"/>
                </a:lnTo>
                <a:lnTo>
                  <a:pt x="107" y="420"/>
                </a:lnTo>
                <a:lnTo>
                  <a:pt x="105" y="412"/>
                </a:lnTo>
                <a:lnTo>
                  <a:pt x="105" y="381"/>
                </a:lnTo>
                <a:lnTo>
                  <a:pt x="105" y="378"/>
                </a:lnTo>
                <a:lnTo>
                  <a:pt x="105" y="346"/>
                </a:lnTo>
                <a:lnTo>
                  <a:pt x="105" y="341"/>
                </a:lnTo>
                <a:lnTo>
                  <a:pt x="105" y="303"/>
                </a:lnTo>
                <a:lnTo>
                  <a:pt x="104" y="299"/>
                </a:lnTo>
                <a:lnTo>
                  <a:pt x="104" y="261"/>
                </a:lnTo>
                <a:lnTo>
                  <a:pt x="104" y="251"/>
                </a:lnTo>
                <a:lnTo>
                  <a:pt x="104" y="221"/>
                </a:lnTo>
                <a:lnTo>
                  <a:pt x="104" y="209"/>
                </a:lnTo>
                <a:lnTo>
                  <a:pt x="104" y="186"/>
                </a:lnTo>
                <a:lnTo>
                  <a:pt x="104" y="177"/>
                </a:lnTo>
                <a:lnTo>
                  <a:pt x="104" y="176"/>
                </a:lnTo>
                <a:lnTo>
                  <a:pt x="102" y="174"/>
                </a:lnTo>
                <a:lnTo>
                  <a:pt x="99" y="174"/>
                </a:lnTo>
                <a:lnTo>
                  <a:pt x="97" y="172"/>
                </a:lnTo>
                <a:lnTo>
                  <a:pt x="92" y="172"/>
                </a:lnTo>
                <a:lnTo>
                  <a:pt x="87" y="169"/>
                </a:lnTo>
                <a:lnTo>
                  <a:pt x="85" y="167"/>
                </a:lnTo>
                <a:lnTo>
                  <a:pt x="84" y="162"/>
                </a:lnTo>
                <a:lnTo>
                  <a:pt x="79" y="159"/>
                </a:lnTo>
                <a:lnTo>
                  <a:pt x="77" y="154"/>
                </a:lnTo>
                <a:lnTo>
                  <a:pt x="77" y="154"/>
                </a:lnTo>
                <a:lnTo>
                  <a:pt x="77" y="149"/>
                </a:lnTo>
                <a:lnTo>
                  <a:pt x="75" y="149"/>
                </a:lnTo>
                <a:lnTo>
                  <a:pt x="72" y="144"/>
                </a:lnTo>
                <a:lnTo>
                  <a:pt x="69" y="142"/>
                </a:lnTo>
                <a:lnTo>
                  <a:pt x="65" y="139"/>
                </a:lnTo>
                <a:lnTo>
                  <a:pt x="64" y="135"/>
                </a:lnTo>
                <a:lnTo>
                  <a:pt x="58" y="132"/>
                </a:lnTo>
                <a:lnTo>
                  <a:pt x="58" y="129"/>
                </a:lnTo>
                <a:lnTo>
                  <a:pt x="64" y="124"/>
                </a:lnTo>
                <a:lnTo>
                  <a:pt x="64" y="120"/>
                </a:lnTo>
                <a:lnTo>
                  <a:pt x="65" y="117"/>
                </a:lnTo>
                <a:lnTo>
                  <a:pt x="69" y="114"/>
                </a:lnTo>
                <a:lnTo>
                  <a:pt x="70" y="109"/>
                </a:lnTo>
                <a:lnTo>
                  <a:pt x="72" y="109"/>
                </a:lnTo>
                <a:lnTo>
                  <a:pt x="74" y="109"/>
                </a:lnTo>
                <a:lnTo>
                  <a:pt x="77" y="109"/>
                </a:lnTo>
                <a:lnTo>
                  <a:pt x="79" y="107"/>
                </a:lnTo>
                <a:lnTo>
                  <a:pt x="79" y="105"/>
                </a:lnTo>
                <a:lnTo>
                  <a:pt x="75" y="105"/>
                </a:lnTo>
                <a:lnTo>
                  <a:pt x="74" y="104"/>
                </a:lnTo>
                <a:lnTo>
                  <a:pt x="74" y="102"/>
                </a:lnTo>
                <a:lnTo>
                  <a:pt x="77" y="102"/>
                </a:lnTo>
                <a:lnTo>
                  <a:pt x="77" y="99"/>
                </a:lnTo>
                <a:lnTo>
                  <a:pt x="77" y="97"/>
                </a:lnTo>
                <a:lnTo>
                  <a:pt x="75" y="97"/>
                </a:lnTo>
                <a:lnTo>
                  <a:pt x="74" y="95"/>
                </a:lnTo>
                <a:lnTo>
                  <a:pt x="74" y="90"/>
                </a:lnTo>
                <a:lnTo>
                  <a:pt x="70" y="90"/>
                </a:lnTo>
                <a:lnTo>
                  <a:pt x="67" y="90"/>
                </a:lnTo>
                <a:lnTo>
                  <a:pt x="65" y="92"/>
                </a:lnTo>
                <a:lnTo>
                  <a:pt x="62" y="92"/>
                </a:lnTo>
                <a:lnTo>
                  <a:pt x="58" y="92"/>
                </a:lnTo>
                <a:lnTo>
                  <a:pt x="55" y="89"/>
                </a:lnTo>
                <a:lnTo>
                  <a:pt x="50" y="89"/>
                </a:lnTo>
                <a:lnTo>
                  <a:pt x="48" y="85"/>
                </a:lnTo>
                <a:lnTo>
                  <a:pt x="45" y="85"/>
                </a:lnTo>
                <a:lnTo>
                  <a:pt x="40" y="79"/>
                </a:lnTo>
                <a:lnTo>
                  <a:pt x="37" y="75"/>
                </a:lnTo>
                <a:lnTo>
                  <a:pt x="35" y="75"/>
                </a:lnTo>
                <a:lnTo>
                  <a:pt x="33" y="74"/>
                </a:lnTo>
                <a:lnTo>
                  <a:pt x="32" y="72"/>
                </a:lnTo>
                <a:lnTo>
                  <a:pt x="32" y="69"/>
                </a:lnTo>
                <a:lnTo>
                  <a:pt x="35" y="69"/>
                </a:lnTo>
                <a:lnTo>
                  <a:pt x="33" y="65"/>
                </a:lnTo>
                <a:lnTo>
                  <a:pt x="30" y="64"/>
                </a:lnTo>
                <a:lnTo>
                  <a:pt x="27" y="58"/>
                </a:lnTo>
                <a:lnTo>
                  <a:pt x="25" y="53"/>
                </a:lnTo>
                <a:lnTo>
                  <a:pt x="25" y="52"/>
                </a:lnTo>
                <a:lnTo>
                  <a:pt x="20" y="48"/>
                </a:lnTo>
                <a:lnTo>
                  <a:pt x="15" y="43"/>
                </a:lnTo>
                <a:lnTo>
                  <a:pt x="12" y="43"/>
                </a:lnTo>
                <a:lnTo>
                  <a:pt x="12" y="42"/>
                </a:lnTo>
                <a:lnTo>
                  <a:pt x="13" y="40"/>
                </a:lnTo>
                <a:lnTo>
                  <a:pt x="13" y="38"/>
                </a:lnTo>
                <a:lnTo>
                  <a:pt x="12" y="37"/>
                </a:lnTo>
                <a:lnTo>
                  <a:pt x="12" y="33"/>
                </a:lnTo>
                <a:lnTo>
                  <a:pt x="7" y="23"/>
                </a:lnTo>
                <a:lnTo>
                  <a:pt x="7" y="20"/>
                </a:lnTo>
                <a:lnTo>
                  <a:pt x="10" y="17"/>
                </a:lnTo>
                <a:lnTo>
                  <a:pt x="10" y="15"/>
                </a:lnTo>
                <a:lnTo>
                  <a:pt x="8" y="15"/>
                </a:lnTo>
                <a:lnTo>
                  <a:pt x="7" y="15"/>
                </a:lnTo>
                <a:lnTo>
                  <a:pt x="7" y="18"/>
                </a:lnTo>
                <a:lnTo>
                  <a:pt x="3" y="17"/>
                </a:lnTo>
                <a:lnTo>
                  <a:pt x="0" y="17"/>
                </a:lnTo>
                <a:lnTo>
                  <a:pt x="0" y="12"/>
                </a:lnTo>
                <a:lnTo>
                  <a:pt x="33" y="12"/>
                </a:lnTo>
                <a:lnTo>
                  <a:pt x="47" y="12"/>
                </a:lnTo>
                <a:lnTo>
                  <a:pt x="74" y="12"/>
                </a:lnTo>
                <a:lnTo>
                  <a:pt x="99" y="12"/>
                </a:lnTo>
                <a:lnTo>
                  <a:pt x="110" y="12"/>
                </a:lnTo>
                <a:lnTo>
                  <a:pt x="132" y="12"/>
                </a:lnTo>
                <a:lnTo>
                  <a:pt x="152" y="12"/>
                </a:lnTo>
                <a:lnTo>
                  <a:pt x="172" y="10"/>
                </a:lnTo>
                <a:lnTo>
                  <a:pt x="192" y="8"/>
                </a:lnTo>
                <a:lnTo>
                  <a:pt x="207" y="8"/>
                </a:lnTo>
                <a:lnTo>
                  <a:pt x="231" y="7"/>
                </a:lnTo>
                <a:lnTo>
                  <a:pt x="264" y="5"/>
                </a:lnTo>
                <a:lnTo>
                  <a:pt x="271" y="5"/>
                </a:lnTo>
                <a:lnTo>
                  <a:pt x="296" y="3"/>
                </a:lnTo>
                <a:lnTo>
                  <a:pt x="311" y="3"/>
                </a:lnTo>
                <a:lnTo>
                  <a:pt x="331" y="2"/>
                </a:lnTo>
                <a:lnTo>
                  <a:pt x="350" y="0"/>
                </a:lnTo>
                <a:lnTo>
                  <a:pt x="351" y="2"/>
                </a:lnTo>
                <a:lnTo>
                  <a:pt x="353" y="3"/>
                </a:lnTo>
                <a:lnTo>
                  <a:pt x="353" y="5"/>
                </a:lnTo>
                <a:lnTo>
                  <a:pt x="360" y="8"/>
                </a:lnTo>
                <a:lnTo>
                  <a:pt x="361" y="12"/>
                </a:lnTo>
                <a:lnTo>
                  <a:pt x="365" y="13"/>
                </a:lnTo>
                <a:lnTo>
                  <a:pt x="365" y="17"/>
                </a:lnTo>
                <a:lnTo>
                  <a:pt x="368" y="17"/>
                </a:lnTo>
                <a:lnTo>
                  <a:pt x="368" y="18"/>
                </a:lnTo>
                <a:lnTo>
                  <a:pt x="368" y="22"/>
                </a:lnTo>
                <a:lnTo>
                  <a:pt x="371" y="22"/>
                </a:lnTo>
                <a:lnTo>
                  <a:pt x="373" y="23"/>
                </a:lnTo>
                <a:lnTo>
                  <a:pt x="375" y="23"/>
                </a:lnTo>
                <a:lnTo>
                  <a:pt x="375" y="27"/>
                </a:lnTo>
                <a:lnTo>
                  <a:pt x="373" y="33"/>
                </a:lnTo>
                <a:lnTo>
                  <a:pt x="373" y="38"/>
                </a:lnTo>
                <a:lnTo>
                  <a:pt x="371" y="45"/>
                </a:lnTo>
                <a:lnTo>
                  <a:pt x="371" y="53"/>
                </a:lnTo>
                <a:lnTo>
                  <a:pt x="373" y="60"/>
                </a:lnTo>
                <a:lnTo>
                  <a:pt x="375" y="69"/>
                </a:lnTo>
                <a:lnTo>
                  <a:pt x="378" y="74"/>
                </a:lnTo>
                <a:lnTo>
                  <a:pt x="380" y="77"/>
                </a:lnTo>
                <a:lnTo>
                  <a:pt x="380" y="80"/>
                </a:lnTo>
                <a:lnTo>
                  <a:pt x="378" y="80"/>
                </a:lnTo>
                <a:lnTo>
                  <a:pt x="378" y="84"/>
                </a:lnTo>
                <a:lnTo>
                  <a:pt x="385" y="90"/>
                </a:lnTo>
                <a:lnTo>
                  <a:pt x="385" y="95"/>
                </a:lnTo>
                <a:lnTo>
                  <a:pt x="386" y="99"/>
                </a:lnTo>
                <a:lnTo>
                  <a:pt x="391" y="102"/>
                </a:lnTo>
                <a:lnTo>
                  <a:pt x="401" y="112"/>
                </a:lnTo>
                <a:lnTo>
                  <a:pt x="406" y="117"/>
                </a:lnTo>
                <a:lnTo>
                  <a:pt x="411" y="120"/>
                </a:lnTo>
                <a:lnTo>
                  <a:pt x="415" y="125"/>
                </a:lnTo>
                <a:lnTo>
                  <a:pt x="416" y="129"/>
                </a:lnTo>
                <a:lnTo>
                  <a:pt x="427" y="134"/>
                </a:lnTo>
                <a:lnTo>
                  <a:pt x="435" y="139"/>
                </a:lnTo>
                <a:lnTo>
                  <a:pt x="442" y="144"/>
                </a:lnTo>
                <a:lnTo>
                  <a:pt x="445" y="151"/>
                </a:lnTo>
                <a:lnTo>
                  <a:pt x="447" y="154"/>
                </a:lnTo>
                <a:lnTo>
                  <a:pt x="448" y="156"/>
                </a:lnTo>
                <a:lnTo>
                  <a:pt x="448" y="162"/>
                </a:lnTo>
                <a:lnTo>
                  <a:pt x="450" y="167"/>
                </a:lnTo>
                <a:lnTo>
                  <a:pt x="448" y="172"/>
                </a:lnTo>
                <a:lnTo>
                  <a:pt x="448" y="174"/>
                </a:lnTo>
                <a:lnTo>
                  <a:pt x="453" y="186"/>
                </a:lnTo>
                <a:lnTo>
                  <a:pt x="458" y="191"/>
                </a:lnTo>
                <a:lnTo>
                  <a:pt x="462" y="192"/>
                </a:lnTo>
                <a:lnTo>
                  <a:pt x="467" y="189"/>
                </a:lnTo>
                <a:lnTo>
                  <a:pt x="470" y="181"/>
                </a:lnTo>
                <a:lnTo>
                  <a:pt x="477" y="181"/>
                </a:lnTo>
                <a:lnTo>
                  <a:pt x="485" y="186"/>
                </a:lnTo>
                <a:lnTo>
                  <a:pt x="488" y="184"/>
                </a:lnTo>
                <a:lnTo>
                  <a:pt x="492" y="186"/>
                </a:lnTo>
                <a:lnTo>
                  <a:pt x="502" y="191"/>
                </a:lnTo>
                <a:lnTo>
                  <a:pt x="503" y="194"/>
                </a:lnTo>
                <a:lnTo>
                  <a:pt x="502" y="197"/>
                </a:lnTo>
                <a:lnTo>
                  <a:pt x="502" y="199"/>
                </a:lnTo>
                <a:lnTo>
                  <a:pt x="500" y="201"/>
                </a:lnTo>
                <a:lnTo>
                  <a:pt x="497" y="207"/>
                </a:lnTo>
                <a:lnTo>
                  <a:pt x="497" y="209"/>
                </a:lnTo>
                <a:lnTo>
                  <a:pt x="498" y="214"/>
                </a:lnTo>
                <a:lnTo>
                  <a:pt x="500" y="219"/>
                </a:lnTo>
                <a:lnTo>
                  <a:pt x="493" y="226"/>
                </a:lnTo>
                <a:lnTo>
                  <a:pt x="492" y="229"/>
                </a:lnTo>
                <a:lnTo>
                  <a:pt x="492" y="229"/>
                </a:lnTo>
                <a:lnTo>
                  <a:pt x="490" y="241"/>
                </a:lnTo>
                <a:lnTo>
                  <a:pt x="487" y="246"/>
                </a:lnTo>
                <a:lnTo>
                  <a:pt x="485" y="249"/>
                </a:lnTo>
                <a:lnTo>
                  <a:pt x="485" y="253"/>
                </a:lnTo>
                <a:lnTo>
                  <a:pt x="485" y="263"/>
                </a:lnTo>
                <a:lnTo>
                  <a:pt x="488" y="268"/>
                </a:lnTo>
                <a:lnTo>
                  <a:pt x="492" y="271"/>
                </a:lnTo>
                <a:lnTo>
                  <a:pt x="497" y="274"/>
                </a:lnTo>
                <a:lnTo>
                  <a:pt x="502" y="279"/>
                </a:lnTo>
                <a:lnTo>
                  <a:pt x="508" y="283"/>
                </a:lnTo>
                <a:lnTo>
                  <a:pt x="510" y="284"/>
                </a:lnTo>
                <a:lnTo>
                  <a:pt x="517" y="289"/>
                </a:lnTo>
                <a:lnTo>
                  <a:pt x="520" y="291"/>
                </a:lnTo>
                <a:lnTo>
                  <a:pt x="524" y="293"/>
                </a:lnTo>
                <a:lnTo>
                  <a:pt x="524" y="298"/>
                </a:lnTo>
                <a:lnTo>
                  <a:pt x="527" y="301"/>
                </a:lnTo>
                <a:lnTo>
                  <a:pt x="530" y="301"/>
                </a:lnTo>
                <a:lnTo>
                  <a:pt x="534" y="299"/>
                </a:lnTo>
                <a:lnTo>
                  <a:pt x="534" y="298"/>
                </a:lnTo>
                <a:lnTo>
                  <a:pt x="534" y="298"/>
                </a:lnTo>
                <a:lnTo>
                  <a:pt x="545" y="303"/>
                </a:lnTo>
                <a:lnTo>
                  <a:pt x="550" y="308"/>
                </a:lnTo>
                <a:lnTo>
                  <a:pt x="552" y="309"/>
                </a:lnTo>
                <a:lnTo>
                  <a:pt x="552" y="314"/>
                </a:lnTo>
                <a:lnTo>
                  <a:pt x="560" y="318"/>
                </a:lnTo>
                <a:lnTo>
                  <a:pt x="565" y="320"/>
                </a:lnTo>
                <a:lnTo>
                  <a:pt x="565" y="321"/>
                </a:lnTo>
                <a:lnTo>
                  <a:pt x="565" y="325"/>
                </a:lnTo>
                <a:lnTo>
                  <a:pt x="567" y="328"/>
                </a:lnTo>
                <a:lnTo>
                  <a:pt x="565" y="333"/>
                </a:lnTo>
                <a:lnTo>
                  <a:pt x="570" y="343"/>
                </a:lnTo>
                <a:lnTo>
                  <a:pt x="574" y="346"/>
                </a:lnTo>
                <a:lnTo>
                  <a:pt x="577" y="351"/>
                </a:lnTo>
                <a:lnTo>
                  <a:pt x="577" y="356"/>
                </a:lnTo>
                <a:lnTo>
                  <a:pt x="574" y="358"/>
                </a:lnTo>
                <a:lnTo>
                  <a:pt x="570" y="360"/>
                </a:lnTo>
                <a:lnTo>
                  <a:pt x="570" y="363"/>
                </a:lnTo>
                <a:lnTo>
                  <a:pt x="570" y="366"/>
                </a:lnTo>
                <a:lnTo>
                  <a:pt x="572" y="368"/>
                </a:lnTo>
                <a:lnTo>
                  <a:pt x="575" y="368"/>
                </a:lnTo>
                <a:lnTo>
                  <a:pt x="575" y="373"/>
                </a:lnTo>
                <a:lnTo>
                  <a:pt x="577" y="378"/>
                </a:lnTo>
                <a:lnTo>
                  <a:pt x="579" y="381"/>
                </a:lnTo>
                <a:lnTo>
                  <a:pt x="584" y="386"/>
                </a:lnTo>
                <a:lnTo>
                  <a:pt x="584" y="391"/>
                </a:lnTo>
                <a:lnTo>
                  <a:pt x="590" y="396"/>
                </a:lnTo>
                <a:lnTo>
                  <a:pt x="594" y="396"/>
                </a:lnTo>
                <a:lnTo>
                  <a:pt x="595" y="396"/>
                </a:lnTo>
                <a:lnTo>
                  <a:pt x="595" y="393"/>
                </a:lnTo>
                <a:lnTo>
                  <a:pt x="590" y="390"/>
                </a:lnTo>
                <a:lnTo>
                  <a:pt x="590" y="388"/>
                </a:lnTo>
                <a:lnTo>
                  <a:pt x="592" y="386"/>
                </a:lnTo>
                <a:lnTo>
                  <a:pt x="595" y="386"/>
                </a:lnTo>
                <a:lnTo>
                  <a:pt x="597" y="391"/>
                </a:lnTo>
                <a:lnTo>
                  <a:pt x="599" y="393"/>
                </a:lnTo>
                <a:lnTo>
                  <a:pt x="602" y="398"/>
                </a:lnTo>
                <a:lnTo>
                  <a:pt x="609" y="396"/>
                </a:lnTo>
                <a:lnTo>
                  <a:pt x="609" y="398"/>
                </a:lnTo>
                <a:lnTo>
                  <a:pt x="609" y="40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4975" name="Freeform 47"/>
          <p:cNvSpPr>
            <a:spLocks/>
          </p:cNvSpPr>
          <p:nvPr/>
        </p:nvSpPr>
        <p:spPr bwMode="auto">
          <a:xfrm>
            <a:off x="3709990" y="3525839"/>
            <a:ext cx="1398587" cy="725487"/>
          </a:xfrm>
          <a:custGeom>
            <a:avLst/>
            <a:gdLst/>
            <a:ahLst/>
            <a:cxnLst>
              <a:cxn ang="0">
                <a:pos x="789" y="375"/>
              </a:cxn>
              <a:cxn ang="0">
                <a:pos x="786" y="408"/>
              </a:cxn>
              <a:cxn ang="0">
                <a:pos x="781" y="408"/>
              </a:cxn>
              <a:cxn ang="0">
                <a:pos x="779" y="403"/>
              </a:cxn>
              <a:cxn ang="0">
                <a:pos x="771" y="406"/>
              </a:cxn>
              <a:cxn ang="0">
                <a:pos x="764" y="401"/>
              </a:cxn>
              <a:cxn ang="0">
                <a:pos x="761" y="396"/>
              </a:cxn>
              <a:cxn ang="0">
                <a:pos x="753" y="396"/>
              </a:cxn>
              <a:cxn ang="0">
                <a:pos x="744" y="388"/>
              </a:cxn>
              <a:cxn ang="0">
                <a:pos x="739" y="383"/>
              </a:cxn>
              <a:cxn ang="0">
                <a:pos x="731" y="380"/>
              </a:cxn>
              <a:cxn ang="0">
                <a:pos x="728" y="375"/>
              </a:cxn>
              <a:cxn ang="0">
                <a:pos x="714" y="380"/>
              </a:cxn>
              <a:cxn ang="0">
                <a:pos x="709" y="383"/>
              </a:cxn>
              <a:cxn ang="0">
                <a:pos x="687" y="381"/>
              </a:cxn>
              <a:cxn ang="0">
                <a:pos x="686" y="376"/>
              </a:cxn>
              <a:cxn ang="0">
                <a:pos x="672" y="380"/>
              </a:cxn>
              <a:cxn ang="0">
                <a:pos x="664" y="383"/>
              </a:cxn>
              <a:cxn ang="0">
                <a:pos x="647" y="383"/>
              </a:cxn>
              <a:cxn ang="0">
                <a:pos x="642" y="386"/>
              </a:cxn>
              <a:cxn ang="0">
                <a:pos x="629" y="386"/>
              </a:cxn>
              <a:cxn ang="0">
                <a:pos x="630" y="388"/>
              </a:cxn>
              <a:cxn ang="0">
                <a:pos x="617" y="395"/>
              </a:cxn>
              <a:cxn ang="0">
                <a:pos x="609" y="396"/>
              </a:cxn>
              <a:cxn ang="0">
                <a:pos x="590" y="386"/>
              </a:cxn>
              <a:cxn ang="0">
                <a:pos x="579" y="378"/>
              </a:cxn>
              <a:cxn ang="0">
                <a:pos x="565" y="383"/>
              </a:cxn>
              <a:cxn ang="0">
                <a:pos x="559" y="373"/>
              </a:cxn>
              <a:cxn ang="0">
                <a:pos x="550" y="381"/>
              </a:cxn>
              <a:cxn ang="0">
                <a:pos x="544" y="386"/>
              </a:cxn>
              <a:cxn ang="0">
                <a:pos x="533" y="398"/>
              </a:cxn>
              <a:cxn ang="0">
                <a:pos x="532" y="383"/>
              </a:cxn>
              <a:cxn ang="0">
                <a:pos x="523" y="383"/>
              </a:cxn>
              <a:cxn ang="0">
                <a:pos x="513" y="386"/>
              </a:cxn>
              <a:cxn ang="0">
                <a:pos x="503" y="376"/>
              </a:cxn>
              <a:cxn ang="0">
                <a:pos x="492" y="370"/>
              </a:cxn>
              <a:cxn ang="0">
                <a:pos x="473" y="378"/>
              </a:cxn>
              <a:cxn ang="0">
                <a:pos x="455" y="376"/>
              </a:cxn>
              <a:cxn ang="0">
                <a:pos x="458" y="370"/>
              </a:cxn>
              <a:cxn ang="0">
                <a:pos x="443" y="358"/>
              </a:cxn>
              <a:cxn ang="0">
                <a:pos x="426" y="351"/>
              </a:cxn>
              <a:cxn ang="0">
                <a:pos x="415" y="355"/>
              </a:cxn>
              <a:cxn ang="0">
                <a:pos x="400" y="348"/>
              </a:cxn>
              <a:cxn ang="0">
                <a:pos x="386" y="350"/>
              </a:cxn>
              <a:cxn ang="0">
                <a:pos x="358" y="339"/>
              </a:cxn>
              <a:cxn ang="0">
                <a:pos x="339" y="336"/>
              </a:cxn>
              <a:cxn ang="0">
                <a:pos x="334" y="316"/>
              </a:cxn>
              <a:cxn ang="0">
                <a:pos x="319" y="319"/>
              </a:cxn>
              <a:cxn ang="0">
                <a:pos x="306" y="314"/>
              </a:cxn>
              <a:cxn ang="0">
                <a:pos x="281" y="303"/>
              </a:cxn>
              <a:cxn ang="0">
                <a:pos x="268" y="294"/>
              </a:cxn>
              <a:cxn ang="0">
                <a:pos x="271" y="196"/>
              </a:cxn>
              <a:cxn ang="0">
                <a:pos x="224" y="72"/>
              </a:cxn>
              <a:cxn ang="0">
                <a:pos x="77" y="63"/>
              </a:cxn>
              <a:cxn ang="0">
                <a:pos x="181" y="13"/>
              </a:cxn>
              <a:cxn ang="0">
                <a:pos x="319" y="18"/>
              </a:cxn>
              <a:cxn ang="0">
                <a:pos x="452" y="23"/>
              </a:cxn>
              <a:cxn ang="0">
                <a:pos x="595" y="25"/>
              </a:cxn>
              <a:cxn ang="0">
                <a:pos x="699" y="25"/>
              </a:cxn>
              <a:cxn ang="0">
                <a:pos x="771" y="62"/>
              </a:cxn>
              <a:cxn ang="0">
                <a:pos x="784" y="165"/>
              </a:cxn>
            </a:cxnLst>
            <a:rect l="0" t="0" r="r" b="b"/>
            <a:pathLst>
              <a:path w="791" h="410">
                <a:moveTo>
                  <a:pt x="791" y="259"/>
                </a:moveTo>
                <a:lnTo>
                  <a:pt x="791" y="283"/>
                </a:lnTo>
                <a:lnTo>
                  <a:pt x="791" y="309"/>
                </a:lnTo>
                <a:lnTo>
                  <a:pt x="791" y="344"/>
                </a:lnTo>
                <a:lnTo>
                  <a:pt x="789" y="375"/>
                </a:lnTo>
                <a:lnTo>
                  <a:pt x="789" y="408"/>
                </a:lnTo>
                <a:lnTo>
                  <a:pt x="788" y="410"/>
                </a:lnTo>
                <a:lnTo>
                  <a:pt x="786" y="408"/>
                </a:lnTo>
                <a:lnTo>
                  <a:pt x="784" y="410"/>
                </a:lnTo>
                <a:lnTo>
                  <a:pt x="786" y="408"/>
                </a:lnTo>
                <a:lnTo>
                  <a:pt x="783" y="408"/>
                </a:lnTo>
                <a:lnTo>
                  <a:pt x="783" y="408"/>
                </a:lnTo>
                <a:lnTo>
                  <a:pt x="784" y="408"/>
                </a:lnTo>
                <a:lnTo>
                  <a:pt x="784" y="406"/>
                </a:lnTo>
                <a:lnTo>
                  <a:pt x="781" y="408"/>
                </a:lnTo>
                <a:lnTo>
                  <a:pt x="779" y="406"/>
                </a:lnTo>
                <a:lnTo>
                  <a:pt x="781" y="406"/>
                </a:lnTo>
                <a:lnTo>
                  <a:pt x="783" y="405"/>
                </a:lnTo>
                <a:lnTo>
                  <a:pt x="781" y="405"/>
                </a:lnTo>
                <a:lnTo>
                  <a:pt x="779" y="403"/>
                </a:lnTo>
                <a:lnTo>
                  <a:pt x="778" y="406"/>
                </a:lnTo>
                <a:lnTo>
                  <a:pt x="774" y="403"/>
                </a:lnTo>
                <a:lnTo>
                  <a:pt x="774" y="405"/>
                </a:lnTo>
                <a:lnTo>
                  <a:pt x="773" y="406"/>
                </a:lnTo>
                <a:lnTo>
                  <a:pt x="771" y="406"/>
                </a:lnTo>
                <a:lnTo>
                  <a:pt x="773" y="405"/>
                </a:lnTo>
                <a:lnTo>
                  <a:pt x="773" y="405"/>
                </a:lnTo>
                <a:lnTo>
                  <a:pt x="773" y="401"/>
                </a:lnTo>
                <a:lnTo>
                  <a:pt x="769" y="403"/>
                </a:lnTo>
                <a:lnTo>
                  <a:pt x="764" y="401"/>
                </a:lnTo>
                <a:lnTo>
                  <a:pt x="763" y="400"/>
                </a:lnTo>
                <a:lnTo>
                  <a:pt x="764" y="398"/>
                </a:lnTo>
                <a:lnTo>
                  <a:pt x="763" y="400"/>
                </a:lnTo>
                <a:lnTo>
                  <a:pt x="763" y="396"/>
                </a:lnTo>
                <a:lnTo>
                  <a:pt x="761" y="396"/>
                </a:lnTo>
                <a:lnTo>
                  <a:pt x="763" y="396"/>
                </a:lnTo>
                <a:lnTo>
                  <a:pt x="761" y="396"/>
                </a:lnTo>
                <a:lnTo>
                  <a:pt x="759" y="396"/>
                </a:lnTo>
                <a:lnTo>
                  <a:pt x="756" y="396"/>
                </a:lnTo>
                <a:lnTo>
                  <a:pt x="753" y="396"/>
                </a:lnTo>
                <a:lnTo>
                  <a:pt x="751" y="393"/>
                </a:lnTo>
                <a:lnTo>
                  <a:pt x="748" y="391"/>
                </a:lnTo>
                <a:lnTo>
                  <a:pt x="748" y="390"/>
                </a:lnTo>
                <a:lnTo>
                  <a:pt x="748" y="388"/>
                </a:lnTo>
                <a:lnTo>
                  <a:pt x="744" y="388"/>
                </a:lnTo>
                <a:lnTo>
                  <a:pt x="744" y="386"/>
                </a:lnTo>
                <a:lnTo>
                  <a:pt x="743" y="385"/>
                </a:lnTo>
                <a:lnTo>
                  <a:pt x="741" y="383"/>
                </a:lnTo>
                <a:lnTo>
                  <a:pt x="741" y="385"/>
                </a:lnTo>
                <a:lnTo>
                  <a:pt x="739" y="383"/>
                </a:lnTo>
                <a:lnTo>
                  <a:pt x="736" y="383"/>
                </a:lnTo>
                <a:lnTo>
                  <a:pt x="736" y="381"/>
                </a:lnTo>
                <a:lnTo>
                  <a:pt x="733" y="380"/>
                </a:lnTo>
                <a:lnTo>
                  <a:pt x="733" y="376"/>
                </a:lnTo>
                <a:lnTo>
                  <a:pt x="731" y="380"/>
                </a:lnTo>
                <a:lnTo>
                  <a:pt x="731" y="380"/>
                </a:lnTo>
                <a:lnTo>
                  <a:pt x="731" y="376"/>
                </a:lnTo>
                <a:lnTo>
                  <a:pt x="731" y="376"/>
                </a:lnTo>
                <a:lnTo>
                  <a:pt x="728" y="376"/>
                </a:lnTo>
                <a:lnTo>
                  <a:pt x="728" y="375"/>
                </a:lnTo>
                <a:lnTo>
                  <a:pt x="726" y="375"/>
                </a:lnTo>
                <a:lnTo>
                  <a:pt x="717" y="371"/>
                </a:lnTo>
                <a:lnTo>
                  <a:pt x="716" y="376"/>
                </a:lnTo>
                <a:lnTo>
                  <a:pt x="716" y="378"/>
                </a:lnTo>
                <a:lnTo>
                  <a:pt x="714" y="380"/>
                </a:lnTo>
                <a:lnTo>
                  <a:pt x="712" y="376"/>
                </a:lnTo>
                <a:lnTo>
                  <a:pt x="711" y="381"/>
                </a:lnTo>
                <a:lnTo>
                  <a:pt x="709" y="381"/>
                </a:lnTo>
                <a:lnTo>
                  <a:pt x="707" y="380"/>
                </a:lnTo>
                <a:lnTo>
                  <a:pt x="709" y="383"/>
                </a:lnTo>
                <a:lnTo>
                  <a:pt x="697" y="383"/>
                </a:lnTo>
                <a:lnTo>
                  <a:pt x="694" y="381"/>
                </a:lnTo>
                <a:lnTo>
                  <a:pt x="691" y="381"/>
                </a:lnTo>
                <a:lnTo>
                  <a:pt x="689" y="380"/>
                </a:lnTo>
                <a:lnTo>
                  <a:pt x="687" y="381"/>
                </a:lnTo>
                <a:lnTo>
                  <a:pt x="687" y="380"/>
                </a:lnTo>
                <a:lnTo>
                  <a:pt x="689" y="380"/>
                </a:lnTo>
                <a:lnTo>
                  <a:pt x="689" y="378"/>
                </a:lnTo>
                <a:lnTo>
                  <a:pt x="687" y="378"/>
                </a:lnTo>
                <a:lnTo>
                  <a:pt x="686" y="376"/>
                </a:lnTo>
                <a:lnTo>
                  <a:pt x="681" y="375"/>
                </a:lnTo>
                <a:lnTo>
                  <a:pt x="681" y="376"/>
                </a:lnTo>
                <a:lnTo>
                  <a:pt x="681" y="376"/>
                </a:lnTo>
                <a:lnTo>
                  <a:pt x="677" y="376"/>
                </a:lnTo>
                <a:lnTo>
                  <a:pt x="672" y="380"/>
                </a:lnTo>
                <a:lnTo>
                  <a:pt x="667" y="378"/>
                </a:lnTo>
                <a:lnTo>
                  <a:pt x="667" y="380"/>
                </a:lnTo>
                <a:lnTo>
                  <a:pt x="667" y="381"/>
                </a:lnTo>
                <a:lnTo>
                  <a:pt x="667" y="386"/>
                </a:lnTo>
                <a:lnTo>
                  <a:pt x="664" y="383"/>
                </a:lnTo>
                <a:lnTo>
                  <a:pt x="661" y="386"/>
                </a:lnTo>
                <a:lnTo>
                  <a:pt x="657" y="386"/>
                </a:lnTo>
                <a:lnTo>
                  <a:pt x="651" y="380"/>
                </a:lnTo>
                <a:lnTo>
                  <a:pt x="649" y="380"/>
                </a:lnTo>
                <a:lnTo>
                  <a:pt x="647" y="383"/>
                </a:lnTo>
                <a:lnTo>
                  <a:pt x="646" y="385"/>
                </a:lnTo>
                <a:lnTo>
                  <a:pt x="646" y="383"/>
                </a:lnTo>
                <a:lnTo>
                  <a:pt x="644" y="383"/>
                </a:lnTo>
                <a:lnTo>
                  <a:pt x="644" y="385"/>
                </a:lnTo>
                <a:lnTo>
                  <a:pt x="642" y="386"/>
                </a:lnTo>
                <a:lnTo>
                  <a:pt x="641" y="385"/>
                </a:lnTo>
                <a:lnTo>
                  <a:pt x="639" y="386"/>
                </a:lnTo>
                <a:lnTo>
                  <a:pt x="636" y="386"/>
                </a:lnTo>
                <a:lnTo>
                  <a:pt x="634" y="386"/>
                </a:lnTo>
                <a:lnTo>
                  <a:pt x="629" y="386"/>
                </a:lnTo>
                <a:lnTo>
                  <a:pt x="627" y="386"/>
                </a:lnTo>
                <a:lnTo>
                  <a:pt x="625" y="388"/>
                </a:lnTo>
                <a:lnTo>
                  <a:pt x="625" y="390"/>
                </a:lnTo>
                <a:lnTo>
                  <a:pt x="629" y="388"/>
                </a:lnTo>
                <a:lnTo>
                  <a:pt x="630" y="388"/>
                </a:lnTo>
                <a:lnTo>
                  <a:pt x="629" y="391"/>
                </a:lnTo>
                <a:lnTo>
                  <a:pt x="627" y="395"/>
                </a:lnTo>
                <a:lnTo>
                  <a:pt x="625" y="396"/>
                </a:lnTo>
                <a:lnTo>
                  <a:pt x="624" y="396"/>
                </a:lnTo>
                <a:lnTo>
                  <a:pt x="617" y="395"/>
                </a:lnTo>
                <a:lnTo>
                  <a:pt x="615" y="396"/>
                </a:lnTo>
                <a:lnTo>
                  <a:pt x="614" y="400"/>
                </a:lnTo>
                <a:lnTo>
                  <a:pt x="614" y="401"/>
                </a:lnTo>
                <a:lnTo>
                  <a:pt x="610" y="401"/>
                </a:lnTo>
                <a:lnTo>
                  <a:pt x="609" y="396"/>
                </a:lnTo>
                <a:lnTo>
                  <a:pt x="604" y="391"/>
                </a:lnTo>
                <a:lnTo>
                  <a:pt x="597" y="393"/>
                </a:lnTo>
                <a:lnTo>
                  <a:pt x="595" y="391"/>
                </a:lnTo>
                <a:lnTo>
                  <a:pt x="594" y="388"/>
                </a:lnTo>
                <a:lnTo>
                  <a:pt x="590" y="386"/>
                </a:lnTo>
                <a:lnTo>
                  <a:pt x="587" y="386"/>
                </a:lnTo>
                <a:lnTo>
                  <a:pt x="585" y="383"/>
                </a:lnTo>
                <a:lnTo>
                  <a:pt x="589" y="380"/>
                </a:lnTo>
                <a:lnTo>
                  <a:pt x="580" y="376"/>
                </a:lnTo>
                <a:lnTo>
                  <a:pt x="579" y="378"/>
                </a:lnTo>
                <a:lnTo>
                  <a:pt x="577" y="386"/>
                </a:lnTo>
                <a:lnTo>
                  <a:pt x="575" y="386"/>
                </a:lnTo>
                <a:lnTo>
                  <a:pt x="572" y="386"/>
                </a:lnTo>
                <a:lnTo>
                  <a:pt x="569" y="383"/>
                </a:lnTo>
                <a:lnTo>
                  <a:pt x="565" y="383"/>
                </a:lnTo>
                <a:lnTo>
                  <a:pt x="562" y="385"/>
                </a:lnTo>
                <a:lnTo>
                  <a:pt x="560" y="383"/>
                </a:lnTo>
                <a:lnTo>
                  <a:pt x="560" y="381"/>
                </a:lnTo>
                <a:lnTo>
                  <a:pt x="560" y="376"/>
                </a:lnTo>
                <a:lnTo>
                  <a:pt x="559" y="373"/>
                </a:lnTo>
                <a:lnTo>
                  <a:pt x="555" y="371"/>
                </a:lnTo>
                <a:lnTo>
                  <a:pt x="554" y="375"/>
                </a:lnTo>
                <a:lnTo>
                  <a:pt x="550" y="375"/>
                </a:lnTo>
                <a:lnTo>
                  <a:pt x="550" y="375"/>
                </a:lnTo>
                <a:lnTo>
                  <a:pt x="550" y="381"/>
                </a:lnTo>
                <a:lnTo>
                  <a:pt x="549" y="385"/>
                </a:lnTo>
                <a:lnTo>
                  <a:pt x="545" y="386"/>
                </a:lnTo>
                <a:lnTo>
                  <a:pt x="540" y="385"/>
                </a:lnTo>
                <a:lnTo>
                  <a:pt x="540" y="386"/>
                </a:lnTo>
                <a:lnTo>
                  <a:pt x="544" y="386"/>
                </a:lnTo>
                <a:lnTo>
                  <a:pt x="538" y="390"/>
                </a:lnTo>
                <a:lnTo>
                  <a:pt x="540" y="396"/>
                </a:lnTo>
                <a:lnTo>
                  <a:pt x="538" y="398"/>
                </a:lnTo>
                <a:lnTo>
                  <a:pt x="537" y="398"/>
                </a:lnTo>
                <a:lnTo>
                  <a:pt x="533" y="398"/>
                </a:lnTo>
                <a:lnTo>
                  <a:pt x="530" y="396"/>
                </a:lnTo>
                <a:lnTo>
                  <a:pt x="528" y="388"/>
                </a:lnTo>
                <a:lnTo>
                  <a:pt x="528" y="386"/>
                </a:lnTo>
                <a:lnTo>
                  <a:pt x="532" y="385"/>
                </a:lnTo>
                <a:lnTo>
                  <a:pt x="532" y="383"/>
                </a:lnTo>
                <a:lnTo>
                  <a:pt x="530" y="378"/>
                </a:lnTo>
                <a:lnTo>
                  <a:pt x="528" y="378"/>
                </a:lnTo>
                <a:lnTo>
                  <a:pt x="525" y="380"/>
                </a:lnTo>
                <a:lnTo>
                  <a:pt x="525" y="381"/>
                </a:lnTo>
                <a:lnTo>
                  <a:pt x="523" y="383"/>
                </a:lnTo>
                <a:lnTo>
                  <a:pt x="522" y="381"/>
                </a:lnTo>
                <a:lnTo>
                  <a:pt x="518" y="378"/>
                </a:lnTo>
                <a:lnTo>
                  <a:pt x="518" y="381"/>
                </a:lnTo>
                <a:lnTo>
                  <a:pt x="517" y="383"/>
                </a:lnTo>
                <a:lnTo>
                  <a:pt x="513" y="386"/>
                </a:lnTo>
                <a:lnTo>
                  <a:pt x="508" y="386"/>
                </a:lnTo>
                <a:lnTo>
                  <a:pt x="505" y="386"/>
                </a:lnTo>
                <a:lnTo>
                  <a:pt x="505" y="380"/>
                </a:lnTo>
                <a:lnTo>
                  <a:pt x="505" y="378"/>
                </a:lnTo>
                <a:lnTo>
                  <a:pt x="503" y="376"/>
                </a:lnTo>
                <a:lnTo>
                  <a:pt x="498" y="376"/>
                </a:lnTo>
                <a:lnTo>
                  <a:pt x="497" y="376"/>
                </a:lnTo>
                <a:lnTo>
                  <a:pt x="493" y="378"/>
                </a:lnTo>
                <a:lnTo>
                  <a:pt x="492" y="376"/>
                </a:lnTo>
                <a:lnTo>
                  <a:pt x="492" y="370"/>
                </a:lnTo>
                <a:lnTo>
                  <a:pt x="485" y="368"/>
                </a:lnTo>
                <a:lnTo>
                  <a:pt x="482" y="370"/>
                </a:lnTo>
                <a:lnTo>
                  <a:pt x="478" y="373"/>
                </a:lnTo>
                <a:lnTo>
                  <a:pt x="475" y="375"/>
                </a:lnTo>
                <a:lnTo>
                  <a:pt x="473" y="378"/>
                </a:lnTo>
                <a:lnTo>
                  <a:pt x="467" y="383"/>
                </a:lnTo>
                <a:lnTo>
                  <a:pt x="465" y="383"/>
                </a:lnTo>
                <a:lnTo>
                  <a:pt x="462" y="380"/>
                </a:lnTo>
                <a:lnTo>
                  <a:pt x="457" y="380"/>
                </a:lnTo>
                <a:lnTo>
                  <a:pt x="455" y="376"/>
                </a:lnTo>
                <a:lnTo>
                  <a:pt x="455" y="376"/>
                </a:lnTo>
                <a:lnTo>
                  <a:pt x="457" y="375"/>
                </a:lnTo>
                <a:lnTo>
                  <a:pt x="457" y="371"/>
                </a:lnTo>
                <a:lnTo>
                  <a:pt x="458" y="371"/>
                </a:lnTo>
                <a:lnTo>
                  <a:pt x="458" y="370"/>
                </a:lnTo>
                <a:lnTo>
                  <a:pt x="455" y="365"/>
                </a:lnTo>
                <a:lnTo>
                  <a:pt x="452" y="366"/>
                </a:lnTo>
                <a:lnTo>
                  <a:pt x="448" y="366"/>
                </a:lnTo>
                <a:lnTo>
                  <a:pt x="445" y="365"/>
                </a:lnTo>
                <a:lnTo>
                  <a:pt x="443" y="358"/>
                </a:lnTo>
                <a:lnTo>
                  <a:pt x="443" y="350"/>
                </a:lnTo>
                <a:lnTo>
                  <a:pt x="443" y="348"/>
                </a:lnTo>
                <a:lnTo>
                  <a:pt x="441" y="350"/>
                </a:lnTo>
                <a:lnTo>
                  <a:pt x="436" y="353"/>
                </a:lnTo>
                <a:lnTo>
                  <a:pt x="426" y="351"/>
                </a:lnTo>
                <a:lnTo>
                  <a:pt x="423" y="350"/>
                </a:lnTo>
                <a:lnTo>
                  <a:pt x="420" y="348"/>
                </a:lnTo>
                <a:lnTo>
                  <a:pt x="416" y="351"/>
                </a:lnTo>
                <a:lnTo>
                  <a:pt x="416" y="355"/>
                </a:lnTo>
                <a:lnTo>
                  <a:pt x="415" y="355"/>
                </a:lnTo>
                <a:lnTo>
                  <a:pt x="413" y="356"/>
                </a:lnTo>
                <a:lnTo>
                  <a:pt x="411" y="358"/>
                </a:lnTo>
                <a:lnTo>
                  <a:pt x="405" y="356"/>
                </a:lnTo>
                <a:lnTo>
                  <a:pt x="401" y="353"/>
                </a:lnTo>
                <a:lnTo>
                  <a:pt x="400" y="348"/>
                </a:lnTo>
                <a:lnTo>
                  <a:pt x="396" y="346"/>
                </a:lnTo>
                <a:lnTo>
                  <a:pt x="393" y="346"/>
                </a:lnTo>
                <a:lnTo>
                  <a:pt x="390" y="346"/>
                </a:lnTo>
                <a:lnTo>
                  <a:pt x="390" y="346"/>
                </a:lnTo>
                <a:lnTo>
                  <a:pt x="386" y="350"/>
                </a:lnTo>
                <a:lnTo>
                  <a:pt x="380" y="348"/>
                </a:lnTo>
                <a:lnTo>
                  <a:pt x="376" y="346"/>
                </a:lnTo>
                <a:lnTo>
                  <a:pt x="370" y="344"/>
                </a:lnTo>
                <a:lnTo>
                  <a:pt x="363" y="341"/>
                </a:lnTo>
                <a:lnTo>
                  <a:pt x="358" y="339"/>
                </a:lnTo>
                <a:lnTo>
                  <a:pt x="356" y="341"/>
                </a:lnTo>
                <a:lnTo>
                  <a:pt x="351" y="339"/>
                </a:lnTo>
                <a:lnTo>
                  <a:pt x="346" y="339"/>
                </a:lnTo>
                <a:lnTo>
                  <a:pt x="341" y="338"/>
                </a:lnTo>
                <a:lnTo>
                  <a:pt x="339" y="336"/>
                </a:lnTo>
                <a:lnTo>
                  <a:pt x="339" y="333"/>
                </a:lnTo>
                <a:lnTo>
                  <a:pt x="339" y="328"/>
                </a:lnTo>
                <a:lnTo>
                  <a:pt x="339" y="324"/>
                </a:lnTo>
                <a:lnTo>
                  <a:pt x="336" y="321"/>
                </a:lnTo>
                <a:lnTo>
                  <a:pt x="334" y="316"/>
                </a:lnTo>
                <a:lnTo>
                  <a:pt x="328" y="314"/>
                </a:lnTo>
                <a:lnTo>
                  <a:pt x="326" y="311"/>
                </a:lnTo>
                <a:lnTo>
                  <a:pt x="323" y="313"/>
                </a:lnTo>
                <a:lnTo>
                  <a:pt x="323" y="316"/>
                </a:lnTo>
                <a:lnTo>
                  <a:pt x="319" y="319"/>
                </a:lnTo>
                <a:lnTo>
                  <a:pt x="318" y="319"/>
                </a:lnTo>
                <a:lnTo>
                  <a:pt x="314" y="318"/>
                </a:lnTo>
                <a:lnTo>
                  <a:pt x="311" y="314"/>
                </a:lnTo>
                <a:lnTo>
                  <a:pt x="306" y="313"/>
                </a:lnTo>
                <a:lnTo>
                  <a:pt x="306" y="314"/>
                </a:lnTo>
                <a:lnTo>
                  <a:pt x="304" y="316"/>
                </a:lnTo>
                <a:lnTo>
                  <a:pt x="303" y="319"/>
                </a:lnTo>
                <a:lnTo>
                  <a:pt x="294" y="318"/>
                </a:lnTo>
                <a:lnTo>
                  <a:pt x="286" y="309"/>
                </a:lnTo>
                <a:lnTo>
                  <a:pt x="281" y="303"/>
                </a:lnTo>
                <a:lnTo>
                  <a:pt x="278" y="301"/>
                </a:lnTo>
                <a:lnTo>
                  <a:pt x="276" y="298"/>
                </a:lnTo>
                <a:lnTo>
                  <a:pt x="273" y="293"/>
                </a:lnTo>
                <a:lnTo>
                  <a:pt x="271" y="293"/>
                </a:lnTo>
                <a:lnTo>
                  <a:pt x="268" y="294"/>
                </a:lnTo>
                <a:lnTo>
                  <a:pt x="266" y="294"/>
                </a:lnTo>
                <a:lnTo>
                  <a:pt x="266" y="274"/>
                </a:lnTo>
                <a:lnTo>
                  <a:pt x="268" y="241"/>
                </a:lnTo>
                <a:lnTo>
                  <a:pt x="269" y="224"/>
                </a:lnTo>
                <a:lnTo>
                  <a:pt x="271" y="196"/>
                </a:lnTo>
                <a:lnTo>
                  <a:pt x="271" y="174"/>
                </a:lnTo>
                <a:lnTo>
                  <a:pt x="273" y="144"/>
                </a:lnTo>
                <a:lnTo>
                  <a:pt x="274" y="124"/>
                </a:lnTo>
                <a:lnTo>
                  <a:pt x="274" y="75"/>
                </a:lnTo>
                <a:lnTo>
                  <a:pt x="224" y="72"/>
                </a:lnTo>
                <a:lnTo>
                  <a:pt x="187" y="70"/>
                </a:lnTo>
                <a:lnTo>
                  <a:pt x="175" y="70"/>
                </a:lnTo>
                <a:lnTo>
                  <a:pt x="125" y="67"/>
                </a:lnTo>
                <a:lnTo>
                  <a:pt x="89" y="63"/>
                </a:lnTo>
                <a:lnTo>
                  <a:pt x="77" y="63"/>
                </a:lnTo>
                <a:lnTo>
                  <a:pt x="0" y="57"/>
                </a:lnTo>
                <a:lnTo>
                  <a:pt x="5" y="0"/>
                </a:lnTo>
                <a:lnTo>
                  <a:pt x="94" y="7"/>
                </a:lnTo>
                <a:lnTo>
                  <a:pt x="135" y="10"/>
                </a:lnTo>
                <a:lnTo>
                  <a:pt x="181" y="13"/>
                </a:lnTo>
                <a:lnTo>
                  <a:pt x="191" y="13"/>
                </a:lnTo>
                <a:lnTo>
                  <a:pt x="221" y="15"/>
                </a:lnTo>
                <a:lnTo>
                  <a:pt x="271" y="17"/>
                </a:lnTo>
                <a:lnTo>
                  <a:pt x="278" y="17"/>
                </a:lnTo>
                <a:lnTo>
                  <a:pt x="319" y="18"/>
                </a:lnTo>
                <a:lnTo>
                  <a:pt x="329" y="20"/>
                </a:lnTo>
                <a:lnTo>
                  <a:pt x="370" y="22"/>
                </a:lnTo>
                <a:lnTo>
                  <a:pt x="411" y="22"/>
                </a:lnTo>
                <a:lnTo>
                  <a:pt x="430" y="23"/>
                </a:lnTo>
                <a:lnTo>
                  <a:pt x="452" y="23"/>
                </a:lnTo>
                <a:lnTo>
                  <a:pt x="478" y="25"/>
                </a:lnTo>
                <a:lnTo>
                  <a:pt x="510" y="25"/>
                </a:lnTo>
                <a:lnTo>
                  <a:pt x="538" y="25"/>
                </a:lnTo>
                <a:lnTo>
                  <a:pt x="575" y="25"/>
                </a:lnTo>
                <a:lnTo>
                  <a:pt x="595" y="25"/>
                </a:lnTo>
                <a:lnTo>
                  <a:pt x="644" y="25"/>
                </a:lnTo>
                <a:lnTo>
                  <a:pt x="647" y="25"/>
                </a:lnTo>
                <a:lnTo>
                  <a:pt x="664" y="25"/>
                </a:lnTo>
                <a:lnTo>
                  <a:pt x="687" y="25"/>
                </a:lnTo>
                <a:lnTo>
                  <a:pt x="699" y="25"/>
                </a:lnTo>
                <a:lnTo>
                  <a:pt x="729" y="25"/>
                </a:lnTo>
                <a:lnTo>
                  <a:pt x="731" y="25"/>
                </a:lnTo>
                <a:lnTo>
                  <a:pt x="771" y="25"/>
                </a:lnTo>
                <a:lnTo>
                  <a:pt x="771" y="52"/>
                </a:lnTo>
                <a:lnTo>
                  <a:pt x="771" y="62"/>
                </a:lnTo>
                <a:lnTo>
                  <a:pt x="771" y="82"/>
                </a:lnTo>
                <a:lnTo>
                  <a:pt x="773" y="83"/>
                </a:lnTo>
                <a:lnTo>
                  <a:pt x="778" y="120"/>
                </a:lnTo>
                <a:lnTo>
                  <a:pt x="779" y="125"/>
                </a:lnTo>
                <a:lnTo>
                  <a:pt x="784" y="165"/>
                </a:lnTo>
                <a:lnTo>
                  <a:pt x="786" y="179"/>
                </a:lnTo>
                <a:lnTo>
                  <a:pt x="791" y="206"/>
                </a:lnTo>
                <a:lnTo>
                  <a:pt x="791" y="259"/>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76" name="Freeform 48"/>
          <p:cNvSpPr>
            <a:spLocks/>
          </p:cNvSpPr>
          <p:nvPr/>
        </p:nvSpPr>
        <p:spPr bwMode="auto">
          <a:xfrm>
            <a:off x="5794376" y="3455991"/>
            <a:ext cx="1377951" cy="485775"/>
          </a:xfrm>
          <a:custGeom>
            <a:avLst/>
            <a:gdLst/>
            <a:ahLst/>
            <a:cxnLst>
              <a:cxn ang="0">
                <a:pos x="582" y="179"/>
              </a:cxn>
              <a:cxn ang="0">
                <a:pos x="571" y="191"/>
              </a:cxn>
              <a:cxn ang="0">
                <a:pos x="532" y="223"/>
              </a:cxn>
              <a:cxn ang="0">
                <a:pos x="499" y="228"/>
              </a:cxn>
              <a:cxn ang="0">
                <a:pos x="440" y="235"/>
              </a:cxn>
              <a:cxn ang="0">
                <a:pos x="326" y="246"/>
              </a:cxn>
              <a:cxn ang="0">
                <a:pos x="218" y="255"/>
              </a:cxn>
              <a:cxn ang="0">
                <a:pos x="179" y="261"/>
              </a:cxn>
              <a:cxn ang="0">
                <a:pos x="104" y="266"/>
              </a:cxn>
              <a:cxn ang="0">
                <a:pos x="0" y="275"/>
              </a:cxn>
              <a:cxn ang="0">
                <a:pos x="10" y="261"/>
              </a:cxn>
              <a:cxn ang="0">
                <a:pos x="22" y="256"/>
              </a:cxn>
              <a:cxn ang="0">
                <a:pos x="19" y="245"/>
              </a:cxn>
              <a:cxn ang="0">
                <a:pos x="12" y="240"/>
              </a:cxn>
              <a:cxn ang="0">
                <a:pos x="19" y="230"/>
              </a:cxn>
              <a:cxn ang="0">
                <a:pos x="12" y="231"/>
              </a:cxn>
              <a:cxn ang="0">
                <a:pos x="15" y="220"/>
              </a:cxn>
              <a:cxn ang="0">
                <a:pos x="20" y="225"/>
              </a:cxn>
              <a:cxn ang="0">
                <a:pos x="20" y="211"/>
              </a:cxn>
              <a:cxn ang="0">
                <a:pos x="30" y="213"/>
              </a:cxn>
              <a:cxn ang="0">
                <a:pos x="35" y="201"/>
              </a:cxn>
              <a:cxn ang="0">
                <a:pos x="37" y="194"/>
              </a:cxn>
              <a:cxn ang="0">
                <a:pos x="29" y="189"/>
              </a:cxn>
              <a:cxn ang="0">
                <a:pos x="40" y="183"/>
              </a:cxn>
              <a:cxn ang="0">
                <a:pos x="50" y="178"/>
              </a:cxn>
              <a:cxn ang="0">
                <a:pos x="44" y="169"/>
              </a:cxn>
              <a:cxn ang="0">
                <a:pos x="54" y="169"/>
              </a:cxn>
              <a:cxn ang="0">
                <a:pos x="47" y="158"/>
              </a:cxn>
              <a:cxn ang="0">
                <a:pos x="59" y="141"/>
              </a:cxn>
              <a:cxn ang="0">
                <a:pos x="47" y="129"/>
              </a:cxn>
              <a:cxn ang="0">
                <a:pos x="62" y="127"/>
              </a:cxn>
              <a:cxn ang="0">
                <a:pos x="52" y="117"/>
              </a:cxn>
              <a:cxn ang="0">
                <a:pos x="62" y="111"/>
              </a:cxn>
              <a:cxn ang="0">
                <a:pos x="65" y="99"/>
              </a:cxn>
              <a:cxn ang="0">
                <a:pos x="72" y="97"/>
              </a:cxn>
              <a:cxn ang="0">
                <a:pos x="154" y="92"/>
              </a:cxn>
              <a:cxn ang="0">
                <a:pos x="196" y="77"/>
              </a:cxn>
              <a:cxn ang="0">
                <a:pos x="228" y="69"/>
              </a:cxn>
              <a:cxn ang="0">
                <a:pos x="285" y="62"/>
              </a:cxn>
              <a:cxn ang="0">
                <a:pos x="363" y="54"/>
              </a:cxn>
              <a:cxn ang="0">
                <a:pos x="445" y="46"/>
              </a:cxn>
              <a:cxn ang="0">
                <a:pos x="540" y="37"/>
              </a:cxn>
              <a:cxn ang="0">
                <a:pos x="592" y="32"/>
              </a:cxn>
              <a:cxn ang="0">
                <a:pos x="634" y="25"/>
              </a:cxn>
              <a:cxn ang="0">
                <a:pos x="691" y="17"/>
              </a:cxn>
              <a:cxn ang="0">
                <a:pos x="753" y="5"/>
              </a:cxn>
              <a:cxn ang="0">
                <a:pos x="776" y="2"/>
              </a:cxn>
              <a:cxn ang="0">
                <a:pos x="775" y="30"/>
              </a:cxn>
              <a:cxn ang="0">
                <a:pos x="761" y="40"/>
              </a:cxn>
              <a:cxn ang="0">
                <a:pos x="745" y="64"/>
              </a:cxn>
              <a:cxn ang="0">
                <a:pos x="728" y="64"/>
              </a:cxn>
              <a:cxn ang="0">
                <a:pos x="711" y="86"/>
              </a:cxn>
              <a:cxn ang="0">
                <a:pos x="703" y="81"/>
              </a:cxn>
              <a:cxn ang="0">
                <a:pos x="689" y="86"/>
              </a:cxn>
              <a:cxn ang="0">
                <a:pos x="679" y="92"/>
              </a:cxn>
              <a:cxn ang="0">
                <a:pos x="673" y="111"/>
              </a:cxn>
              <a:cxn ang="0">
                <a:pos x="656" y="117"/>
              </a:cxn>
              <a:cxn ang="0">
                <a:pos x="648" y="127"/>
              </a:cxn>
              <a:cxn ang="0">
                <a:pos x="631" y="139"/>
              </a:cxn>
              <a:cxn ang="0">
                <a:pos x="612" y="148"/>
              </a:cxn>
              <a:cxn ang="0">
                <a:pos x="591" y="159"/>
              </a:cxn>
            </a:cxnLst>
            <a:rect l="0" t="0" r="r" b="b"/>
            <a:pathLst>
              <a:path w="778" h="275">
                <a:moveTo>
                  <a:pt x="587" y="163"/>
                </a:moveTo>
                <a:lnTo>
                  <a:pt x="582" y="169"/>
                </a:lnTo>
                <a:lnTo>
                  <a:pt x="582" y="173"/>
                </a:lnTo>
                <a:lnTo>
                  <a:pt x="582" y="179"/>
                </a:lnTo>
                <a:lnTo>
                  <a:pt x="582" y="181"/>
                </a:lnTo>
                <a:lnTo>
                  <a:pt x="582" y="184"/>
                </a:lnTo>
                <a:lnTo>
                  <a:pt x="577" y="189"/>
                </a:lnTo>
                <a:lnTo>
                  <a:pt x="571" y="191"/>
                </a:lnTo>
                <a:lnTo>
                  <a:pt x="566" y="188"/>
                </a:lnTo>
                <a:lnTo>
                  <a:pt x="561" y="194"/>
                </a:lnTo>
                <a:lnTo>
                  <a:pt x="561" y="221"/>
                </a:lnTo>
                <a:lnTo>
                  <a:pt x="532" y="223"/>
                </a:lnTo>
                <a:lnTo>
                  <a:pt x="519" y="225"/>
                </a:lnTo>
                <a:lnTo>
                  <a:pt x="515" y="225"/>
                </a:lnTo>
                <a:lnTo>
                  <a:pt x="500" y="228"/>
                </a:lnTo>
                <a:lnTo>
                  <a:pt x="499" y="228"/>
                </a:lnTo>
                <a:lnTo>
                  <a:pt x="472" y="233"/>
                </a:lnTo>
                <a:lnTo>
                  <a:pt x="464" y="233"/>
                </a:lnTo>
                <a:lnTo>
                  <a:pt x="453" y="235"/>
                </a:lnTo>
                <a:lnTo>
                  <a:pt x="440" y="235"/>
                </a:lnTo>
                <a:lnTo>
                  <a:pt x="415" y="238"/>
                </a:lnTo>
                <a:lnTo>
                  <a:pt x="375" y="243"/>
                </a:lnTo>
                <a:lnTo>
                  <a:pt x="330" y="246"/>
                </a:lnTo>
                <a:lnTo>
                  <a:pt x="326" y="246"/>
                </a:lnTo>
                <a:lnTo>
                  <a:pt x="291" y="250"/>
                </a:lnTo>
                <a:lnTo>
                  <a:pt x="290" y="250"/>
                </a:lnTo>
                <a:lnTo>
                  <a:pt x="253" y="255"/>
                </a:lnTo>
                <a:lnTo>
                  <a:pt x="218" y="255"/>
                </a:lnTo>
                <a:lnTo>
                  <a:pt x="199" y="258"/>
                </a:lnTo>
                <a:lnTo>
                  <a:pt x="199" y="260"/>
                </a:lnTo>
                <a:lnTo>
                  <a:pt x="182" y="261"/>
                </a:lnTo>
                <a:lnTo>
                  <a:pt x="179" y="261"/>
                </a:lnTo>
                <a:lnTo>
                  <a:pt x="142" y="265"/>
                </a:lnTo>
                <a:lnTo>
                  <a:pt x="141" y="265"/>
                </a:lnTo>
                <a:lnTo>
                  <a:pt x="122" y="266"/>
                </a:lnTo>
                <a:lnTo>
                  <a:pt x="104" y="266"/>
                </a:lnTo>
                <a:lnTo>
                  <a:pt x="90" y="268"/>
                </a:lnTo>
                <a:lnTo>
                  <a:pt x="62" y="271"/>
                </a:lnTo>
                <a:lnTo>
                  <a:pt x="55" y="271"/>
                </a:lnTo>
                <a:lnTo>
                  <a:pt x="0" y="275"/>
                </a:lnTo>
                <a:lnTo>
                  <a:pt x="0" y="270"/>
                </a:lnTo>
                <a:lnTo>
                  <a:pt x="10" y="270"/>
                </a:lnTo>
                <a:lnTo>
                  <a:pt x="12" y="266"/>
                </a:lnTo>
                <a:lnTo>
                  <a:pt x="10" y="261"/>
                </a:lnTo>
                <a:lnTo>
                  <a:pt x="12" y="260"/>
                </a:lnTo>
                <a:lnTo>
                  <a:pt x="14" y="258"/>
                </a:lnTo>
                <a:lnTo>
                  <a:pt x="19" y="260"/>
                </a:lnTo>
                <a:lnTo>
                  <a:pt x="22" y="256"/>
                </a:lnTo>
                <a:lnTo>
                  <a:pt x="22" y="255"/>
                </a:lnTo>
                <a:lnTo>
                  <a:pt x="20" y="251"/>
                </a:lnTo>
                <a:lnTo>
                  <a:pt x="20" y="250"/>
                </a:lnTo>
                <a:lnTo>
                  <a:pt x="19" y="245"/>
                </a:lnTo>
                <a:lnTo>
                  <a:pt x="17" y="245"/>
                </a:lnTo>
                <a:lnTo>
                  <a:pt x="12" y="245"/>
                </a:lnTo>
                <a:lnTo>
                  <a:pt x="10" y="243"/>
                </a:lnTo>
                <a:lnTo>
                  <a:pt x="12" y="240"/>
                </a:lnTo>
                <a:lnTo>
                  <a:pt x="17" y="238"/>
                </a:lnTo>
                <a:lnTo>
                  <a:pt x="17" y="235"/>
                </a:lnTo>
                <a:lnTo>
                  <a:pt x="17" y="233"/>
                </a:lnTo>
                <a:lnTo>
                  <a:pt x="19" y="230"/>
                </a:lnTo>
                <a:lnTo>
                  <a:pt x="19" y="226"/>
                </a:lnTo>
                <a:lnTo>
                  <a:pt x="15" y="226"/>
                </a:lnTo>
                <a:lnTo>
                  <a:pt x="14" y="228"/>
                </a:lnTo>
                <a:lnTo>
                  <a:pt x="12" y="231"/>
                </a:lnTo>
                <a:lnTo>
                  <a:pt x="10" y="231"/>
                </a:lnTo>
                <a:lnTo>
                  <a:pt x="9" y="226"/>
                </a:lnTo>
                <a:lnTo>
                  <a:pt x="12" y="223"/>
                </a:lnTo>
                <a:lnTo>
                  <a:pt x="15" y="220"/>
                </a:lnTo>
                <a:lnTo>
                  <a:pt x="19" y="220"/>
                </a:lnTo>
                <a:lnTo>
                  <a:pt x="19" y="225"/>
                </a:lnTo>
                <a:lnTo>
                  <a:pt x="19" y="226"/>
                </a:lnTo>
                <a:lnTo>
                  <a:pt x="20" y="225"/>
                </a:lnTo>
                <a:lnTo>
                  <a:pt x="25" y="223"/>
                </a:lnTo>
                <a:lnTo>
                  <a:pt x="20" y="214"/>
                </a:lnTo>
                <a:lnTo>
                  <a:pt x="20" y="213"/>
                </a:lnTo>
                <a:lnTo>
                  <a:pt x="20" y="211"/>
                </a:lnTo>
                <a:lnTo>
                  <a:pt x="25" y="209"/>
                </a:lnTo>
                <a:lnTo>
                  <a:pt x="29" y="213"/>
                </a:lnTo>
                <a:lnTo>
                  <a:pt x="30" y="213"/>
                </a:lnTo>
                <a:lnTo>
                  <a:pt x="30" y="213"/>
                </a:lnTo>
                <a:lnTo>
                  <a:pt x="32" y="211"/>
                </a:lnTo>
                <a:lnTo>
                  <a:pt x="29" y="206"/>
                </a:lnTo>
                <a:lnTo>
                  <a:pt x="29" y="203"/>
                </a:lnTo>
                <a:lnTo>
                  <a:pt x="35" y="201"/>
                </a:lnTo>
                <a:lnTo>
                  <a:pt x="37" y="201"/>
                </a:lnTo>
                <a:lnTo>
                  <a:pt x="39" y="199"/>
                </a:lnTo>
                <a:lnTo>
                  <a:pt x="37" y="196"/>
                </a:lnTo>
                <a:lnTo>
                  <a:pt x="37" y="194"/>
                </a:lnTo>
                <a:lnTo>
                  <a:pt x="34" y="198"/>
                </a:lnTo>
                <a:lnTo>
                  <a:pt x="30" y="196"/>
                </a:lnTo>
                <a:lnTo>
                  <a:pt x="29" y="191"/>
                </a:lnTo>
                <a:lnTo>
                  <a:pt x="29" y="189"/>
                </a:lnTo>
                <a:lnTo>
                  <a:pt x="30" y="186"/>
                </a:lnTo>
                <a:lnTo>
                  <a:pt x="35" y="188"/>
                </a:lnTo>
                <a:lnTo>
                  <a:pt x="39" y="186"/>
                </a:lnTo>
                <a:lnTo>
                  <a:pt x="40" y="183"/>
                </a:lnTo>
                <a:lnTo>
                  <a:pt x="42" y="181"/>
                </a:lnTo>
                <a:lnTo>
                  <a:pt x="44" y="179"/>
                </a:lnTo>
                <a:lnTo>
                  <a:pt x="47" y="179"/>
                </a:lnTo>
                <a:lnTo>
                  <a:pt x="50" y="178"/>
                </a:lnTo>
                <a:lnTo>
                  <a:pt x="50" y="174"/>
                </a:lnTo>
                <a:lnTo>
                  <a:pt x="44" y="171"/>
                </a:lnTo>
                <a:lnTo>
                  <a:pt x="44" y="171"/>
                </a:lnTo>
                <a:lnTo>
                  <a:pt x="44" y="169"/>
                </a:lnTo>
                <a:lnTo>
                  <a:pt x="45" y="168"/>
                </a:lnTo>
                <a:lnTo>
                  <a:pt x="49" y="168"/>
                </a:lnTo>
                <a:lnTo>
                  <a:pt x="52" y="171"/>
                </a:lnTo>
                <a:lnTo>
                  <a:pt x="54" y="169"/>
                </a:lnTo>
                <a:lnTo>
                  <a:pt x="54" y="168"/>
                </a:lnTo>
                <a:lnTo>
                  <a:pt x="52" y="164"/>
                </a:lnTo>
                <a:lnTo>
                  <a:pt x="49" y="161"/>
                </a:lnTo>
                <a:lnTo>
                  <a:pt x="47" y="158"/>
                </a:lnTo>
                <a:lnTo>
                  <a:pt x="50" y="154"/>
                </a:lnTo>
                <a:lnTo>
                  <a:pt x="50" y="148"/>
                </a:lnTo>
                <a:lnTo>
                  <a:pt x="50" y="146"/>
                </a:lnTo>
                <a:lnTo>
                  <a:pt x="59" y="141"/>
                </a:lnTo>
                <a:lnTo>
                  <a:pt x="57" y="139"/>
                </a:lnTo>
                <a:lnTo>
                  <a:pt x="54" y="136"/>
                </a:lnTo>
                <a:lnTo>
                  <a:pt x="49" y="131"/>
                </a:lnTo>
                <a:lnTo>
                  <a:pt x="47" y="129"/>
                </a:lnTo>
                <a:lnTo>
                  <a:pt x="47" y="127"/>
                </a:lnTo>
                <a:lnTo>
                  <a:pt x="50" y="127"/>
                </a:lnTo>
                <a:lnTo>
                  <a:pt x="54" y="129"/>
                </a:lnTo>
                <a:lnTo>
                  <a:pt x="62" y="127"/>
                </a:lnTo>
                <a:lnTo>
                  <a:pt x="62" y="126"/>
                </a:lnTo>
                <a:lnTo>
                  <a:pt x="62" y="124"/>
                </a:lnTo>
                <a:lnTo>
                  <a:pt x="54" y="121"/>
                </a:lnTo>
                <a:lnTo>
                  <a:pt x="52" y="117"/>
                </a:lnTo>
                <a:lnTo>
                  <a:pt x="54" y="117"/>
                </a:lnTo>
                <a:lnTo>
                  <a:pt x="60" y="117"/>
                </a:lnTo>
                <a:lnTo>
                  <a:pt x="62" y="116"/>
                </a:lnTo>
                <a:lnTo>
                  <a:pt x="62" y="111"/>
                </a:lnTo>
                <a:lnTo>
                  <a:pt x="60" y="107"/>
                </a:lnTo>
                <a:lnTo>
                  <a:pt x="62" y="102"/>
                </a:lnTo>
                <a:lnTo>
                  <a:pt x="60" y="99"/>
                </a:lnTo>
                <a:lnTo>
                  <a:pt x="65" y="99"/>
                </a:lnTo>
                <a:lnTo>
                  <a:pt x="64" y="102"/>
                </a:lnTo>
                <a:lnTo>
                  <a:pt x="65" y="106"/>
                </a:lnTo>
                <a:lnTo>
                  <a:pt x="69" y="104"/>
                </a:lnTo>
                <a:lnTo>
                  <a:pt x="72" y="97"/>
                </a:lnTo>
                <a:lnTo>
                  <a:pt x="77" y="97"/>
                </a:lnTo>
                <a:lnTo>
                  <a:pt x="126" y="94"/>
                </a:lnTo>
                <a:lnTo>
                  <a:pt x="126" y="94"/>
                </a:lnTo>
                <a:lnTo>
                  <a:pt x="154" y="92"/>
                </a:lnTo>
                <a:lnTo>
                  <a:pt x="156" y="92"/>
                </a:lnTo>
                <a:lnTo>
                  <a:pt x="198" y="87"/>
                </a:lnTo>
                <a:lnTo>
                  <a:pt x="198" y="84"/>
                </a:lnTo>
                <a:lnTo>
                  <a:pt x="196" y="77"/>
                </a:lnTo>
                <a:lnTo>
                  <a:pt x="193" y="67"/>
                </a:lnTo>
                <a:lnTo>
                  <a:pt x="211" y="67"/>
                </a:lnTo>
                <a:lnTo>
                  <a:pt x="213" y="71"/>
                </a:lnTo>
                <a:lnTo>
                  <a:pt x="228" y="69"/>
                </a:lnTo>
                <a:lnTo>
                  <a:pt x="231" y="67"/>
                </a:lnTo>
                <a:lnTo>
                  <a:pt x="259" y="64"/>
                </a:lnTo>
                <a:lnTo>
                  <a:pt x="280" y="62"/>
                </a:lnTo>
                <a:lnTo>
                  <a:pt x="285" y="62"/>
                </a:lnTo>
                <a:lnTo>
                  <a:pt x="311" y="59"/>
                </a:lnTo>
                <a:lnTo>
                  <a:pt x="336" y="56"/>
                </a:lnTo>
                <a:lnTo>
                  <a:pt x="345" y="56"/>
                </a:lnTo>
                <a:lnTo>
                  <a:pt x="363" y="54"/>
                </a:lnTo>
                <a:lnTo>
                  <a:pt x="383" y="54"/>
                </a:lnTo>
                <a:lnTo>
                  <a:pt x="402" y="52"/>
                </a:lnTo>
                <a:lnTo>
                  <a:pt x="433" y="49"/>
                </a:lnTo>
                <a:lnTo>
                  <a:pt x="445" y="46"/>
                </a:lnTo>
                <a:lnTo>
                  <a:pt x="448" y="46"/>
                </a:lnTo>
                <a:lnTo>
                  <a:pt x="474" y="42"/>
                </a:lnTo>
                <a:lnTo>
                  <a:pt x="494" y="42"/>
                </a:lnTo>
                <a:lnTo>
                  <a:pt x="540" y="37"/>
                </a:lnTo>
                <a:lnTo>
                  <a:pt x="542" y="37"/>
                </a:lnTo>
                <a:lnTo>
                  <a:pt x="564" y="34"/>
                </a:lnTo>
                <a:lnTo>
                  <a:pt x="572" y="34"/>
                </a:lnTo>
                <a:lnTo>
                  <a:pt x="592" y="32"/>
                </a:lnTo>
                <a:lnTo>
                  <a:pt x="594" y="30"/>
                </a:lnTo>
                <a:lnTo>
                  <a:pt x="614" y="27"/>
                </a:lnTo>
                <a:lnTo>
                  <a:pt x="631" y="24"/>
                </a:lnTo>
                <a:lnTo>
                  <a:pt x="634" y="25"/>
                </a:lnTo>
                <a:lnTo>
                  <a:pt x="636" y="25"/>
                </a:lnTo>
                <a:lnTo>
                  <a:pt x="656" y="22"/>
                </a:lnTo>
                <a:lnTo>
                  <a:pt x="669" y="20"/>
                </a:lnTo>
                <a:lnTo>
                  <a:pt x="691" y="17"/>
                </a:lnTo>
                <a:lnTo>
                  <a:pt x="721" y="10"/>
                </a:lnTo>
                <a:lnTo>
                  <a:pt x="728" y="10"/>
                </a:lnTo>
                <a:lnTo>
                  <a:pt x="733" y="10"/>
                </a:lnTo>
                <a:lnTo>
                  <a:pt x="753" y="5"/>
                </a:lnTo>
                <a:lnTo>
                  <a:pt x="753" y="4"/>
                </a:lnTo>
                <a:lnTo>
                  <a:pt x="763" y="2"/>
                </a:lnTo>
                <a:lnTo>
                  <a:pt x="778" y="0"/>
                </a:lnTo>
                <a:lnTo>
                  <a:pt x="776" y="2"/>
                </a:lnTo>
                <a:lnTo>
                  <a:pt x="775" y="10"/>
                </a:lnTo>
                <a:lnTo>
                  <a:pt x="776" y="17"/>
                </a:lnTo>
                <a:lnTo>
                  <a:pt x="773" y="25"/>
                </a:lnTo>
                <a:lnTo>
                  <a:pt x="775" y="30"/>
                </a:lnTo>
                <a:lnTo>
                  <a:pt x="778" y="32"/>
                </a:lnTo>
                <a:lnTo>
                  <a:pt x="776" y="32"/>
                </a:lnTo>
                <a:lnTo>
                  <a:pt x="766" y="34"/>
                </a:lnTo>
                <a:lnTo>
                  <a:pt x="761" y="40"/>
                </a:lnTo>
                <a:lnTo>
                  <a:pt x="760" y="42"/>
                </a:lnTo>
                <a:lnTo>
                  <a:pt x="753" y="61"/>
                </a:lnTo>
                <a:lnTo>
                  <a:pt x="750" y="64"/>
                </a:lnTo>
                <a:lnTo>
                  <a:pt x="745" y="64"/>
                </a:lnTo>
                <a:lnTo>
                  <a:pt x="741" y="61"/>
                </a:lnTo>
                <a:lnTo>
                  <a:pt x="736" y="61"/>
                </a:lnTo>
                <a:lnTo>
                  <a:pt x="731" y="64"/>
                </a:lnTo>
                <a:lnTo>
                  <a:pt x="728" y="64"/>
                </a:lnTo>
                <a:lnTo>
                  <a:pt x="721" y="69"/>
                </a:lnTo>
                <a:lnTo>
                  <a:pt x="719" y="72"/>
                </a:lnTo>
                <a:lnTo>
                  <a:pt x="714" y="82"/>
                </a:lnTo>
                <a:lnTo>
                  <a:pt x="711" y="86"/>
                </a:lnTo>
                <a:lnTo>
                  <a:pt x="708" y="87"/>
                </a:lnTo>
                <a:lnTo>
                  <a:pt x="703" y="86"/>
                </a:lnTo>
                <a:lnTo>
                  <a:pt x="703" y="82"/>
                </a:lnTo>
                <a:lnTo>
                  <a:pt x="703" y="81"/>
                </a:lnTo>
                <a:lnTo>
                  <a:pt x="701" y="77"/>
                </a:lnTo>
                <a:lnTo>
                  <a:pt x="699" y="77"/>
                </a:lnTo>
                <a:lnTo>
                  <a:pt x="699" y="77"/>
                </a:lnTo>
                <a:lnTo>
                  <a:pt x="689" y="86"/>
                </a:lnTo>
                <a:lnTo>
                  <a:pt x="688" y="86"/>
                </a:lnTo>
                <a:lnTo>
                  <a:pt x="688" y="91"/>
                </a:lnTo>
                <a:lnTo>
                  <a:pt x="686" y="96"/>
                </a:lnTo>
                <a:lnTo>
                  <a:pt x="679" y="92"/>
                </a:lnTo>
                <a:lnTo>
                  <a:pt x="678" y="94"/>
                </a:lnTo>
                <a:lnTo>
                  <a:pt x="676" y="96"/>
                </a:lnTo>
                <a:lnTo>
                  <a:pt x="678" y="102"/>
                </a:lnTo>
                <a:lnTo>
                  <a:pt x="673" y="111"/>
                </a:lnTo>
                <a:lnTo>
                  <a:pt x="671" y="114"/>
                </a:lnTo>
                <a:lnTo>
                  <a:pt x="664" y="114"/>
                </a:lnTo>
                <a:lnTo>
                  <a:pt x="659" y="117"/>
                </a:lnTo>
                <a:lnTo>
                  <a:pt x="656" y="117"/>
                </a:lnTo>
                <a:lnTo>
                  <a:pt x="654" y="121"/>
                </a:lnTo>
                <a:lnTo>
                  <a:pt x="648" y="124"/>
                </a:lnTo>
                <a:lnTo>
                  <a:pt x="648" y="126"/>
                </a:lnTo>
                <a:lnTo>
                  <a:pt x="648" y="127"/>
                </a:lnTo>
                <a:lnTo>
                  <a:pt x="646" y="131"/>
                </a:lnTo>
                <a:lnTo>
                  <a:pt x="641" y="133"/>
                </a:lnTo>
                <a:lnTo>
                  <a:pt x="636" y="136"/>
                </a:lnTo>
                <a:lnTo>
                  <a:pt x="631" y="139"/>
                </a:lnTo>
                <a:lnTo>
                  <a:pt x="626" y="146"/>
                </a:lnTo>
                <a:lnTo>
                  <a:pt x="622" y="148"/>
                </a:lnTo>
                <a:lnTo>
                  <a:pt x="616" y="146"/>
                </a:lnTo>
                <a:lnTo>
                  <a:pt x="612" y="148"/>
                </a:lnTo>
                <a:lnTo>
                  <a:pt x="602" y="149"/>
                </a:lnTo>
                <a:lnTo>
                  <a:pt x="597" y="154"/>
                </a:lnTo>
                <a:lnTo>
                  <a:pt x="592" y="156"/>
                </a:lnTo>
                <a:lnTo>
                  <a:pt x="591" y="159"/>
                </a:lnTo>
                <a:lnTo>
                  <a:pt x="587" y="163"/>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4977" name="Freeform 49"/>
          <p:cNvSpPr>
            <a:spLocks/>
          </p:cNvSpPr>
          <p:nvPr/>
        </p:nvSpPr>
        <p:spPr bwMode="auto">
          <a:xfrm>
            <a:off x="2995615" y="3616327"/>
            <a:ext cx="2276475" cy="2220913"/>
          </a:xfrm>
          <a:custGeom>
            <a:avLst/>
            <a:gdLst/>
            <a:ahLst/>
            <a:cxnLst>
              <a:cxn ang="0">
                <a:pos x="63" y="485"/>
              </a:cxn>
              <a:cxn ang="0">
                <a:pos x="371" y="304"/>
              </a:cxn>
              <a:cxn ang="0">
                <a:pos x="573" y="13"/>
              </a:cxn>
              <a:cxn ang="0">
                <a:pos x="669" y="236"/>
              </a:cxn>
              <a:cxn ang="0">
                <a:pos x="716" y="262"/>
              </a:cxn>
              <a:cxn ang="0">
                <a:pos x="744" y="282"/>
              </a:cxn>
              <a:cxn ang="0">
                <a:pos x="798" y="291"/>
              </a:cxn>
              <a:cxn ang="0">
                <a:pos x="841" y="291"/>
              </a:cxn>
              <a:cxn ang="0">
                <a:pos x="855" y="323"/>
              </a:cxn>
              <a:cxn ang="0">
                <a:pos x="896" y="319"/>
              </a:cxn>
              <a:cxn ang="0">
                <a:pos x="923" y="323"/>
              </a:cxn>
              <a:cxn ang="0">
                <a:pos x="942" y="329"/>
              </a:cxn>
              <a:cxn ang="0">
                <a:pos x="958" y="326"/>
              </a:cxn>
              <a:cxn ang="0">
                <a:pos x="992" y="331"/>
              </a:cxn>
              <a:cxn ang="0">
                <a:pos x="1027" y="334"/>
              </a:cxn>
              <a:cxn ang="0">
                <a:pos x="1042" y="326"/>
              </a:cxn>
              <a:cxn ang="0">
                <a:pos x="1070" y="323"/>
              </a:cxn>
              <a:cxn ang="0">
                <a:pos x="1092" y="324"/>
              </a:cxn>
              <a:cxn ang="0">
                <a:pos x="1126" y="319"/>
              </a:cxn>
              <a:cxn ang="0">
                <a:pos x="1142" y="329"/>
              </a:cxn>
              <a:cxn ang="0">
                <a:pos x="1161" y="343"/>
              </a:cxn>
              <a:cxn ang="0">
                <a:pos x="1177" y="346"/>
              </a:cxn>
              <a:cxn ang="0">
                <a:pos x="1186" y="353"/>
              </a:cxn>
              <a:cxn ang="0">
                <a:pos x="1202" y="359"/>
              </a:cxn>
              <a:cxn ang="0">
                <a:pos x="1224" y="358"/>
              </a:cxn>
              <a:cxn ang="0">
                <a:pos x="1241" y="543"/>
              </a:cxn>
              <a:cxn ang="0">
                <a:pos x="1256" y="569"/>
              </a:cxn>
              <a:cxn ang="0">
                <a:pos x="1264" y="590"/>
              </a:cxn>
              <a:cxn ang="0">
                <a:pos x="1273" y="605"/>
              </a:cxn>
              <a:cxn ang="0">
                <a:pos x="1281" y="632"/>
              </a:cxn>
              <a:cxn ang="0">
                <a:pos x="1286" y="642"/>
              </a:cxn>
              <a:cxn ang="0">
                <a:pos x="1288" y="661"/>
              </a:cxn>
              <a:cxn ang="0">
                <a:pos x="1279" y="682"/>
              </a:cxn>
              <a:cxn ang="0">
                <a:pos x="1271" y="707"/>
              </a:cxn>
              <a:cxn ang="0">
                <a:pos x="1269" y="734"/>
              </a:cxn>
              <a:cxn ang="0">
                <a:pos x="1258" y="769"/>
              </a:cxn>
              <a:cxn ang="0">
                <a:pos x="1196" y="821"/>
              </a:cxn>
              <a:cxn ang="0">
                <a:pos x="1144" y="808"/>
              </a:cxn>
              <a:cxn ang="0">
                <a:pos x="1137" y="863"/>
              </a:cxn>
              <a:cxn ang="0">
                <a:pos x="1044" y="935"/>
              </a:cxn>
              <a:cxn ang="0">
                <a:pos x="1002" y="918"/>
              </a:cxn>
              <a:cxn ang="0">
                <a:pos x="983" y="928"/>
              </a:cxn>
              <a:cxn ang="0">
                <a:pos x="992" y="945"/>
              </a:cxn>
              <a:cxn ang="0">
                <a:pos x="960" y="967"/>
              </a:cxn>
              <a:cxn ang="0">
                <a:pos x="921" y="984"/>
              </a:cxn>
              <a:cxn ang="0">
                <a:pos x="908" y="1017"/>
              </a:cxn>
              <a:cxn ang="0">
                <a:pos x="901" y="1044"/>
              </a:cxn>
              <a:cxn ang="0">
                <a:pos x="856" y="1084"/>
              </a:cxn>
              <a:cxn ang="0">
                <a:pos x="898" y="1214"/>
              </a:cxn>
              <a:cxn ang="0">
                <a:pos x="866" y="1233"/>
              </a:cxn>
              <a:cxn ang="0">
                <a:pos x="778" y="1209"/>
              </a:cxn>
              <a:cxn ang="0">
                <a:pos x="681" y="1109"/>
              </a:cxn>
              <a:cxn ang="0">
                <a:pos x="607" y="968"/>
              </a:cxn>
              <a:cxn ang="0">
                <a:pos x="557" y="855"/>
              </a:cxn>
              <a:cxn ang="0">
                <a:pos x="483" y="781"/>
              </a:cxn>
              <a:cxn ang="0">
                <a:pos x="384" y="771"/>
              </a:cxn>
              <a:cxn ang="0">
                <a:pos x="299" y="858"/>
              </a:cxn>
              <a:cxn ang="0">
                <a:pos x="194" y="783"/>
              </a:cxn>
              <a:cxn ang="0">
                <a:pos x="140" y="646"/>
              </a:cxn>
            </a:cxnLst>
            <a:rect l="0" t="0" r="r" b="b"/>
            <a:pathLst>
              <a:path w="1288" h="1255">
                <a:moveTo>
                  <a:pt x="55" y="554"/>
                </a:moveTo>
                <a:lnTo>
                  <a:pt x="35" y="542"/>
                </a:lnTo>
                <a:lnTo>
                  <a:pt x="23" y="510"/>
                </a:lnTo>
                <a:lnTo>
                  <a:pt x="8" y="502"/>
                </a:lnTo>
                <a:lnTo>
                  <a:pt x="1" y="498"/>
                </a:lnTo>
                <a:lnTo>
                  <a:pt x="1" y="495"/>
                </a:lnTo>
                <a:lnTo>
                  <a:pt x="0" y="488"/>
                </a:lnTo>
                <a:lnTo>
                  <a:pt x="1" y="487"/>
                </a:lnTo>
                <a:lnTo>
                  <a:pt x="1" y="480"/>
                </a:lnTo>
                <a:lnTo>
                  <a:pt x="1" y="478"/>
                </a:lnTo>
                <a:lnTo>
                  <a:pt x="3" y="478"/>
                </a:lnTo>
                <a:lnTo>
                  <a:pt x="27" y="480"/>
                </a:lnTo>
                <a:lnTo>
                  <a:pt x="63" y="485"/>
                </a:lnTo>
                <a:lnTo>
                  <a:pt x="169" y="495"/>
                </a:lnTo>
                <a:lnTo>
                  <a:pt x="175" y="497"/>
                </a:lnTo>
                <a:lnTo>
                  <a:pt x="257" y="503"/>
                </a:lnTo>
                <a:lnTo>
                  <a:pt x="261" y="503"/>
                </a:lnTo>
                <a:lnTo>
                  <a:pt x="286" y="507"/>
                </a:lnTo>
                <a:lnTo>
                  <a:pt x="324" y="510"/>
                </a:lnTo>
                <a:lnTo>
                  <a:pt x="351" y="512"/>
                </a:lnTo>
                <a:lnTo>
                  <a:pt x="353" y="502"/>
                </a:lnTo>
                <a:lnTo>
                  <a:pt x="354" y="453"/>
                </a:lnTo>
                <a:lnTo>
                  <a:pt x="361" y="405"/>
                </a:lnTo>
                <a:lnTo>
                  <a:pt x="364" y="354"/>
                </a:lnTo>
                <a:lnTo>
                  <a:pt x="366" y="333"/>
                </a:lnTo>
                <a:lnTo>
                  <a:pt x="371" y="304"/>
                </a:lnTo>
                <a:lnTo>
                  <a:pt x="374" y="249"/>
                </a:lnTo>
                <a:lnTo>
                  <a:pt x="379" y="199"/>
                </a:lnTo>
                <a:lnTo>
                  <a:pt x="381" y="174"/>
                </a:lnTo>
                <a:lnTo>
                  <a:pt x="384" y="149"/>
                </a:lnTo>
                <a:lnTo>
                  <a:pt x="388" y="98"/>
                </a:lnTo>
                <a:lnTo>
                  <a:pt x="388" y="85"/>
                </a:lnTo>
                <a:lnTo>
                  <a:pt x="391" y="50"/>
                </a:lnTo>
                <a:lnTo>
                  <a:pt x="395" y="0"/>
                </a:lnTo>
                <a:lnTo>
                  <a:pt x="398" y="0"/>
                </a:lnTo>
                <a:lnTo>
                  <a:pt x="475" y="6"/>
                </a:lnTo>
                <a:lnTo>
                  <a:pt x="487" y="6"/>
                </a:lnTo>
                <a:lnTo>
                  <a:pt x="523" y="10"/>
                </a:lnTo>
                <a:lnTo>
                  <a:pt x="573" y="13"/>
                </a:lnTo>
                <a:lnTo>
                  <a:pt x="585" y="13"/>
                </a:lnTo>
                <a:lnTo>
                  <a:pt x="622" y="15"/>
                </a:lnTo>
                <a:lnTo>
                  <a:pt x="672" y="18"/>
                </a:lnTo>
                <a:lnTo>
                  <a:pt x="672" y="67"/>
                </a:lnTo>
                <a:lnTo>
                  <a:pt x="671" y="87"/>
                </a:lnTo>
                <a:lnTo>
                  <a:pt x="669" y="117"/>
                </a:lnTo>
                <a:lnTo>
                  <a:pt x="669" y="139"/>
                </a:lnTo>
                <a:lnTo>
                  <a:pt x="667" y="167"/>
                </a:lnTo>
                <a:lnTo>
                  <a:pt x="666" y="184"/>
                </a:lnTo>
                <a:lnTo>
                  <a:pt x="664" y="217"/>
                </a:lnTo>
                <a:lnTo>
                  <a:pt x="664" y="237"/>
                </a:lnTo>
                <a:lnTo>
                  <a:pt x="666" y="237"/>
                </a:lnTo>
                <a:lnTo>
                  <a:pt x="669" y="236"/>
                </a:lnTo>
                <a:lnTo>
                  <a:pt x="671" y="236"/>
                </a:lnTo>
                <a:lnTo>
                  <a:pt x="674" y="241"/>
                </a:lnTo>
                <a:lnTo>
                  <a:pt x="676" y="244"/>
                </a:lnTo>
                <a:lnTo>
                  <a:pt x="679" y="246"/>
                </a:lnTo>
                <a:lnTo>
                  <a:pt x="684" y="252"/>
                </a:lnTo>
                <a:lnTo>
                  <a:pt x="692" y="261"/>
                </a:lnTo>
                <a:lnTo>
                  <a:pt x="701" y="262"/>
                </a:lnTo>
                <a:lnTo>
                  <a:pt x="702" y="259"/>
                </a:lnTo>
                <a:lnTo>
                  <a:pt x="704" y="257"/>
                </a:lnTo>
                <a:lnTo>
                  <a:pt x="704" y="256"/>
                </a:lnTo>
                <a:lnTo>
                  <a:pt x="709" y="257"/>
                </a:lnTo>
                <a:lnTo>
                  <a:pt x="712" y="261"/>
                </a:lnTo>
                <a:lnTo>
                  <a:pt x="716" y="262"/>
                </a:lnTo>
                <a:lnTo>
                  <a:pt x="717" y="262"/>
                </a:lnTo>
                <a:lnTo>
                  <a:pt x="721" y="259"/>
                </a:lnTo>
                <a:lnTo>
                  <a:pt x="721" y="256"/>
                </a:lnTo>
                <a:lnTo>
                  <a:pt x="724" y="254"/>
                </a:lnTo>
                <a:lnTo>
                  <a:pt x="726" y="257"/>
                </a:lnTo>
                <a:lnTo>
                  <a:pt x="732" y="259"/>
                </a:lnTo>
                <a:lnTo>
                  <a:pt x="734" y="264"/>
                </a:lnTo>
                <a:lnTo>
                  <a:pt x="737" y="267"/>
                </a:lnTo>
                <a:lnTo>
                  <a:pt x="737" y="271"/>
                </a:lnTo>
                <a:lnTo>
                  <a:pt x="737" y="276"/>
                </a:lnTo>
                <a:lnTo>
                  <a:pt x="737" y="279"/>
                </a:lnTo>
                <a:lnTo>
                  <a:pt x="739" y="281"/>
                </a:lnTo>
                <a:lnTo>
                  <a:pt x="744" y="282"/>
                </a:lnTo>
                <a:lnTo>
                  <a:pt x="749" y="282"/>
                </a:lnTo>
                <a:lnTo>
                  <a:pt x="754" y="284"/>
                </a:lnTo>
                <a:lnTo>
                  <a:pt x="756" y="282"/>
                </a:lnTo>
                <a:lnTo>
                  <a:pt x="761" y="284"/>
                </a:lnTo>
                <a:lnTo>
                  <a:pt x="768" y="287"/>
                </a:lnTo>
                <a:lnTo>
                  <a:pt x="774" y="289"/>
                </a:lnTo>
                <a:lnTo>
                  <a:pt x="778" y="291"/>
                </a:lnTo>
                <a:lnTo>
                  <a:pt x="784" y="293"/>
                </a:lnTo>
                <a:lnTo>
                  <a:pt x="788" y="289"/>
                </a:lnTo>
                <a:lnTo>
                  <a:pt x="788" y="289"/>
                </a:lnTo>
                <a:lnTo>
                  <a:pt x="791" y="289"/>
                </a:lnTo>
                <a:lnTo>
                  <a:pt x="794" y="289"/>
                </a:lnTo>
                <a:lnTo>
                  <a:pt x="798" y="291"/>
                </a:lnTo>
                <a:lnTo>
                  <a:pt x="799" y="296"/>
                </a:lnTo>
                <a:lnTo>
                  <a:pt x="803" y="299"/>
                </a:lnTo>
                <a:lnTo>
                  <a:pt x="809" y="301"/>
                </a:lnTo>
                <a:lnTo>
                  <a:pt x="811" y="299"/>
                </a:lnTo>
                <a:lnTo>
                  <a:pt x="813" y="298"/>
                </a:lnTo>
                <a:lnTo>
                  <a:pt x="814" y="298"/>
                </a:lnTo>
                <a:lnTo>
                  <a:pt x="814" y="294"/>
                </a:lnTo>
                <a:lnTo>
                  <a:pt x="818" y="291"/>
                </a:lnTo>
                <a:lnTo>
                  <a:pt x="821" y="293"/>
                </a:lnTo>
                <a:lnTo>
                  <a:pt x="824" y="294"/>
                </a:lnTo>
                <a:lnTo>
                  <a:pt x="834" y="296"/>
                </a:lnTo>
                <a:lnTo>
                  <a:pt x="839" y="293"/>
                </a:lnTo>
                <a:lnTo>
                  <a:pt x="841" y="291"/>
                </a:lnTo>
                <a:lnTo>
                  <a:pt x="841" y="293"/>
                </a:lnTo>
                <a:lnTo>
                  <a:pt x="841" y="301"/>
                </a:lnTo>
                <a:lnTo>
                  <a:pt x="843" y="308"/>
                </a:lnTo>
                <a:lnTo>
                  <a:pt x="846" y="309"/>
                </a:lnTo>
                <a:lnTo>
                  <a:pt x="850" y="309"/>
                </a:lnTo>
                <a:lnTo>
                  <a:pt x="853" y="308"/>
                </a:lnTo>
                <a:lnTo>
                  <a:pt x="856" y="313"/>
                </a:lnTo>
                <a:lnTo>
                  <a:pt x="856" y="314"/>
                </a:lnTo>
                <a:lnTo>
                  <a:pt x="855" y="314"/>
                </a:lnTo>
                <a:lnTo>
                  <a:pt x="855" y="318"/>
                </a:lnTo>
                <a:lnTo>
                  <a:pt x="853" y="319"/>
                </a:lnTo>
                <a:lnTo>
                  <a:pt x="853" y="319"/>
                </a:lnTo>
                <a:lnTo>
                  <a:pt x="855" y="323"/>
                </a:lnTo>
                <a:lnTo>
                  <a:pt x="860" y="323"/>
                </a:lnTo>
                <a:lnTo>
                  <a:pt x="863" y="326"/>
                </a:lnTo>
                <a:lnTo>
                  <a:pt x="865" y="326"/>
                </a:lnTo>
                <a:lnTo>
                  <a:pt x="871" y="321"/>
                </a:lnTo>
                <a:lnTo>
                  <a:pt x="873" y="318"/>
                </a:lnTo>
                <a:lnTo>
                  <a:pt x="876" y="316"/>
                </a:lnTo>
                <a:lnTo>
                  <a:pt x="880" y="313"/>
                </a:lnTo>
                <a:lnTo>
                  <a:pt x="883" y="311"/>
                </a:lnTo>
                <a:lnTo>
                  <a:pt x="890" y="313"/>
                </a:lnTo>
                <a:lnTo>
                  <a:pt x="890" y="319"/>
                </a:lnTo>
                <a:lnTo>
                  <a:pt x="891" y="321"/>
                </a:lnTo>
                <a:lnTo>
                  <a:pt x="895" y="319"/>
                </a:lnTo>
                <a:lnTo>
                  <a:pt x="896" y="319"/>
                </a:lnTo>
                <a:lnTo>
                  <a:pt x="901" y="319"/>
                </a:lnTo>
                <a:lnTo>
                  <a:pt x="903" y="321"/>
                </a:lnTo>
                <a:lnTo>
                  <a:pt x="903" y="323"/>
                </a:lnTo>
                <a:lnTo>
                  <a:pt x="903" y="329"/>
                </a:lnTo>
                <a:lnTo>
                  <a:pt x="906" y="329"/>
                </a:lnTo>
                <a:lnTo>
                  <a:pt x="911" y="329"/>
                </a:lnTo>
                <a:lnTo>
                  <a:pt x="915" y="326"/>
                </a:lnTo>
                <a:lnTo>
                  <a:pt x="916" y="324"/>
                </a:lnTo>
                <a:lnTo>
                  <a:pt x="916" y="321"/>
                </a:lnTo>
                <a:lnTo>
                  <a:pt x="920" y="324"/>
                </a:lnTo>
                <a:lnTo>
                  <a:pt x="921" y="326"/>
                </a:lnTo>
                <a:lnTo>
                  <a:pt x="923" y="324"/>
                </a:lnTo>
                <a:lnTo>
                  <a:pt x="923" y="323"/>
                </a:lnTo>
                <a:lnTo>
                  <a:pt x="926" y="321"/>
                </a:lnTo>
                <a:lnTo>
                  <a:pt x="928" y="321"/>
                </a:lnTo>
                <a:lnTo>
                  <a:pt x="930" y="326"/>
                </a:lnTo>
                <a:lnTo>
                  <a:pt x="930" y="328"/>
                </a:lnTo>
                <a:lnTo>
                  <a:pt x="926" y="329"/>
                </a:lnTo>
                <a:lnTo>
                  <a:pt x="926" y="331"/>
                </a:lnTo>
                <a:lnTo>
                  <a:pt x="928" y="339"/>
                </a:lnTo>
                <a:lnTo>
                  <a:pt x="931" y="341"/>
                </a:lnTo>
                <a:lnTo>
                  <a:pt x="935" y="341"/>
                </a:lnTo>
                <a:lnTo>
                  <a:pt x="936" y="341"/>
                </a:lnTo>
                <a:lnTo>
                  <a:pt x="938" y="339"/>
                </a:lnTo>
                <a:lnTo>
                  <a:pt x="936" y="333"/>
                </a:lnTo>
                <a:lnTo>
                  <a:pt x="942" y="329"/>
                </a:lnTo>
                <a:lnTo>
                  <a:pt x="938" y="329"/>
                </a:lnTo>
                <a:lnTo>
                  <a:pt x="938" y="328"/>
                </a:lnTo>
                <a:lnTo>
                  <a:pt x="943" y="329"/>
                </a:lnTo>
                <a:lnTo>
                  <a:pt x="947" y="328"/>
                </a:lnTo>
                <a:lnTo>
                  <a:pt x="948" y="324"/>
                </a:lnTo>
                <a:lnTo>
                  <a:pt x="948" y="318"/>
                </a:lnTo>
                <a:lnTo>
                  <a:pt x="948" y="318"/>
                </a:lnTo>
                <a:lnTo>
                  <a:pt x="952" y="318"/>
                </a:lnTo>
                <a:lnTo>
                  <a:pt x="953" y="314"/>
                </a:lnTo>
                <a:lnTo>
                  <a:pt x="957" y="316"/>
                </a:lnTo>
                <a:lnTo>
                  <a:pt x="958" y="319"/>
                </a:lnTo>
                <a:lnTo>
                  <a:pt x="958" y="324"/>
                </a:lnTo>
                <a:lnTo>
                  <a:pt x="958" y="326"/>
                </a:lnTo>
                <a:lnTo>
                  <a:pt x="960" y="328"/>
                </a:lnTo>
                <a:lnTo>
                  <a:pt x="963" y="326"/>
                </a:lnTo>
                <a:lnTo>
                  <a:pt x="967" y="326"/>
                </a:lnTo>
                <a:lnTo>
                  <a:pt x="970" y="329"/>
                </a:lnTo>
                <a:lnTo>
                  <a:pt x="973" y="329"/>
                </a:lnTo>
                <a:lnTo>
                  <a:pt x="975" y="329"/>
                </a:lnTo>
                <a:lnTo>
                  <a:pt x="977" y="321"/>
                </a:lnTo>
                <a:lnTo>
                  <a:pt x="978" y="319"/>
                </a:lnTo>
                <a:lnTo>
                  <a:pt x="987" y="323"/>
                </a:lnTo>
                <a:lnTo>
                  <a:pt x="983" y="326"/>
                </a:lnTo>
                <a:lnTo>
                  <a:pt x="985" y="329"/>
                </a:lnTo>
                <a:lnTo>
                  <a:pt x="988" y="329"/>
                </a:lnTo>
                <a:lnTo>
                  <a:pt x="992" y="331"/>
                </a:lnTo>
                <a:lnTo>
                  <a:pt x="993" y="334"/>
                </a:lnTo>
                <a:lnTo>
                  <a:pt x="995" y="336"/>
                </a:lnTo>
                <a:lnTo>
                  <a:pt x="1002" y="334"/>
                </a:lnTo>
                <a:lnTo>
                  <a:pt x="1007" y="339"/>
                </a:lnTo>
                <a:lnTo>
                  <a:pt x="1008" y="344"/>
                </a:lnTo>
                <a:lnTo>
                  <a:pt x="1012" y="344"/>
                </a:lnTo>
                <a:lnTo>
                  <a:pt x="1012" y="343"/>
                </a:lnTo>
                <a:lnTo>
                  <a:pt x="1013" y="339"/>
                </a:lnTo>
                <a:lnTo>
                  <a:pt x="1015" y="338"/>
                </a:lnTo>
                <a:lnTo>
                  <a:pt x="1022" y="339"/>
                </a:lnTo>
                <a:lnTo>
                  <a:pt x="1023" y="339"/>
                </a:lnTo>
                <a:lnTo>
                  <a:pt x="1025" y="338"/>
                </a:lnTo>
                <a:lnTo>
                  <a:pt x="1027" y="334"/>
                </a:lnTo>
                <a:lnTo>
                  <a:pt x="1028" y="331"/>
                </a:lnTo>
                <a:lnTo>
                  <a:pt x="1027" y="331"/>
                </a:lnTo>
                <a:lnTo>
                  <a:pt x="1023" y="333"/>
                </a:lnTo>
                <a:lnTo>
                  <a:pt x="1023" y="331"/>
                </a:lnTo>
                <a:lnTo>
                  <a:pt x="1025" y="329"/>
                </a:lnTo>
                <a:lnTo>
                  <a:pt x="1027" y="329"/>
                </a:lnTo>
                <a:lnTo>
                  <a:pt x="1032" y="329"/>
                </a:lnTo>
                <a:lnTo>
                  <a:pt x="1034" y="329"/>
                </a:lnTo>
                <a:lnTo>
                  <a:pt x="1037" y="329"/>
                </a:lnTo>
                <a:lnTo>
                  <a:pt x="1039" y="328"/>
                </a:lnTo>
                <a:lnTo>
                  <a:pt x="1040" y="329"/>
                </a:lnTo>
                <a:lnTo>
                  <a:pt x="1042" y="328"/>
                </a:lnTo>
                <a:lnTo>
                  <a:pt x="1042" y="326"/>
                </a:lnTo>
                <a:lnTo>
                  <a:pt x="1044" y="326"/>
                </a:lnTo>
                <a:lnTo>
                  <a:pt x="1044" y="328"/>
                </a:lnTo>
                <a:lnTo>
                  <a:pt x="1045" y="326"/>
                </a:lnTo>
                <a:lnTo>
                  <a:pt x="1047" y="323"/>
                </a:lnTo>
                <a:lnTo>
                  <a:pt x="1049" y="323"/>
                </a:lnTo>
                <a:lnTo>
                  <a:pt x="1055" y="329"/>
                </a:lnTo>
                <a:lnTo>
                  <a:pt x="1059" y="329"/>
                </a:lnTo>
                <a:lnTo>
                  <a:pt x="1062" y="326"/>
                </a:lnTo>
                <a:lnTo>
                  <a:pt x="1065" y="329"/>
                </a:lnTo>
                <a:lnTo>
                  <a:pt x="1065" y="324"/>
                </a:lnTo>
                <a:lnTo>
                  <a:pt x="1065" y="323"/>
                </a:lnTo>
                <a:lnTo>
                  <a:pt x="1065" y="321"/>
                </a:lnTo>
                <a:lnTo>
                  <a:pt x="1070" y="323"/>
                </a:lnTo>
                <a:lnTo>
                  <a:pt x="1075" y="319"/>
                </a:lnTo>
                <a:lnTo>
                  <a:pt x="1079" y="319"/>
                </a:lnTo>
                <a:lnTo>
                  <a:pt x="1079" y="319"/>
                </a:lnTo>
                <a:lnTo>
                  <a:pt x="1079" y="318"/>
                </a:lnTo>
                <a:lnTo>
                  <a:pt x="1084" y="319"/>
                </a:lnTo>
                <a:lnTo>
                  <a:pt x="1085" y="321"/>
                </a:lnTo>
                <a:lnTo>
                  <a:pt x="1087" y="321"/>
                </a:lnTo>
                <a:lnTo>
                  <a:pt x="1087" y="323"/>
                </a:lnTo>
                <a:lnTo>
                  <a:pt x="1085" y="323"/>
                </a:lnTo>
                <a:lnTo>
                  <a:pt x="1085" y="324"/>
                </a:lnTo>
                <a:lnTo>
                  <a:pt x="1087" y="323"/>
                </a:lnTo>
                <a:lnTo>
                  <a:pt x="1089" y="324"/>
                </a:lnTo>
                <a:lnTo>
                  <a:pt x="1092" y="324"/>
                </a:lnTo>
                <a:lnTo>
                  <a:pt x="1095" y="326"/>
                </a:lnTo>
                <a:lnTo>
                  <a:pt x="1107" y="326"/>
                </a:lnTo>
                <a:lnTo>
                  <a:pt x="1105" y="323"/>
                </a:lnTo>
                <a:lnTo>
                  <a:pt x="1107" y="324"/>
                </a:lnTo>
                <a:lnTo>
                  <a:pt x="1109" y="324"/>
                </a:lnTo>
                <a:lnTo>
                  <a:pt x="1110" y="319"/>
                </a:lnTo>
                <a:lnTo>
                  <a:pt x="1112" y="323"/>
                </a:lnTo>
                <a:lnTo>
                  <a:pt x="1114" y="321"/>
                </a:lnTo>
                <a:lnTo>
                  <a:pt x="1114" y="319"/>
                </a:lnTo>
                <a:lnTo>
                  <a:pt x="1115" y="314"/>
                </a:lnTo>
                <a:lnTo>
                  <a:pt x="1124" y="318"/>
                </a:lnTo>
                <a:lnTo>
                  <a:pt x="1126" y="318"/>
                </a:lnTo>
                <a:lnTo>
                  <a:pt x="1126" y="319"/>
                </a:lnTo>
                <a:lnTo>
                  <a:pt x="1129" y="319"/>
                </a:lnTo>
                <a:lnTo>
                  <a:pt x="1129" y="319"/>
                </a:lnTo>
                <a:lnTo>
                  <a:pt x="1129" y="323"/>
                </a:lnTo>
                <a:lnTo>
                  <a:pt x="1129" y="323"/>
                </a:lnTo>
                <a:lnTo>
                  <a:pt x="1131" y="319"/>
                </a:lnTo>
                <a:lnTo>
                  <a:pt x="1131" y="323"/>
                </a:lnTo>
                <a:lnTo>
                  <a:pt x="1134" y="324"/>
                </a:lnTo>
                <a:lnTo>
                  <a:pt x="1134" y="326"/>
                </a:lnTo>
                <a:lnTo>
                  <a:pt x="1137" y="326"/>
                </a:lnTo>
                <a:lnTo>
                  <a:pt x="1139" y="328"/>
                </a:lnTo>
                <a:lnTo>
                  <a:pt x="1139" y="326"/>
                </a:lnTo>
                <a:lnTo>
                  <a:pt x="1141" y="328"/>
                </a:lnTo>
                <a:lnTo>
                  <a:pt x="1142" y="329"/>
                </a:lnTo>
                <a:lnTo>
                  <a:pt x="1142" y="331"/>
                </a:lnTo>
                <a:lnTo>
                  <a:pt x="1146" y="331"/>
                </a:lnTo>
                <a:lnTo>
                  <a:pt x="1146" y="333"/>
                </a:lnTo>
                <a:lnTo>
                  <a:pt x="1146" y="334"/>
                </a:lnTo>
                <a:lnTo>
                  <a:pt x="1149" y="336"/>
                </a:lnTo>
                <a:lnTo>
                  <a:pt x="1151" y="339"/>
                </a:lnTo>
                <a:lnTo>
                  <a:pt x="1154" y="339"/>
                </a:lnTo>
                <a:lnTo>
                  <a:pt x="1157" y="339"/>
                </a:lnTo>
                <a:lnTo>
                  <a:pt x="1159" y="339"/>
                </a:lnTo>
                <a:lnTo>
                  <a:pt x="1161" y="339"/>
                </a:lnTo>
                <a:lnTo>
                  <a:pt x="1159" y="339"/>
                </a:lnTo>
                <a:lnTo>
                  <a:pt x="1161" y="339"/>
                </a:lnTo>
                <a:lnTo>
                  <a:pt x="1161" y="343"/>
                </a:lnTo>
                <a:lnTo>
                  <a:pt x="1162" y="341"/>
                </a:lnTo>
                <a:lnTo>
                  <a:pt x="1161" y="343"/>
                </a:lnTo>
                <a:lnTo>
                  <a:pt x="1162" y="344"/>
                </a:lnTo>
                <a:lnTo>
                  <a:pt x="1167" y="346"/>
                </a:lnTo>
                <a:lnTo>
                  <a:pt x="1171" y="344"/>
                </a:lnTo>
                <a:lnTo>
                  <a:pt x="1171" y="348"/>
                </a:lnTo>
                <a:lnTo>
                  <a:pt x="1171" y="348"/>
                </a:lnTo>
                <a:lnTo>
                  <a:pt x="1169" y="349"/>
                </a:lnTo>
                <a:lnTo>
                  <a:pt x="1171" y="349"/>
                </a:lnTo>
                <a:lnTo>
                  <a:pt x="1172" y="348"/>
                </a:lnTo>
                <a:lnTo>
                  <a:pt x="1172" y="346"/>
                </a:lnTo>
                <a:lnTo>
                  <a:pt x="1176" y="349"/>
                </a:lnTo>
                <a:lnTo>
                  <a:pt x="1177" y="346"/>
                </a:lnTo>
                <a:lnTo>
                  <a:pt x="1179" y="348"/>
                </a:lnTo>
                <a:lnTo>
                  <a:pt x="1181" y="348"/>
                </a:lnTo>
                <a:lnTo>
                  <a:pt x="1179" y="349"/>
                </a:lnTo>
                <a:lnTo>
                  <a:pt x="1177" y="349"/>
                </a:lnTo>
                <a:lnTo>
                  <a:pt x="1179" y="351"/>
                </a:lnTo>
                <a:lnTo>
                  <a:pt x="1182" y="349"/>
                </a:lnTo>
                <a:lnTo>
                  <a:pt x="1182" y="351"/>
                </a:lnTo>
                <a:lnTo>
                  <a:pt x="1181" y="351"/>
                </a:lnTo>
                <a:lnTo>
                  <a:pt x="1181" y="351"/>
                </a:lnTo>
                <a:lnTo>
                  <a:pt x="1184" y="351"/>
                </a:lnTo>
                <a:lnTo>
                  <a:pt x="1182" y="353"/>
                </a:lnTo>
                <a:lnTo>
                  <a:pt x="1184" y="351"/>
                </a:lnTo>
                <a:lnTo>
                  <a:pt x="1186" y="353"/>
                </a:lnTo>
                <a:lnTo>
                  <a:pt x="1187" y="351"/>
                </a:lnTo>
                <a:lnTo>
                  <a:pt x="1192" y="351"/>
                </a:lnTo>
                <a:lnTo>
                  <a:pt x="1192" y="353"/>
                </a:lnTo>
                <a:lnTo>
                  <a:pt x="1191" y="354"/>
                </a:lnTo>
                <a:lnTo>
                  <a:pt x="1192" y="356"/>
                </a:lnTo>
                <a:lnTo>
                  <a:pt x="1192" y="356"/>
                </a:lnTo>
                <a:lnTo>
                  <a:pt x="1194" y="359"/>
                </a:lnTo>
                <a:lnTo>
                  <a:pt x="1196" y="358"/>
                </a:lnTo>
                <a:lnTo>
                  <a:pt x="1197" y="356"/>
                </a:lnTo>
                <a:lnTo>
                  <a:pt x="1197" y="359"/>
                </a:lnTo>
                <a:lnTo>
                  <a:pt x="1196" y="361"/>
                </a:lnTo>
                <a:lnTo>
                  <a:pt x="1197" y="361"/>
                </a:lnTo>
                <a:lnTo>
                  <a:pt x="1202" y="359"/>
                </a:lnTo>
                <a:lnTo>
                  <a:pt x="1204" y="361"/>
                </a:lnTo>
                <a:lnTo>
                  <a:pt x="1204" y="358"/>
                </a:lnTo>
                <a:lnTo>
                  <a:pt x="1206" y="356"/>
                </a:lnTo>
                <a:lnTo>
                  <a:pt x="1207" y="358"/>
                </a:lnTo>
                <a:lnTo>
                  <a:pt x="1207" y="359"/>
                </a:lnTo>
                <a:lnTo>
                  <a:pt x="1211" y="356"/>
                </a:lnTo>
                <a:lnTo>
                  <a:pt x="1212" y="356"/>
                </a:lnTo>
                <a:lnTo>
                  <a:pt x="1211" y="359"/>
                </a:lnTo>
                <a:lnTo>
                  <a:pt x="1214" y="361"/>
                </a:lnTo>
                <a:lnTo>
                  <a:pt x="1214" y="356"/>
                </a:lnTo>
                <a:lnTo>
                  <a:pt x="1218" y="356"/>
                </a:lnTo>
                <a:lnTo>
                  <a:pt x="1219" y="359"/>
                </a:lnTo>
                <a:lnTo>
                  <a:pt x="1224" y="358"/>
                </a:lnTo>
                <a:lnTo>
                  <a:pt x="1224" y="356"/>
                </a:lnTo>
                <a:lnTo>
                  <a:pt x="1228" y="358"/>
                </a:lnTo>
                <a:lnTo>
                  <a:pt x="1231" y="361"/>
                </a:lnTo>
                <a:lnTo>
                  <a:pt x="1231" y="393"/>
                </a:lnTo>
                <a:lnTo>
                  <a:pt x="1231" y="421"/>
                </a:lnTo>
                <a:lnTo>
                  <a:pt x="1231" y="436"/>
                </a:lnTo>
                <a:lnTo>
                  <a:pt x="1233" y="458"/>
                </a:lnTo>
                <a:lnTo>
                  <a:pt x="1234" y="493"/>
                </a:lnTo>
                <a:lnTo>
                  <a:pt x="1234" y="515"/>
                </a:lnTo>
                <a:lnTo>
                  <a:pt x="1234" y="540"/>
                </a:lnTo>
                <a:lnTo>
                  <a:pt x="1236" y="540"/>
                </a:lnTo>
                <a:lnTo>
                  <a:pt x="1238" y="542"/>
                </a:lnTo>
                <a:lnTo>
                  <a:pt x="1241" y="543"/>
                </a:lnTo>
                <a:lnTo>
                  <a:pt x="1241" y="547"/>
                </a:lnTo>
                <a:lnTo>
                  <a:pt x="1244" y="549"/>
                </a:lnTo>
                <a:lnTo>
                  <a:pt x="1246" y="549"/>
                </a:lnTo>
                <a:lnTo>
                  <a:pt x="1246" y="550"/>
                </a:lnTo>
                <a:lnTo>
                  <a:pt x="1248" y="550"/>
                </a:lnTo>
                <a:lnTo>
                  <a:pt x="1248" y="554"/>
                </a:lnTo>
                <a:lnTo>
                  <a:pt x="1249" y="554"/>
                </a:lnTo>
                <a:lnTo>
                  <a:pt x="1249" y="555"/>
                </a:lnTo>
                <a:lnTo>
                  <a:pt x="1251" y="559"/>
                </a:lnTo>
                <a:lnTo>
                  <a:pt x="1256" y="560"/>
                </a:lnTo>
                <a:lnTo>
                  <a:pt x="1256" y="564"/>
                </a:lnTo>
                <a:lnTo>
                  <a:pt x="1256" y="565"/>
                </a:lnTo>
                <a:lnTo>
                  <a:pt x="1256" y="569"/>
                </a:lnTo>
                <a:lnTo>
                  <a:pt x="1256" y="572"/>
                </a:lnTo>
                <a:lnTo>
                  <a:pt x="1259" y="572"/>
                </a:lnTo>
                <a:lnTo>
                  <a:pt x="1256" y="575"/>
                </a:lnTo>
                <a:lnTo>
                  <a:pt x="1258" y="577"/>
                </a:lnTo>
                <a:lnTo>
                  <a:pt x="1256" y="579"/>
                </a:lnTo>
                <a:lnTo>
                  <a:pt x="1256" y="582"/>
                </a:lnTo>
                <a:lnTo>
                  <a:pt x="1256" y="582"/>
                </a:lnTo>
                <a:lnTo>
                  <a:pt x="1256" y="585"/>
                </a:lnTo>
                <a:lnTo>
                  <a:pt x="1256" y="585"/>
                </a:lnTo>
                <a:lnTo>
                  <a:pt x="1258" y="589"/>
                </a:lnTo>
                <a:lnTo>
                  <a:pt x="1261" y="592"/>
                </a:lnTo>
                <a:lnTo>
                  <a:pt x="1263" y="592"/>
                </a:lnTo>
                <a:lnTo>
                  <a:pt x="1264" y="590"/>
                </a:lnTo>
                <a:lnTo>
                  <a:pt x="1266" y="594"/>
                </a:lnTo>
                <a:lnTo>
                  <a:pt x="1268" y="594"/>
                </a:lnTo>
                <a:lnTo>
                  <a:pt x="1266" y="595"/>
                </a:lnTo>
                <a:lnTo>
                  <a:pt x="1264" y="595"/>
                </a:lnTo>
                <a:lnTo>
                  <a:pt x="1264" y="597"/>
                </a:lnTo>
                <a:lnTo>
                  <a:pt x="1266" y="600"/>
                </a:lnTo>
                <a:lnTo>
                  <a:pt x="1268" y="599"/>
                </a:lnTo>
                <a:lnTo>
                  <a:pt x="1268" y="602"/>
                </a:lnTo>
                <a:lnTo>
                  <a:pt x="1269" y="602"/>
                </a:lnTo>
                <a:lnTo>
                  <a:pt x="1269" y="604"/>
                </a:lnTo>
                <a:lnTo>
                  <a:pt x="1269" y="605"/>
                </a:lnTo>
                <a:lnTo>
                  <a:pt x="1269" y="605"/>
                </a:lnTo>
                <a:lnTo>
                  <a:pt x="1273" y="605"/>
                </a:lnTo>
                <a:lnTo>
                  <a:pt x="1273" y="609"/>
                </a:lnTo>
                <a:lnTo>
                  <a:pt x="1276" y="609"/>
                </a:lnTo>
                <a:lnTo>
                  <a:pt x="1271" y="615"/>
                </a:lnTo>
                <a:lnTo>
                  <a:pt x="1271" y="617"/>
                </a:lnTo>
                <a:lnTo>
                  <a:pt x="1274" y="619"/>
                </a:lnTo>
                <a:lnTo>
                  <a:pt x="1276" y="620"/>
                </a:lnTo>
                <a:lnTo>
                  <a:pt x="1278" y="620"/>
                </a:lnTo>
                <a:lnTo>
                  <a:pt x="1278" y="620"/>
                </a:lnTo>
                <a:lnTo>
                  <a:pt x="1278" y="625"/>
                </a:lnTo>
                <a:lnTo>
                  <a:pt x="1279" y="627"/>
                </a:lnTo>
                <a:lnTo>
                  <a:pt x="1279" y="629"/>
                </a:lnTo>
                <a:lnTo>
                  <a:pt x="1279" y="632"/>
                </a:lnTo>
                <a:lnTo>
                  <a:pt x="1281" y="632"/>
                </a:lnTo>
                <a:lnTo>
                  <a:pt x="1284" y="630"/>
                </a:lnTo>
                <a:lnTo>
                  <a:pt x="1288" y="630"/>
                </a:lnTo>
                <a:lnTo>
                  <a:pt x="1288" y="632"/>
                </a:lnTo>
                <a:lnTo>
                  <a:pt x="1286" y="632"/>
                </a:lnTo>
                <a:lnTo>
                  <a:pt x="1288" y="634"/>
                </a:lnTo>
                <a:lnTo>
                  <a:pt x="1286" y="634"/>
                </a:lnTo>
                <a:lnTo>
                  <a:pt x="1286" y="637"/>
                </a:lnTo>
                <a:lnTo>
                  <a:pt x="1288" y="637"/>
                </a:lnTo>
                <a:lnTo>
                  <a:pt x="1286" y="639"/>
                </a:lnTo>
                <a:lnTo>
                  <a:pt x="1284" y="639"/>
                </a:lnTo>
                <a:lnTo>
                  <a:pt x="1284" y="641"/>
                </a:lnTo>
                <a:lnTo>
                  <a:pt x="1286" y="641"/>
                </a:lnTo>
                <a:lnTo>
                  <a:pt x="1286" y="642"/>
                </a:lnTo>
                <a:lnTo>
                  <a:pt x="1288" y="644"/>
                </a:lnTo>
                <a:lnTo>
                  <a:pt x="1288" y="646"/>
                </a:lnTo>
                <a:lnTo>
                  <a:pt x="1288" y="649"/>
                </a:lnTo>
                <a:lnTo>
                  <a:pt x="1286" y="651"/>
                </a:lnTo>
                <a:lnTo>
                  <a:pt x="1284" y="649"/>
                </a:lnTo>
                <a:lnTo>
                  <a:pt x="1283" y="651"/>
                </a:lnTo>
                <a:lnTo>
                  <a:pt x="1283" y="652"/>
                </a:lnTo>
                <a:lnTo>
                  <a:pt x="1284" y="654"/>
                </a:lnTo>
                <a:lnTo>
                  <a:pt x="1283" y="656"/>
                </a:lnTo>
                <a:lnTo>
                  <a:pt x="1286" y="656"/>
                </a:lnTo>
                <a:lnTo>
                  <a:pt x="1288" y="657"/>
                </a:lnTo>
                <a:lnTo>
                  <a:pt x="1288" y="659"/>
                </a:lnTo>
                <a:lnTo>
                  <a:pt x="1288" y="661"/>
                </a:lnTo>
                <a:lnTo>
                  <a:pt x="1286" y="661"/>
                </a:lnTo>
                <a:lnTo>
                  <a:pt x="1286" y="662"/>
                </a:lnTo>
                <a:lnTo>
                  <a:pt x="1284" y="664"/>
                </a:lnTo>
                <a:lnTo>
                  <a:pt x="1284" y="666"/>
                </a:lnTo>
                <a:lnTo>
                  <a:pt x="1284" y="667"/>
                </a:lnTo>
                <a:lnTo>
                  <a:pt x="1286" y="669"/>
                </a:lnTo>
                <a:lnTo>
                  <a:pt x="1284" y="669"/>
                </a:lnTo>
                <a:lnTo>
                  <a:pt x="1286" y="669"/>
                </a:lnTo>
                <a:lnTo>
                  <a:pt x="1286" y="672"/>
                </a:lnTo>
                <a:lnTo>
                  <a:pt x="1283" y="676"/>
                </a:lnTo>
                <a:lnTo>
                  <a:pt x="1283" y="679"/>
                </a:lnTo>
                <a:lnTo>
                  <a:pt x="1278" y="681"/>
                </a:lnTo>
                <a:lnTo>
                  <a:pt x="1279" y="682"/>
                </a:lnTo>
                <a:lnTo>
                  <a:pt x="1279" y="686"/>
                </a:lnTo>
                <a:lnTo>
                  <a:pt x="1279" y="689"/>
                </a:lnTo>
                <a:lnTo>
                  <a:pt x="1276" y="691"/>
                </a:lnTo>
                <a:lnTo>
                  <a:pt x="1274" y="694"/>
                </a:lnTo>
                <a:lnTo>
                  <a:pt x="1273" y="694"/>
                </a:lnTo>
                <a:lnTo>
                  <a:pt x="1273" y="696"/>
                </a:lnTo>
                <a:lnTo>
                  <a:pt x="1273" y="697"/>
                </a:lnTo>
                <a:lnTo>
                  <a:pt x="1274" y="699"/>
                </a:lnTo>
                <a:lnTo>
                  <a:pt x="1273" y="699"/>
                </a:lnTo>
                <a:lnTo>
                  <a:pt x="1269" y="701"/>
                </a:lnTo>
                <a:lnTo>
                  <a:pt x="1269" y="702"/>
                </a:lnTo>
                <a:lnTo>
                  <a:pt x="1268" y="704"/>
                </a:lnTo>
                <a:lnTo>
                  <a:pt x="1271" y="707"/>
                </a:lnTo>
                <a:lnTo>
                  <a:pt x="1269" y="711"/>
                </a:lnTo>
                <a:lnTo>
                  <a:pt x="1271" y="711"/>
                </a:lnTo>
                <a:lnTo>
                  <a:pt x="1269" y="712"/>
                </a:lnTo>
                <a:lnTo>
                  <a:pt x="1273" y="712"/>
                </a:lnTo>
                <a:lnTo>
                  <a:pt x="1271" y="714"/>
                </a:lnTo>
                <a:lnTo>
                  <a:pt x="1273" y="718"/>
                </a:lnTo>
                <a:lnTo>
                  <a:pt x="1269" y="718"/>
                </a:lnTo>
                <a:lnTo>
                  <a:pt x="1268" y="721"/>
                </a:lnTo>
                <a:lnTo>
                  <a:pt x="1266" y="724"/>
                </a:lnTo>
                <a:lnTo>
                  <a:pt x="1266" y="726"/>
                </a:lnTo>
                <a:lnTo>
                  <a:pt x="1266" y="728"/>
                </a:lnTo>
                <a:lnTo>
                  <a:pt x="1266" y="729"/>
                </a:lnTo>
                <a:lnTo>
                  <a:pt x="1269" y="734"/>
                </a:lnTo>
                <a:lnTo>
                  <a:pt x="1273" y="734"/>
                </a:lnTo>
                <a:lnTo>
                  <a:pt x="1271" y="741"/>
                </a:lnTo>
                <a:lnTo>
                  <a:pt x="1271" y="743"/>
                </a:lnTo>
                <a:lnTo>
                  <a:pt x="1273" y="748"/>
                </a:lnTo>
                <a:lnTo>
                  <a:pt x="1273" y="751"/>
                </a:lnTo>
                <a:lnTo>
                  <a:pt x="1274" y="751"/>
                </a:lnTo>
                <a:lnTo>
                  <a:pt x="1274" y="753"/>
                </a:lnTo>
                <a:lnTo>
                  <a:pt x="1273" y="753"/>
                </a:lnTo>
                <a:lnTo>
                  <a:pt x="1273" y="754"/>
                </a:lnTo>
                <a:lnTo>
                  <a:pt x="1271" y="756"/>
                </a:lnTo>
                <a:lnTo>
                  <a:pt x="1271" y="761"/>
                </a:lnTo>
                <a:lnTo>
                  <a:pt x="1266" y="768"/>
                </a:lnTo>
                <a:lnTo>
                  <a:pt x="1258" y="769"/>
                </a:lnTo>
                <a:lnTo>
                  <a:pt x="1258" y="773"/>
                </a:lnTo>
                <a:lnTo>
                  <a:pt x="1248" y="789"/>
                </a:lnTo>
                <a:lnTo>
                  <a:pt x="1261" y="806"/>
                </a:lnTo>
                <a:lnTo>
                  <a:pt x="1238" y="808"/>
                </a:lnTo>
                <a:lnTo>
                  <a:pt x="1207" y="820"/>
                </a:lnTo>
                <a:lnTo>
                  <a:pt x="1206" y="821"/>
                </a:lnTo>
                <a:lnTo>
                  <a:pt x="1176" y="836"/>
                </a:lnTo>
                <a:lnTo>
                  <a:pt x="1167" y="843"/>
                </a:lnTo>
                <a:lnTo>
                  <a:pt x="1166" y="841"/>
                </a:lnTo>
                <a:lnTo>
                  <a:pt x="1176" y="830"/>
                </a:lnTo>
                <a:lnTo>
                  <a:pt x="1186" y="825"/>
                </a:lnTo>
                <a:lnTo>
                  <a:pt x="1192" y="826"/>
                </a:lnTo>
                <a:lnTo>
                  <a:pt x="1196" y="821"/>
                </a:lnTo>
                <a:lnTo>
                  <a:pt x="1192" y="823"/>
                </a:lnTo>
                <a:lnTo>
                  <a:pt x="1191" y="821"/>
                </a:lnTo>
                <a:lnTo>
                  <a:pt x="1187" y="818"/>
                </a:lnTo>
                <a:lnTo>
                  <a:pt x="1164" y="823"/>
                </a:lnTo>
                <a:lnTo>
                  <a:pt x="1172" y="810"/>
                </a:lnTo>
                <a:lnTo>
                  <a:pt x="1172" y="798"/>
                </a:lnTo>
                <a:lnTo>
                  <a:pt x="1171" y="794"/>
                </a:lnTo>
                <a:lnTo>
                  <a:pt x="1161" y="798"/>
                </a:lnTo>
                <a:lnTo>
                  <a:pt x="1154" y="808"/>
                </a:lnTo>
                <a:lnTo>
                  <a:pt x="1149" y="808"/>
                </a:lnTo>
                <a:lnTo>
                  <a:pt x="1134" y="793"/>
                </a:lnTo>
                <a:lnTo>
                  <a:pt x="1139" y="805"/>
                </a:lnTo>
                <a:lnTo>
                  <a:pt x="1144" y="808"/>
                </a:lnTo>
                <a:lnTo>
                  <a:pt x="1141" y="821"/>
                </a:lnTo>
                <a:lnTo>
                  <a:pt x="1152" y="830"/>
                </a:lnTo>
                <a:lnTo>
                  <a:pt x="1146" y="833"/>
                </a:lnTo>
                <a:lnTo>
                  <a:pt x="1149" y="833"/>
                </a:lnTo>
                <a:lnTo>
                  <a:pt x="1149" y="838"/>
                </a:lnTo>
                <a:lnTo>
                  <a:pt x="1152" y="838"/>
                </a:lnTo>
                <a:lnTo>
                  <a:pt x="1151" y="835"/>
                </a:lnTo>
                <a:lnTo>
                  <a:pt x="1154" y="840"/>
                </a:lnTo>
                <a:lnTo>
                  <a:pt x="1161" y="843"/>
                </a:lnTo>
                <a:lnTo>
                  <a:pt x="1154" y="840"/>
                </a:lnTo>
                <a:lnTo>
                  <a:pt x="1154" y="850"/>
                </a:lnTo>
                <a:lnTo>
                  <a:pt x="1149" y="850"/>
                </a:lnTo>
                <a:lnTo>
                  <a:pt x="1137" y="863"/>
                </a:lnTo>
                <a:lnTo>
                  <a:pt x="1127" y="863"/>
                </a:lnTo>
                <a:lnTo>
                  <a:pt x="1127" y="873"/>
                </a:lnTo>
                <a:lnTo>
                  <a:pt x="1124" y="875"/>
                </a:lnTo>
                <a:lnTo>
                  <a:pt x="1117" y="890"/>
                </a:lnTo>
                <a:lnTo>
                  <a:pt x="1090" y="910"/>
                </a:lnTo>
                <a:lnTo>
                  <a:pt x="1075" y="918"/>
                </a:lnTo>
                <a:lnTo>
                  <a:pt x="1075" y="915"/>
                </a:lnTo>
                <a:lnTo>
                  <a:pt x="1064" y="917"/>
                </a:lnTo>
                <a:lnTo>
                  <a:pt x="1049" y="923"/>
                </a:lnTo>
                <a:lnTo>
                  <a:pt x="1045" y="932"/>
                </a:lnTo>
                <a:lnTo>
                  <a:pt x="1072" y="920"/>
                </a:lnTo>
                <a:lnTo>
                  <a:pt x="1022" y="947"/>
                </a:lnTo>
                <a:lnTo>
                  <a:pt x="1044" y="935"/>
                </a:lnTo>
                <a:lnTo>
                  <a:pt x="1044" y="927"/>
                </a:lnTo>
                <a:lnTo>
                  <a:pt x="1017" y="937"/>
                </a:lnTo>
                <a:lnTo>
                  <a:pt x="1017" y="935"/>
                </a:lnTo>
                <a:lnTo>
                  <a:pt x="1025" y="932"/>
                </a:lnTo>
                <a:lnTo>
                  <a:pt x="1017" y="930"/>
                </a:lnTo>
                <a:lnTo>
                  <a:pt x="1027" y="915"/>
                </a:lnTo>
                <a:lnTo>
                  <a:pt x="1020" y="923"/>
                </a:lnTo>
                <a:lnTo>
                  <a:pt x="1012" y="925"/>
                </a:lnTo>
                <a:lnTo>
                  <a:pt x="1013" y="922"/>
                </a:lnTo>
                <a:lnTo>
                  <a:pt x="1008" y="930"/>
                </a:lnTo>
                <a:lnTo>
                  <a:pt x="1003" y="932"/>
                </a:lnTo>
                <a:lnTo>
                  <a:pt x="1002" y="925"/>
                </a:lnTo>
                <a:lnTo>
                  <a:pt x="1002" y="918"/>
                </a:lnTo>
                <a:lnTo>
                  <a:pt x="998" y="920"/>
                </a:lnTo>
                <a:lnTo>
                  <a:pt x="995" y="915"/>
                </a:lnTo>
                <a:lnTo>
                  <a:pt x="998" y="923"/>
                </a:lnTo>
                <a:lnTo>
                  <a:pt x="1002" y="920"/>
                </a:lnTo>
                <a:lnTo>
                  <a:pt x="1000" y="928"/>
                </a:lnTo>
                <a:lnTo>
                  <a:pt x="1003" y="933"/>
                </a:lnTo>
                <a:lnTo>
                  <a:pt x="990" y="938"/>
                </a:lnTo>
                <a:lnTo>
                  <a:pt x="997" y="935"/>
                </a:lnTo>
                <a:lnTo>
                  <a:pt x="995" y="927"/>
                </a:lnTo>
                <a:lnTo>
                  <a:pt x="992" y="933"/>
                </a:lnTo>
                <a:lnTo>
                  <a:pt x="990" y="933"/>
                </a:lnTo>
                <a:lnTo>
                  <a:pt x="990" y="927"/>
                </a:lnTo>
                <a:lnTo>
                  <a:pt x="983" y="928"/>
                </a:lnTo>
                <a:lnTo>
                  <a:pt x="983" y="923"/>
                </a:lnTo>
                <a:lnTo>
                  <a:pt x="983" y="910"/>
                </a:lnTo>
                <a:lnTo>
                  <a:pt x="982" y="923"/>
                </a:lnTo>
                <a:lnTo>
                  <a:pt x="980" y="920"/>
                </a:lnTo>
                <a:lnTo>
                  <a:pt x="975" y="920"/>
                </a:lnTo>
                <a:lnTo>
                  <a:pt x="973" y="925"/>
                </a:lnTo>
                <a:lnTo>
                  <a:pt x="980" y="930"/>
                </a:lnTo>
                <a:lnTo>
                  <a:pt x="980" y="938"/>
                </a:lnTo>
                <a:lnTo>
                  <a:pt x="983" y="935"/>
                </a:lnTo>
                <a:lnTo>
                  <a:pt x="992" y="945"/>
                </a:lnTo>
                <a:lnTo>
                  <a:pt x="983" y="948"/>
                </a:lnTo>
                <a:lnTo>
                  <a:pt x="988" y="948"/>
                </a:lnTo>
                <a:lnTo>
                  <a:pt x="992" y="945"/>
                </a:lnTo>
                <a:lnTo>
                  <a:pt x="1002" y="953"/>
                </a:lnTo>
                <a:lnTo>
                  <a:pt x="973" y="967"/>
                </a:lnTo>
                <a:lnTo>
                  <a:pt x="968" y="963"/>
                </a:lnTo>
                <a:lnTo>
                  <a:pt x="968" y="957"/>
                </a:lnTo>
                <a:lnTo>
                  <a:pt x="967" y="957"/>
                </a:lnTo>
                <a:lnTo>
                  <a:pt x="960" y="947"/>
                </a:lnTo>
                <a:lnTo>
                  <a:pt x="958" y="950"/>
                </a:lnTo>
                <a:lnTo>
                  <a:pt x="960" y="952"/>
                </a:lnTo>
                <a:lnTo>
                  <a:pt x="963" y="955"/>
                </a:lnTo>
                <a:lnTo>
                  <a:pt x="962" y="957"/>
                </a:lnTo>
                <a:lnTo>
                  <a:pt x="955" y="957"/>
                </a:lnTo>
                <a:lnTo>
                  <a:pt x="960" y="962"/>
                </a:lnTo>
                <a:lnTo>
                  <a:pt x="960" y="967"/>
                </a:lnTo>
                <a:lnTo>
                  <a:pt x="960" y="972"/>
                </a:lnTo>
                <a:lnTo>
                  <a:pt x="962" y="977"/>
                </a:lnTo>
                <a:lnTo>
                  <a:pt x="958" y="979"/>
                </a:lnTo>
                <a:lnTo>
                  <a:pt x="943" y="989"/>
                </a:lnTo>
                <a:lnTo>
                  <a:pt x="948" y="973"/>
                </a:lnTo>
                <a:lnTo>
                  <a:pt x="942" y="979"/>
                </a:lnTo>
                <a:lnTo>
                  <a:pt x="945" y="980"/>
                </a:lnTo>
                <a:lnTo>
                  <a:pt x="942" y="989"/>
                </a:lnTo>
                <a:lnTo>
                  <a:pt x="936" y="987"/>
                </a:lnTo>
                <a:lnTo>
                  <a:pt x="936" y="979"/>
                </a:lnTo>
                <a:lnTo>
                  <a:pt x="925" y="989"/>
                </a:lnTo>
                <a:lnTo>
                  <a:pt x="925" y="984"/>
                </a:lnTo>
                <a:lnTo>
                  <a:pt x="921" y="984"/>
                </a:lnTo>
                <a:lnTo>
                  <a:pt x="923" y="989"/>
                </a:lnTo>
                <a:lnTo>
                  <a:pt x="911" y="995"/>
                </a:lnTo>
                <a:lnTo>
                  <a:pt x="915" y="997"/>
                </a:lnTo>
                <a:lnTo>
                  <a:pt x="910" y="999"/>
                </a:lnTo>
                <a:lnTo>
                  <a:pt x="915" y="999"/>
                </a:lnTo>
                <a:lnTo>
                  <a:pt x="926" y="997"/>
                </a:lnTo>
                <a:lnTo>
                  <a:pt x="936" y="990"/>
                </a:lnTo>
                <a:lnTo>
                  <a:pt x="936" y="1000"/>
                </a:lnTo>
                <a:lnTo>
                  <a:pt x="926" y="1012"/>
                </a:lnTo>
                <a:lnTo>
                  <a:pt x="918" y="1024"/>
                </a:lnTo>
                <a:lnTo>
                  <a:pt x="913" y="1022"/>
                </a:lnTo>
                <a:lnTo>
                  <a:pt x="916" y="1022"/>
                </a:lnTo>
                <a:lnTo>
                  <a:pt x="908" y="1017"/>
                </a:lnTo>
                <a:lnTo>
                  <a:pt x="901" y="1020"/>
                </a:lnTo>
                <a:lnTo>
                  <a:pt x="903" y="1017"/>
                </a:lnTo>
                <a:lnTo>
                  <a:pt x="888" y="1020"/>
                </a:lnTo>
                <a:lnTo>
                  <a:pt x="886" y="1017"/>
                </a:lnTo>
                <a:lnTo>
                  <a:pt x="885" y="1019"/>
                </a:lnTo>
                <a:lnTo>
                  <a:pt x="886" y="1020"/>
                </a:lnTo>
                <a:lnTo>
                  <a:pt x="888" y="1022"/>
                </a:lnTo>
                <a:lnTo>
                  <a:pt x="898" y="1020"/>
                </a:lnTo>
                <a:lnTo>
                  <a:pt x="896" y="1029"/>
                </a:lnTo>
                <a:lnTo>
                  <a:pt x="905" y="1035"/>
                </a:lnTo>
                <a:lnTo>
                  <a:pt x="901" y="1035"/>
                </a:lnTo>
                <a:lnTo>
                  <a:pt x="905" y="1039"/>
                </a:lnTo>
                <a:lnTo>
                  <a:pt x="901" y="1044"/>
                </a:lnTo>
                <a:lnTo>
                  <a:pt x="896" y="1044"/>
                </a:lnTo>
                <a:lnTo>
                  <a:pt x="901" y="1045"/>
                </a:lnTo>
                <a:lnTo>
                  <a:pt x="905" y="1035"/>
                </a:lnTo>
                <a:lnTo>
                  <a:pt x="913" y="1039"/>
                </a:lnTo>
                <a:lnTo>
                  <a:pt x="905" y="1052"/>
                </a:lnTo>
                <a:lnTo>
                  <a:pt x="895" y="1082"/>
                </a:lnTo>
                <a:lnTo>
                  <a:pt x="885" y="1082"/>
                </a:lnTo>
                <a:lnTo>
                  <a:pt x="885" y="1067"/>
                </a:lnTo>
                <a:lnTo>
                  <a:pt x="883" y="1079"/>
                </a:lnTo>
                <a:lnTo>
                  <a:pt x="875" y="1084"/>
                </a:lnTo>
                <a:lnTo>
                  <a:pt x="860" y="1069"/>
                </a:lnTo>
                <a:lnTo>
                  <a:pt x="866" y="1084"/>
                </a:lnTo>
                <a:lnTo>
                  <a:pt x="856" y="1084"/>
                </a:lnTo>
                <a:lnTo>
                  <a:pt x="880" y="1092"/>
                </a:lnTo>
                <a:lnTo>
                  <a:pt x="893" y="1087"/>
                </a:lnTo>
                <a:lnTo>
                  <a:pt x="885" y="1109"/>
                </a:lnTo>
                <a:lnTo>
                  <a:pt x="886" y="1119"/>
                </a:lnTo>
                <a:lnTo>
                  <a:pt x="878" y="1121"/>
                </a:lnTo>
                <a:lnTo>
                  <a:pt x="878" y="1137"/>
                </a:lnTo>
                <a:lnTo>
                  <a:pt x="885" y="1142"/>
                </a:lnTo>
                <a:lnTo>
                  <a:pt x="890" y="1166"/>
                </a:lnTo>
                <a:lnTo>
                  <a:pt x="891" y="1174"/>
                </a:lnTo>
                <a:lnTo>
                  <a:pt x="886" y="1179"/>
                </a:lnTo>
                <a:lnTo>
                  <a:pt x="893" y="1191"/>
                </a:lnTo>
                <a:lnTo>
                  <a:pt x="896" y="1193"/>
                </a:lnTo>
                <a:lnTo>
                  <a:pt x="898" y="1214"/>
                </a:lnTo>
                <a:lnTo>
                  <a:pt x="908" y="1228"/>
                </a:lnTo>
                <a:lnTo>
                  <a:pt x="906" y="1235"/>
                </a:lnTo>
                <a:lnTo>
                  <a:pt x="913" y="1235"/>
                </a:lnTo>
                <a:lnTo>
                  <a:pt x="916" y="1241"/>
                </a:lnTo>
                <a:lnTo>
                  <a:pt x="903" y="1240"/>
                </a:lnTo>
                <a:lnTo>
                  <a:pt x="905" y="1243"/>
                </a:lnTo>
                <a:lnTo>
                  <a:pt x="895" y="1245"/>
                </a:lnTo>
                <a:lnTo>
                  <a:pt x="895" y="1255"/>
                </a:lnTo>
                <a:lnTo>
                  <a:pt x="890" y="1255"/>
                </a:lnTo>
                <a:lnTo>
                  <a:pt x="873" y="1243"/>
                </a:lnTo>
                <a:lnTo>
                  <a:pt x="875" y="1241"/>
                </a:lnTo>
                <a:lnTo>
                  <a:pt x="871" y="1240"/>
                </a:lnTo>
                <a:lnTo>
                  <a:pt x="866" y="1233"/>
                </a:lnTo>
                <a:lnTo>
                  <a:pt x="843" y="1228"/>
                </a:lnTo>
                <a:lnTo>
                  <a:pt x="826" y="1228"/>
                </a:lnTo>
                <a:lnTo>
                  <a:pt x="821" y="1231"/>
                </a:lnTo>
                <a:lnTo>
                  <a:pt x="821" y="1226"/>
                </a:lnTo>
                <a:lnTo>
                  <a:pt x="809" y="1228"/>
                </a:lnTo>
                <a:lnTo>
                  <a:pt x="799" y="1223"/>
                </a:lnTo>
                <a:lnTo>
                  <a:pt x="801" y="1219"/>
                </a:lnTo>
                <a:lnTo>
                  <a:pt x="799" y="1218"/>
                </a:lnTo>
                <a:lnTo>
                  <a:pt x="796" y="1221"/>
                </a:lnTo>
                <a:lnTo>
                  <a:pt x="793" y="1214"/>
                </a:lnTo>
                <a:lnTo>
                  <a:pt x="789" y="1214"/>
                </a:lnTo>
                <a:lnTo>
                  <a:pt x="783" y="1208"/>
                </a:lnTo>
                <a:lnTo>
                  <a:pt x="778" y="1209"/>
                </a:lnTo>
                <a:lnTo>
                  <a:pt x="768" y="1201"/>
                </a:lnTo>
                <a:lnTo>
                  <a:pt x="758" y="1204"/>
                </a:lnTo>
                <a:lnTo>
                  <a:pt x="744" y="1189"/>
                </a:lnTo>
                <a:lnTo>
                  <a:pt x="736" y="1191"/>
                </a:lnTo>
                <a:lnTo>
                  <a:pt x="732" y="1186"/>
                </a:lnTo>
                <a:lnTo>
                  <a:pt x="714" y="1181"/>
                </a:lnTo>
                <a:lnTo>
                  <a:pt x="714" y="1174"/>
                </a:lnTo>
                <a:lnTo>
                  <a:pt x="709" y="1168"/>
                </a:lnTo>
                <a:lnTo>
                  <a:pt x="709" y="1163"/>
                </a:lnTo>
                <a:lnTo>
                  <a:pt x="697" y="1129"/>
                </a:lnTo>
                <a:lnTo>
                  <a:pt x="687" y="1119"/>
                </a:lnTo>
                <a:lnTo>
                  <a:pt x="687" y="1114"/>
                </a:lnTo>
                <a:lnTo>
                  <a:pt x="681" y="1109"/>
                </a:lnTo>
                <a:lnTo>
                  <a:pt x="682" y="1089"/>
                </a:lnTo>
                <a:lnTo>
                  <a:pt x="681" y="1082"/>
                </a:lnTo>
                <a:lnTo>
                  <a:pt x="672" y="1074"/>
                </a:lnTo>
                <a:lnTo>
                  <a:pt x="679" y="1055"/>
                </a:lnTo>
                <a:lnTo>
                  <a:pt x="676" y="1052"/>
                </a:lnTo>
                <a:lnTo>
                  <a:pt x="672" y="1042"/>
                </a:lnTo>
                <a:lnTo>
                  <a:pt x="657" y="1034"/>
                </a:lnTo>
                <a:lnTo>
                  <a:pt x="647" y="1020"/>
                </a:lnTo>
                <a:lnTo>
                  <a:pt x="640" y="1019"/>
                </a:lnTo>
                <a:lnTo>
                  <a:pt x="635" y="995"/>
                </a:lnTo>
                <a:lnTo>
                  <a:pt x="629" y="994"/>
                </a:lnTo>
                <a:lnTo>
                  <a:pt x="619" y="975"/>
                </a:lnTo>
                <a:lnTo>
                  <a:pt x="607" y="968"/>
                </a:lnTo>
                <a:lnTo>
                  <a:pt x="607" y="965"/>
                </a:lnTo>
                <a:lnTo>
                  <a:pt x="599" y="960"/>
                </a:lnTo>
                <a:lnTo>
                  <a:pt x="600" y="955"/>
                </a:lnTo>
                <a:lnTo>
                  <a:pt x="595" y="947"/>
                </a:lnTo>
                <a:lnTo>
                  <a:pt x="592" y="935"/>
                </a:lnTo>
                <a:lnTo>
                  <a:pt x="597" y="935"/>
                </a:lnTo>
                <a:lnTo>
                  <a:pt x="589" y="928"/>
                </a:lnTo>
                <a:lnTo>
                  <a:pt x="590" y="923"/>
                </a:lnTo>
                <a:lnTo>
                  <a:pt x="582" y="915"/>
                </a:lnTo>
                <a:lnTo>
                  <a:pt x="573" y="886"/>
                </a:lnTo>
                <a:lnTo>
                  <a:pt x="567" y="883"/>
                </a:lnTo>
                <a:lnTo>
                  <a:pt x="565" y="865"/>
                </a:lnTo>
                <a:lnTo>
                  <a:pt x="557" y="855"/>
                </a:lnTo>
                <a:lnTo>
                  <a:pt x="555" y="846"/>
                </a:lnTo>
                <a:lnTo>
                  <a:pt x="533" y="830"/>
                </a:lnTo>
                <a:lnTo>
                  <a:pt x="528" y="818"/>
                </a:lnTo>
                <a:lnTo>
                  <a:pt x="510" y="810"/>
                </a:lnTo>
                <a:lnTo>
                  <a:pt x="512" y="798"/>
                </a:lnTo>
                <a:lnTo>
                  <a:pt x="505" y="803"/>
                </a:lnTo>
                <a:lnTo>
                  <a:pt x="505" y="796"/>
                </a:lnTo>
                <a:lnTo>
                  <a:pt x="500" y="794"/>
                </a:lnTo>
                <a:lnTo>
                  <a:pt x="495" y="784"/>
                </a:lnTo>
                <a:lnTo>
                  <a:pt x="497" y="781"/>
                </a:lnTo>
                <a:lnTo>
                  <a:pt x="492" y="781"/>
                </a:lnTo>
                <a:lnTo>
                  <a:pt x="490" y="778"/>
                </a:lnTo>
                <a:lnTo>
                  <a:pt x="483" y="781"/>
                </a:lnTo>
                <a:lnTo>
                  <a:pt x="481" y="776"/>
                </a:lnTo>
                <a:lnTo>
                  <a:pt x="480" y="779"/>
                </a:lnTo>
                <a:lnTo>
                  <a:pt x="471" y="781"/>
                </a:lnTo>
                <a:lnTo>
                  <a:pt x="460" y="776"/>
                </a:lnTo>
                <a:lnTo>
                  <a:pt x="456" y="776"/>
                </a:lnTo>
                <a:lnTo>
                  <a:pt x="455" y="773"/>
                </a:lnTo>
                <a:lnTo>
                  <a:pt x="445" y="776"/>
                </a:lnTo>
                <a:lnTo>
                  <a:pt x="440" y="771"/>
                </a:lnTo>
                <a:lnTo>
                  <a:pt x="430" y="776"/>
                </a:lnTo>
                <a:lnTo>
                  <a:pt x="405" y="763"/>
                </a:lnTo>
                <a:lnTo>
                  <a:pt x="400" y="766"/>
                </a:lnTo>
                <a:lnTo>
                  <a:pt x="398" y="774"/>
                </a:lnTo>
                <a:lnTo>
                  <a:pt x="384" y="771"/>
                </a:lnTo>
                <a:lnTo>
                  <a:pt x="381" y="776"/>
                </a:lnTo>
                <a:lnTo>
                  <a:pt x="378" y="773"/>
                </a:lnTo>
                <a:lnTo>
                  <a:pt x="373" y="776"/>
                </a:lnTo>
                <a:lnTo>
                  <a:pt x="368" y="776"/>
                </a:lnTo>
                <a:lnTo>
                  <a:pt x="353" y="798"/>
                </a:lnTo>
                <a:lnTo>
                  <a:pt x="351" y="813"/>
                </a:lnTo>
                <a:lnTo>
                  <a:pt x="343" y="818"/>
                </a:lnTo>
                <a:lnTo>
                  <a:pt x="341" y="828"/>
                </a:lnTo>
                <a:lnTo>
                  <a:pt x="344" y="833"/>
                </a:lnTo>
                <a:lnTo>
                  <a:pt x="331" y="836"/>
                </a:lnTo>
                <a:lnTo>
                  <a:pt x="313" y="860"/>
                </a:lnTo>
                <a:lnTo>
                  <a:pt x="301" y="855"/>
                </a:lnTo>
                <a:lnTo>
                  <a:pt x="299" y="858"/>
                </a:lnTo>
                <a:lnTo>
                  <a:pt x="296" y="850"/>
                </a:lnTo>
                <a:lnTo>
                  <a:pt x="291" y="851"/>
                </a:lnTo>
                <a:lnTo>
                  <a:pt x="281" y="846"/>
                </a:lnTo>
                <a:lnTo>
                  <a:pt x="277" y="838"/>
                </a:lnTo>
                <a:lnTo>
                  <a:pt x="257" y="830"/>
                </a:lnTo>
                <a:lnTo>
                  <a:pt x="256" y="826"/>
                </a:lnTo>
                <a:lnTo>
                  <a:pt x="251" y="825"/>
                </a:lnTo>
                <a:lnTo>
                  <a:pt x="254" y="818"/>
                </a:lnTo>
                <a:lnTo>
                  <a:pt x="251" y="820"/>
                </a:lnTo>
                <a:lnTo>
                  <a:pt x="226" y="811"/>
                </a:lnTo>
                <a:lnTo>
                  <a:pt x="214" y="801"/>
                </a:lnTo>
                <a:lnTo>
                  <a:pt x="212" y="791"/>
                </a:lnTo>
                <a:lnTo>
                  <a:pt x="194" y="783"/>
                </a:lnTo>
                <a:lnTo>
                  <a:pt x="180" y="766"/>
                </a:lnTo>
                <a:lnTo>
                  <a:pt x="177" y="751"/>
                </a:lnTo>
                <a:lnTo>
                  <a:pt x="169" y="738"/>
                </a:lnTo>
                <a:lnTo>
                  <a:pt x="169" y="721"/>
                </a:lnTo>
                <a:lnTo>
                  <a:pt x="172" y="711"/>
                </a:lnTo>
                <a:lnTo>
                  <a:pt x="170" y="701"/>
                </a:lnTo>
                <a:lnTo>
                  <a:pt x="160" y="686"/>
                </a:lnTo>
                <a:lnTo>
                  <a:pt x="162" y="682"/>
                </a:lnTo>
                <a:lnTo>
                  <a:pt x="157" y="681"/>
                </a:lnTo>
                <a:lnTo>
                  <a:pt x="155" y="659"/>
                </a:lnTo>
                <a:lnTo>
                  <a:pt x="147" y="651"/>
                </a:lnTo>
                <a:lnTo>
                  <a:pt x="145" y="646"/>
                </a:lnTo>
                <a:lnTo>
                  <a:pt x="140" y="646"/>
                </a:lnTo>
                <a:lnTo>
                  <a:pt x="127" y="629"/>
                </a:lnTo>
                <a:lnTo>
                  <a:pt x="120" y="630"/>
                </a:lnTo>
                <a:lnTo>
                  <a:pt x="119" y="627"/>
                </a:lnTo>
                <a:lnTo>
                  <a:pt x="117" y="627"/>
                </a:lnTo>
                <a:lnTo>
                  <a:pt x="108" y="622"/>
                </a:lnTo>
                <a:lnTo>
                  <a:pt x="108" y="617"/>
                </a:lnTo>
                <a:lnTo>
                  <a:pt x="95" y="604"/>
                </a:lnTo>
                <a:lnTo>
                  <a:pt x="90" y="594"/>
                </a:lnTo>
                <a:lnTo>
                  <a:pt x="77" y="582"/>
                </a:lnTo>
                <a:lnTo>
                  <a:pt x="55" y="554"/>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4978" name="Freeform 50"/>
          <p:cNvSpPr>
            <a:spLocks/>
          </p:cNvSpPr>
          <p:nvPr/>
        </p:nvSpPr>
        <p:spPr bwMode="auto">
          <a:xfrm>
            <a:off x="2576515" y="3409950"/>
            <a:ext cx="1141412" cy="1157288"/>
          </a:xfrm>
          <a:custGeom>
            <a:avLst/>
            <a:gdLst/>
            <a:ahLst/>
            <a:cxnLst>
              <a:cxn ang="0">
                <a:pos x="19" y="516"/>
              </a:cxn>
              <a:cxn ang="0">
                <a:pos x="24" y="477"/>
              </a:cxn>
              <a:cxn ang="0">
                <a:pos x="32" y="429"/>
              </a:cxn>
              <a:cxn ang="0">
                <a:pos x="42" y="363"/>
              </a:cxn>
              <a:cxn ang="0">
                <a:pos x="54" y="271"/>
              </a:cxn>
              <a:cxn ang="0">
                <a:pos x="62" y="231"/>
              </a:cxn>
              <a:cxn ang="0">
                <a:pos x="79" y="112"/>
              </a:cxn>
              <a:cxn ang="0">
                <a:pos x="96" y="0"/>
              </a:cxn>
              <a:cxn ang="0">
                <a:pos x="157" y="9"/>
              </a:cxn>
              <a:cxn ang="0">
                <a:pos x="238" y="20"/>
              </a:cxn>
              <a:cxn ang="0">
                <a:pos x="244" y="22"/>
              </a:cxn>
              <a:cxn ang="0">
                <a:pos x="291" y="27"/>
              </a:cxn>
              <a:cxn ang="0">
                <a:pos x="295" y="29"/>
              </a:cxn>
              <a:cxn ang="0">
                <a:pos x="330" y="34"/>
              </a:cxn>
              <a:cxn ang="0">
                <a:pos x="373" y="37"/>
              </a:cxn>
              <a:cxn ang="0">
                <a:pos x="398" y="40"/>
              </a:cxn>
              <a:cxn ang="0">
                <a:pos x="443" y="45"/>
              </a:cxn>
              <a:cxn ang="0">
                <a:pos x="450" y="47"/>
              </a:cxn>
              <a:cxn ang="0">
                <a:pos x="554" y="57"/>
              </a:cxn>
              <a:cxn ang="0">
                <a:pos x="638" y="64"/>
              </a:cxn>
              <a:cxn ang="0">
                <a:pos x="646" y="64"/>
              </a:cxn>
              <a:cxn ang="0">
                <a:pos x="641" y="121"/>
              </a:cxn>
              <a:cxn ang="0">
                <a:pos x="638" y="121"/>
              </a:cxn>
              <a:cxn ang="0">
                <a:pos x="634" y="171"/>
              </a:cxn>
              <a:cxn ang="0">
                <a:pos x="631" y="206"/>
              </a:cxn>
              <a:cxn ang="0">
                <a:pos x="631" y="219"/>
              </a:cxn>
              <a:cxn ang="0">
                <a:pos x="627" y="270"/>
              </a:cxn>
              <a:cxn ang="0">
                <a:pos x="624" y="295"/>
              </a:cxn>
              <a:cxn ang="0">
                <a:pos x="622" y="320"/>
              </a:cxn>
              <a:cxn ang="0">
                <a:pos x="617" y="370"/>
              </a:cxn>
              <a:cxn ang="0">
                <a:pos x="614" y="425"/>
              </a:cxn>
              <a:cxn ang="0">
                <a:pos x="609" y="454"/>
              </a:cxn>
              <a:cxn ang="0">
                <a:pos x="607" y="475"/>
              </a:cxn>
              <a:cxn ang="0">
                <a:pos x="604" y="526"/>
              </a:cxn>
              <a:cxn ang="0">
                <a:pos x="597" y="574"/>
              </a:cxn>
              <a:cxn ang="0">
                <a:pos x="596" y="623"/>
              </a:cxn>
              <a:cxn ang="0">
                <a:pos x="594" y="633"/>
              </a:cxn>
              <a:cxn ang="0">
                <a:pos x="567" y="631"/>
              </a:cxn>
              <a:cxn ang="0">
                <a:pos x="529" y="628"/>
              </a:cxn>
              <a:cxn ang="0">
                <a:pos x="504" y="624"/>
              </a:cxn>
              <a:cxn ang="0">
                <a:pos x="500" y="624"/>
              </a:cxn>
              <a:cxn ang="0">
                <a:pos x="418" y="618"/>
              </a:cxn>
              <a:cxn ang="0">
                <a:pos x="412" y="616"/>
              </a:cxn>
              <a:cxn ang="0">
                <a:pos x="306" y="606"/>
              </a:cxn>
              <a:cxn ang="0">
                <a:pos x="270" y="601"/>
              </a:cxn>
              <a:cxn ang="0">
                <a:pos x="246" y="599"/>
              </a:cxn>
              <a:cxn ang="0">
                <a:pos x="244" y="599"/>
              </a:cxn>
              <a:cxn ang="0">
                <a:pos x="244" y="601"/>
              </a:cxn>
              <a:cxn ang="0">
                <a:pos x="244" y="608"/>
              </a:cxn>
              <a:cxn ang="0">
                <a:pos x="243" y="609"/>
              </a:cxn>
              <a:cxn ang="0">
                <a:pos x="244" y="616"/>
              </a:cxn>
              <a:cxn ang="0">
                <a:pos x="244" y="619"/>
              </a:cxn>
              <a:cxn ang="0">
                <a:pos x="251" y="623"/>
              </a:cxn>
              <a:cxn ang="0">
                <a:pos x="179" y="614"/>
              </a:cxn>
              <a:cxn ang="0">
                <a:pos x="89" y="603"/>
              </a:cxn>
              <a:cxn ang="0">
                <a:pos x="82" y="653"/>
              </a:cxn>
              <a:cxn ang="0">
                <a:pos x="0" y="641"/>
              </a:cxn>
              <a:cxn ang="0">
                <a:pos x="19" y="516"/>
              </a:cxn>
            </a:cxnLst>
            <a:rect l="0" t="0" r="r" b="b"/>
            <a:pathLst>
              <a:path w="646" h="653">
                <a:moveTo>
                  <a:pt x="19" y="516"/>
                </a:moveTo>
                <a:lnTo>
                  <a:pt x="24" y="477"/>
                </a:lnTo>
                <a:lnTo>
                  <a:pt x="32" y="429"/>
                </a:lnTo>
                <a:lnTo>
                  <a:pt x="42" y="363"/>
                </a:lnTo>
                <a:lnTo>
                  <a:pt x="54" y="271"/>
                </a:lnTo>
                <a:lnTo>
                  <a:pt x="62" y="231"/>
                </a:lnTo>
                <a:lnTo>
                  <a:pt x="79" y="112"/>
                </a:lnTo>
                <a:lnTo>
                  <a:pt x="96" y="0"/>
                </a:lnTo>
                <a:lnTo>
                  <a:pt x="157" y="9"/>
                </a:lnTo>
                <a:lnTo>
                  <a:pt x="238" y="20"/>
                </a:lnTo>
                <a:lnTo>
                  <a:pt x="244" y="22"/>
                </a:lnTo>
                <a:lnTo>
                  <a:pt x="291" y="27"/>
                </a:lnTo>
                <a:lnTo>
                  <a:pt x="295" y="29"/>
                </a:lnTo>
                <a:lnTo>
                  <a:pt x="330" y="34"/>
                </a:lnTo>
                <a:lnTo>
                  <a:pt x="373" y="37"/>
                </a:lnTo>
                <a:lnTo>
                  <a:pt x="398" y="40"/>
                </a:lnTo>
                <a:lnTo>
                  <a:pt x="443" y="45"/>
                </a:lnTo>
                <a:lnTo>
                  <a:pt x="450" y="47"/>
                </a:lnTo>
                <a:lnTo>
                  <a:pt x="554" y="57"/>
                </a:lnTo>
                <a:lnTo>
                  <a:pt x="638" y="64"/>
                </a:lnTo>
                <a:lnTo>
                  <a:pt x="646" y="64"/>
                </a:lnTo>
                <a:lnTo>
                  <a:pt x="641" y="121"/>
                </a:lnTo>
                <a:lnTo>
                  <a:pt x="638" y="121"/>
                </a:lnTo>
                <a:lnTo>
                  <a:pt x="634" y="171"/>
                </a:lnTo>
                <a:lnTo>
                  <a:pt x="631" y="206"/>
                </a:lnTo>
                <a:lnTo>
                  <a:pt x="631" y="219"/>
                </a:lnTo>
                <a:lnTo>
                  <a:pt x="627" y="270"/>
                </a:lnTo>
                <a:lnTo>
                  <a:pt x="624" y="295"/>
                </a:lnTo>
                <a:lnTo>
                  <a:pt x="622" y="320"/>
                </a:lnTo>
                <a:lnTo>
                  <a:pt x="617" y="370"/>
                </a:lnTo>
                <a:lnTo>
                  <a:pt x="614" y="425"/>
                </a:lnTo>
                <a:lnTo>
                  <a:pt x="609" y="454"/>
                </a:lnTo>
                <a:lnTo>
                  <a:pt x="607" y="475"/>
                </a:lnTo>
                <a:lnTo>
                  <a:pt x="604" y="526"/>
                </a:lnTo>
                <a:lnTo>
                  <a:pt x="597" y="574"/>
                </a:lnTo>
                <a:lnTo>
                  <a:pt x="596" y="623"/>
                </a:lnTo>
                <a:lnTo>
                  <a:pt x="594" y="633"/>
                </a:lnTo>
                <a:lnTo>
                  <a:pt x="567" y="631"/>
                </a:lnTo>
                <a:lnTo>
                  <a:pt x="529" y="628"/>
                </a:lnTo>
                <a:lnTo>
                  <a:pt x="504" y="624"/>
                </a:lnTo>
                <a:lnTo>
                  <a:pt x="500" y="624"/>
                </a:lnTo>
                <a:lnTo>
                  <a:pt x="418" y="618"/>
                </a:lnTo>
                <a:lnTo>
                  <a:pt x="412" y="616"/>
                </a:lnTo>
                <a:lnTo>
                  <a:pt x="306" y="606"/>
                </a:lnTo>
                <a:lnTo>
                  <a:pt x="270" y="601"/>
                </a:lnTo>
                <a:lnTo>
                  <a:pt x="246" y="599"/>
                </a:lnTo>
                <a:lnTo>
                  <a:pt x="244" y="599"/>
                </a:lnTo>
                <a:lnTo>
                  <a:pt x="244" y="601"/>
                </a:lnTo>
                <a:lnTo>
                  <a:pt x="244" y="608"/>
                </a:lnTo>
                <a:lnTo>
                  <a:pt x="243" y="609"/>
                </a:lnTo>
                <a:lnTo>
                  <a:pt x="244" y="616"/>
                </a:lnTo>
                <a:lnTo>
                  <a:pt x="244" y="619"/>
                </a:lnTo>
                <a:lnTo>
                  <a:pt x="251" y="623"/>
                </a:lnTo>
                <a:lnTo>
                  <a:pt x="179" y="614"/>
                </a:lnTo>
                <a:lnTo>
                  <a:pt x="89" y="603"/>
                </a:lnTo>
                <a:lnTo>
                  <a:pt x="82" y="653"/>
                </a:lnTo>
                <a:lnTo>
                  <a:pt x="0" y="641"/>
                </a:lnTo>
                <a:lnTo>
                  <a:pt x="19" y="516"/>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79" name="Freeform 51"/>
          <p:cNvSpPr>
            <a:spLocks/>
          </p:cNvSpPr>
          <p:nvPr/>
        </p:nvSpPr>
        <p:spPr bwMode="auto">
          <a:xfrm>
            <a:off x="5607050" y="3916363"/>
            <a:ext cx="587375" cy="989012"/>
          </a:xfrm>
          <a:custGeom>
            <a:avLst/>
            <a:gdLst/>
            <a:ahLst/>
            <a:cxnLst>
              <a:cxn ang="0">
                <a:pos x="324" y="537"/>
              </a:cxn>
              <a:cxn ang="0">
                <a:pos x="242" y="537"/>
              </a:cxn>
              <a:cxn ang="0">
                <a:pos x="211" y="557"/>
              </a:cxn>
              <a:cxn ang="0">
                <a:pos x="209" y="545"/>
              </a:cxn>
              <a:cxn ang="0">
                <a:pos x="199" y="530"/>
              </a:cxn>
              <a:cxn ang="0">
                <a:pos x="187" y="513"/>
              </a:cxn>
              <a:cxn ang="0">
                <a:pos x="185" y="505"/>
              </a:cxn>
              <a:cxn ang="0">
                <a:pos x="187" y="492"/>
              </a:cxn>
              <a:cxn ang="0">
                <a:pos x="190" y="480"/>
              </a:cxn>
              <a:cxn ang="0">
                <a:pos x="192" y="470"/>
              </a:cxn>
              <a:cxn ang="0">
                <a:pos x="82" y="477"/>
              </a:cxn>
              <a:cxn ang="0">
                <a:pos x="10" y="472"/>
              </a:cxn>
              <a:cxn ang="0">
                <a:pos x="8" y="450"/>
              </a:cxn>
              <a:cxn ang="0">
                <a:pos x="8" y="436"/>
              </a:cxn>
              <a:cxn ang="0">
                <a:pos x="17" y="436"/>
              </a:cxn>
              <a:cxn ang="0">
                <a:pos x="23" y="411"/>
              </a:cxn>
              <a:cxn ang="0">
                <a:pos x="22" y="408"/>
              </a:cxn>
              <a:cxn ang="0">
                <a:pos x="35" y="391"/>
              </a:cxn>
              <a:cxn ang="0">
                <a:pos x="32" y="379"/>
              </a:cxn>
              <a:cxn ang="0">
                <a:pos x="43" y="364"/>
              </a:cxn>
              <a:cxn ang="0">
                <a:pos x="50" y="356"/>
              </a:cxn>
              <a:cxn ang="0">
                <a:pos x="53" y="341"/>
              </a:cxn>
              <a:cxn ang="0">
                <a:pos x="43" y="339"/>
              </a:cxn>
              <a:cxn ang="0">
                <a:pos x="60" y="331"/>
              </a:cxn>
              <a:cxn ang="0">
                <a:pos x="68" y="318"/>
              </a:cxn>
              <a:cxn ang="0">
                <a:pos x="58" y="311"/>
              </a:cxn>
              <a:cxn ang="0">
                <a:pos x="55" y="306"/>
              </a:cxn>
              <a:cxn ang="0">
                <a:pos x="55" y="292"/>
              </a:cxn>
              <a:cxn ang="0">
                <a:pos x="40" y="289"/>
              </a:cxn>
              <a:cxn ang="0">
                <a:pos x="47" y="262"/>
              </a:cxn>
              <a:cxn ang="0">
                <a:pos x="38" y="261"/>
              </a:cxn>
              <a:cxn ang="0">
                <a:pos x="40" y="242"/>
              </a:cxn>
              <a:cxn ang="0">
                <a:pos x="43" y="231"/>
              </a:cxn>
              <a:cxn ang="0">
                <a:pos x="42" y="219"/>
              </a:cxn>
              <a:cxn ang="0">
                <a:pos x="43" y="195"/>
              </a:cxn>
              <a:cxn ang="0">
                <a:pos x="38" y="197"/>
              </a:cxn>
              <a:cxn ang="0">
                <a:pos x="28" y="197"/>
              </a:cxn>
              <a:cxn ang="0">
                <a:pos x="28" y="182"/>
              </a:cxn>
              <a:cxn ang="0">
                <a:pos x="28" y="167"/>
              </a:cxn>
              <a:cxn ang="0">
                <a:pos x="38" y="167"/>
              </a:cxn>
              <a:cxn ang="0">
                <a:pos x="43" y="160"/>
              </a:cxn>
              <a:cxn ang="0">
                <a:pos x="42" y="149"/>
              </a:cxn>
              <a:cxn ang="0">
                <a:pos x="47" y="137"/>
              </a:cxn>
              <a:cxn ang="0">
                <a:pos x="57" y="129"/>
              </a:cxn>
              <a:cxn ang="0">
                <a:pos x="62" y="115"/>
              </a:cxn>
              <a:cxn ang="0">
                <a:pos x="60" y="107"/>
              </a:cxn>
              <a:cxn ang="0">
                <a:pos x="67" y="90"/>
              </a:cxn>
              <a:cxn ang="0">
                <a:pos x="82" y="85"/>
              </a:cxn>
              <a:cxn ang="0">
                <a:pos x="87" y="68"/>
              </a:cxn>
              <a:cxn ang="0">
                <a:pos x="85" y="58"/>
              </a:cxn>
              <a:cxn ang="0">
                <a:pos x="85" y="38"/>
              </a:cxn>
              <a:cxn ang="0">
                <a:pos x="92" y="47"/>
              </a:cxn>
              <a:cxn ang="0">
                <a:pos x="93" y="30"/>
              </a:cxn>
              <a:cxn ang="0">
                <a:pos x="107" y="30"/>
              </a:cxn>
              <a:cxn ang="0">
                <a:pos x="105" y="15"/>
              </a:cxn>
              <a:cxn ang="0">
                <a:pos x="247" y="5"/>
              </a:cxn>
              <a:cxn ang="0">
                <a:pos x="313" y="48"/>
              </a:cxn>
              <a:cxn ang="0">
                <a:pos x="309" y="197"/>
              </a:cxn>
              <a:cxn ang="0">
                <a:pos x="311" y="378"/>
              </a:cxn>
            </a:cxnLst>
            <a:rect l="0" t="0" r="r" b="b"/>
            <a:pathLst>
              <a:path w="331" h="560">
                <a:moveTo>
                  <a:pt x="314" y="410"/>
                </a:moveTo>
                <a:lnTo>
                  <a:pt x="319" y="445"/>
                </a:lnTo>
                <a:lnTo>
                  <a:pt x="321" y="460"/>
                </a:lnTo>
                <a:lnTo>
                  <a:pt x="326" y="490"/>
                </a:lnTo>
                <a:lnTo>
                  <a:pt x="329" y="528"/>
                </a:lnTo>
                <a:lnTo>
                  <a:pt x="331" y="533"/>
                </a:lnTo>
                <a:lnTo>
                  <a:pt x="324" y="537"/>
                </a:lnTo>
                <a:lnTo>
                  <a:pt x="313" y="532"/>
                </a:lnTo>
                <a:lnTo>
                  <a:pt x="303" y="537"/>
                </a:lnTo>
                <a:lnTo>
                  <a:pt x="282" y="528"/>
                </a:lnTo>
                <a:lnTo>
                  <a:pt x="276" y="530"/>
                </a:lnTo>
                <a:lnTo>
                  <a:pt x="282" y="532"/>
                </a:lnTo>
                <a:lnTo>
                  <a:pt x="242" y="545"/>
                </a:lnTo>
                <a:lnTo>
                  <a:pt x="242" y="537"/>
                </a:lnTo>
                <a:lnTo>
                  <a:pt x="237" y="537"/>
                </a:lnTo>
                <a:lnTo>
                  <a:pt x="234" y="538"/>
                </a:lnTo>
                <a:lnTo>
                  <a:pt x="239" y="545"/>
                </a:lnTo>
                <a:lnTo>
                  <a:pt x="231" y="552"/>
                </a:lnTo>
                <a:lnTo>
                  <a:pt x="229" y="559"/>
                </a:lnTo>
                <a:lnTo>
                  <a:pt x="214" y="560"/>
                </a:lnTo>
                <a:lnTo>
                  <a:pt x="211" y="557"/>
                </a:lnTo>
                <a:lnTo>
                  <a:pt x="211" y="555"/>
                </a:lnTo>
                <a:lnTo>
                  <a:pt x="209" y="554"/>
                </a:lnTo>
                <a:lnTo>
                  <a:pt x="209" y="550"/>
                </a:lnTo>
                <a:lnTo>
                  <a:pt x="207" y="548"/>
                </a:lnTo>
                <a:lnTo>
                  <a:pt x="207" y="548"/>
                </a:lnTo>
                <a:lnTo>
                  <a:pt x="209" y="547"/>
                </a:lnTo>
                <a:lnTo>
                  <a:pt x="209" y="545"/>
                </a:lnTo>
                <a:lnTo>
                  <a:pt x="207" y="543"/>
                </a:lnTo>
                <a:lnTo>
                  <a:pt x="206" y="543"/>
                </a:lnTo>
                <a:lnTo>
                  <a:pt x="206" y="540"/>
                </a:lnTo>
                <a:lnTo>
                  <a:pt x="202" y="537"/>
                </a:lnTo>
                <a:lnTo>
                  <a:pt x="202" y="533"/>
                </a:lnTo>
                <a:lnTo>
                  <a:pt x="201" y="530"/>
                </a:lnTo>
                <a:lnTo>
                  <a:pt x="199" y="530"/>
                </a:lnTo>
                <a:lnTo>
                  <a:pt x="199" y="528"/>
                </a:lnTo>
                <a:lnTo>
                  <a:pt x="199" y="528"/>
                </a:lnTo>
                <a:lnTo>
                  <a:pt x="197" y="527"/>
                </a:lnTo>
                <a:lnTo>
                  <a:pt x="194" y="525"/>
                </a:lnTo>
                <a:lnTo>
                  <a:pt x="190" y="522"/>
                </a:lnTo>
                <a:lnTo>
                  <a:pt x="189" y="522"/>
                </a:lnTo>
                <a:lnTo>
                  <a:pt x="187" y="513"/>
                </a:lnTo>
                <a:lnTo>
                  <a:pt x="187" y="510"/>
                </a:lnTo>
                <a:lnTo>
                  <a:pt x="187" y="510"/>
                </a:lnTo>
                <a:lnTo>
                  <a:pt x="185" y="507"/>
                </a:lnTo>
                <a:lnTo>
                  <a:pt x="184" y="508"/>
                </a:lnTo>
                <a:lnTo>
                  <a:pt x="184" y="507"/>
                </a:lnTo>
                <a:lnTo>
                  <a:pt x="184" y="505"/>
                </a:lnTo>
                <a:lnTo>
                  <a:pt x="185" y="505"/>
                </a:lnTo>
                <a:lnTo>
                  <a:pt x="184" y="503"/>
                </a:lnTo>
                <a:lnTo>
                  <a:pt x="184" y="502"/>
                </a:lnTo>
                <a:lnTo>
                  <a:pt x="185" y="500"/>
                </a:lnTo>
                <a:lnTo>
                  <a:pt x="187" y="498"/>
                </a:lnTo>
                <a:lnTo>
                  <a:pt x="185" y="495"/>
                </a:lnTo>
                <a:lnTo>
                  <a:pt x="185" y="492"/>
                </a:lnTo>
                <a:lnTo>
                  <a:pt x="187" y="492"/>
                </a:lnTo>
                <a:lnTo>
                  <a:pt x="187" y="490"/>
                </a:lnTo>
                <a:lnTo>
                  <a:pt x="189" y="488"/>
                </a:lnTo>
                <a:lnTo>
                  <a:pt x="187" y="485"/>
                </a:lnTo>
                <a:lnTo>
                  <a:pt x="189" y="485"/>
                </a:lnTo>
                <a:lnTo>
                  <a:pt x="189" y="482"/>
                </a:lnTo>
                <a:lnTo>
                  <a:pt x="190" y="482"/>
                </a:lnTo>
                <a:lnTo>
                  <a:pt x="190" y="480"/>
                </a:lnTo>
                <a:lnTo>
                  <a:pt x="189" y="478"/>
                </a:lnTo>
                <a:lnTo>
                  <a:pt x="192" y="478"/>
                </a:lnTo>
                <a:lnTo>
                  <a:pt x="190" y="475"/>
                </a:lnTo>
                <a:lnTo>
                  <a:pt x="190" y="473"/>
                </a:lnTo>
                <a:lnTo>
                  <a:pt x="194" y="473"/>
                </a:lnTo>
                <a:lnTo>
                  <a:pt x="192" y="472"/>
                </a:lnTo>
                <a:lnTo>
                  <a:pt x="192" y="470"/>
                </a:lnTo>
                <a:lnTo>
                  <a:pt x="192" y="468"/>
                </a:lnTo>
                <a:lnTo>
                  <a:pt x="182" y="470"/>
                </a:lnTo>
                <a:lnTo>
                  <a:pt x="140" y="473"/>
                </a:lnTo>
                <a:lnTo>
                  <a:pt x="132" y="473"/>
                </a:lnTo>
                <a:lnTo>
                  <a:pt x="112" y="473"/>
                </a:lnTo>
                <a:lnTo>
                  <a:pt x="110" y="473"/>
                </a:lnTo>
                <a:lnTo>
                  <a:pt x="82" y="477"/>
                </a:lnTo>
                <a:lnTo>
                  <a:pt x="60" y="478"/>
                </a:lnTo>
                <a:lnTo>
                  <a:pt x="48" y="478"/>
                </a:lnTo>
                <a:lnTo>
                  <a:pt x="3" y="482"/>
                </a:lnTo>
                <a:lnTo>
                  <a:pt x="5" y="480"/>
                </a:lnTo>
                <a:lnTo>
                  <a:pt x="8" y="477"/>
                </a:lnTo>
                <a:lnTo>
                  <a:pt x="11" y="473"/>
                </a:lnTo>
                <a:lnTo>
                  <a:pt x="10" y="472"/>
                </a:lnTo>
                <a:lnTo>
                  <a:pt x="5" y="466"/>
                </a:lnTo>
                <a:lnTo>
                  <a:pt x="6" y="460"/>
                </a:lnTo>
                <a:lnTo>
                  <a:pt x="6" y="456"/>
                </a:lnTo>
                <a:lnTo>
                  <a:pt x="1" y="453"/>
                </a:lnTo>
                <a:lnTo>
                  <a:pt x="0" y="450"/>
                </a:lnTo>
                <a:lnTo>
                  <a:pt x="1" y="450"/>
                </a:lnTo>
                <a:lnTo>
                  <a:pt x="8" y="450"/>
                </a:lnTo>
                <a:lnTo>
                  <a:pt x="13" y="448"/>
                </a:lnTo>
                <a:lnTo>
                  <a:pt x="15" y="445"/>
                </a:lnTo>
                <a:lnTo>
                  <a:pt x="15" y="443"/>
                </a:lnTo>
                <a:lnTo>
                  <a:pt x="10" y="441"/>
                </a:lnTo>
                <a:lnTo>
                  <a:pt x="10" y="438"/>
                </a:lnTo>
                <a:lnTo>
                  <a:pt x="10" y="436"/>
                </a:lnTo>
                <a:lnTo>
                  <a:pt x="8" y="436"/>
                </a:lnTo>
                <a:lnTo>
                  <a:pt x="6" y="431"/>
                </a:lnTo>
                <a:lnTo>
                  <a:pt x="8" y="431"/>
                </a:lnTo>
                <a:lnTo>
                  <a:pt x="10" y="431"/>
                </a:lnTo>
                <a:lnTo>
                  <a:pt x="10" y="433"/>
                </a:lnTo>
                <a:lnTo>
                  <a:pt x="11" y="435"/>
                </a:lnTo>
                <a:lnTo>
                  <a:pt x="15" y="436"/>
                </a:lnTo>
                <a:lnTo>
                  <a:pt x="17" y="436"/>
                </a:lnTo>
                <a:lnTo>
                  <a:pt x="18" y="433"/>
                </a:lnTo>
                <a:lnTo>
                  <a:pt x="18" y="431"/>
                </a:lnTo>
                <a:lnTo>
                  <a:pt x="13" y="428"/>
                </a:lnTo>
                <a:lnTo>
                  <a:pt x="13" y="420"/>
                </a:lnTo>
                <a:lnTo>
                  <a:pt x="18" y="418"/>
                </a:lnTo>
                <a:lnTo>
                  <a:pt x="20" y="415"/>
                </a:lnTo>
                <a:lnTo>
                  <a:pt x="23" y="411"/>
                </a:lnTo>
                <a:lnTo>
                  <a:pt x="22" y="410"/>
                </a:lnTo>
                <a:lnTo>
                  <a:pt x="13" y="410"/>
                </a:lnTo>
                <a:lnTo>
                  <a:pt x="11" y="410"/>
                </a:lnTo>
                <a:lnTo>
                  <a:pt x="11" y="406"/>
                </a:lnTo>
                <a:lnTo>
                  <a:pt x="13" y="405"/>
                </a:lnTo>
                <a:lnTo>
                  <a:pt x="18" y="408"/>
                </a:lnTo>
                <a:lnTo>
                  <a:pt x="22" y="408"/>
                </a:lnTo>
                <a:lnTo>
                  <a:pt x="23" y="405"/>
                </a:lnTo>
                <a:lnTo>
                  <a:pt x="23" y="398"/>
                </a:lnTo>
                <a:lnTo>
                  <a:pt x="27" y="393"/>
                </a:lnTo>
                <a:lnTo>
                  <a:pt x="25" y="393"/>
                </a:lnTo>
                <a:lnTo>
                  <a:pt x="28" y="391"/>
                </a:lnTo>
                <a:lnTo>
                  <a:pt x="33" y="393"/>
                </a:lnTo>
                <a:lnTo>
                  <a:pt x="35" y="391"/>
                </a:lnTo>
                <a:lnTo>
                  <a:pt x="35" y="390"/>
                </a:lnTo>
                <a:lnTo>
                  <a:pt x="28" y="391"/>
                </a:lnTo>
                <a:lnTo>
                  <a:pt x="25" y="390"/>
                </a:lnTo>
                <a:lnTo>
                  <a:pt x="28" y="388"/>
                </a:lnTo>
                <a:lnTo>
                  <a:pt x="28" y="383"/>
                </a:lnTo>
                <a:lnTo>
                  <a:pt x="30" y="379"/>
                </a:lnTo>
                <a:lnTo>
                  <a:pt x="32" y="379"/>
                </a:lnTo>
                <a:lnTo>
                  <a:pt x="33" y="385"/>
                </a:lnTo>
                <a:lnTo>
                  <a:pt x="37" y="385"/>
                </a:lnTo>
                <a:lnTo>
                  <a:pt x="38" y="383"/>
                </a:lnTo>
                <a:lnTo>
                  <a:pt x="35" y="379"/>
                </a:lnTo>
                <a:lnTo>
                  <a:pt x="37" y="378"/>
                </a:lnTo>
                <a:lnTo>
                  <a:pt x="40" y="373"/>
                </a:lnTo>
                <a:lnTo>
                  <a:pt x="43" y="364"/>
                </a:lnTo>
                <a:lnTo>
                  <a:pt x="50" y="364"/>
                </a:lnTo>
                <a:lnTo>
                  <a:pt x="52" y="359"/>
                </a:lnTo>
                <a:lnTo>
                  <a:pt x="50" y="358"/>
                </a:lnTo>
                <a:lnTo>
                  <a:pt x="45" y="356"/>
                </a:lnTo>
                <a:lnTo>
                  <a:pt x="45" y="354"/>
                </a:lnTo>
                <a:lnTo>
                  <a:pt x="47" y="353"/>
                </a:lnTo>
                <a:lnTo>
                  <a:pt x="50" y="356"/>
                </a:lnTo>
                <a:lnTo>
                  <a:pt x="53" y="356"/>
                </a:lnTo>
                <a:lnTo>
                  <a:pt x="52" y="353"/>
                </a:lnTo>
                <a:lnTo>
                  <a:pt x="55" y="349"/>
                </a:lnTo>
                <a:lnTo>
                  <a:pt x="58" y="346"/>
                </a:lnTo>
                <a:lnTo>
                  <a:pt x="58" y="343"/>
                </a:lnTo>
                <a:lnTo>
                  <a:pt x="57" y="343"/>
                </a:lnTo>
                <a:lnTo>
                  <a:pt x="53" y="341"/>
                </a:lnTo>
                <a:lnTo>
                  <a:pt x="53" y="344"/>
                </a:lnTo>
                <a:lnTo>
                  <a:pt x="53" y="346"/>
                </a:lnTo>
                <a:lnTo>
                  <a:pt x="50" y="346"/>
                </a:lnTo>
                <a:lnTo>
                  <a:pt x="48" y="348"/>
                </a:lnTo>
                <a:lnTo>
                  <a:pt x="43" y="346"/>
                </a:lnTo>
                <a:lnTo>
                  <a:pt x="42" y="344"/>
                </a:lnTo>
                <a:lnTo>
                  <a:pt x="43" y="339"/>
                </a:lnTo>
                <a:lnTo>
                  <a:pt x="47" y="336"/>
                </a:lnTo>
                <a:lnTo>
                  <a:pt x="48" y="338"/>
                </a:lnTo>
                <a:lnTo>
                  <a:pt x="50" y="336"/>
                </a:lnTo>
                <a:lnTo>
                  <a:pt x="52" y="336"/>
                </a:lnTo>
                <a:lnTo>
                  <a:pt x="53" y="334"/>
                </a:lnTo>
                <a:lnTo>
                  <a:pt x="60" y="336"/>
                </a:lnTo>
                <a:lnTo>
                  <a:pt x="60" y="331"/>
                </a:lnTo>
                <a:lnTo>
                  <a:pt x="60" y="329"/>
                </a:lnTo>
                <a:lnTo>
                  <a:pt x="60" y="328"/>
                </a:lnTo>
                <a:lnTo>
                  <a:pt x="60" y="328"/>
                </a:lnTo>
                <a:lnTo>
                  <a:pt x="65" y="328"/>
                </a:lnTo>
                <a:lnTo>
                  <a:pt x="65" y="326"/>
                </a:lnTo>
                <a:lnTo>
                  <a:pt x="70" y="318"/>
                </a:lnTo>
                <a:lnTo>
                  <a:pt x="68" y="318"/>
                </a:lnTo>
                <a:lnTo>
                  <a:pt x="65" y="323"/>
                </a:lnTo>
                <a:lnTo>
                  <a:pt x="60" y="321"/>
                </a:lnTo>
                <a:lnTo>
                  <a:pt x="58" y="321"/>
                </a:lnTo>
                <a:lnTo>
                  <a:pt x="57" y="316"/>
                </a:lnTo>
                <a:lnTo>
                  <a:pt x="60" y="314"/>
                </a:lnTo>
                <a:lnTo>
                  <a:pt x="60" y="313"/>
                </a:lnTo>
                <a:lnTo>
                  <a:pt x="58" y="311"/>
                </a:lnTo>
                <a:lnTo>
                  <a:pt x="53" y="313"/>
                </a:lnTo>
                <a:lnTo>
                  <a:pt x="50" y="313"/>
                </a:lnTo>
                <a:lnTo>
                  <a:pt x="45" y="306"/>
                </a:lnTo>
                <a:lnTo>
                  <a:pt x="45" y="304"/>
                </a:lnTo>
                <a:lnTo>
                  <a:pt x="48" y="301"/>
                </a:lnTo>
                <a:lnTo>
                  <a:pt x="52" y="306"/>
                </a:lnTo>
                <a:lnTo>
                  <a:pt x="55" y="306"/>
                </a:lnTo>
                <a:lnTo>
                  <a:pt x="57" y="304"/>
                </a:lnTo>
                <a:lnTo>
                  <a:pt x="57" y="304"/>
                </a:lnTo>
                <a:lnTo>
                  <a:pt x="50" y="301"/>
                </a:lnTo>
                <a:lnTo>
                  <a:pt x="50" y="299"/>
                </a:lnTo>
                <a:lnTo>
                  <a:pt x="50" y="296"/>
                </a:lnTo>
                <a:lnTo>
                  <a:pt x="52" y="296"/>
                </a:lnTo>
                <a:lnTo>
                  <a:pt x="55" y="292"/>
                </a:lnTo>
                <a:lnTo>
                  <a:pt x="57" y="291"/>
                </a:lnTo>
                <a:lnTo>
                  <a:pt x="55" y="289"/>
                </a:lnTo>
                <a:lnTo>
                  <a:pt x="52" y="289"/>
                </a:lnTo>
                <a:lnTo>
                  <a:pt x="50" y="292"/>
                </a:lnTo>
                <a:lnTo>
                  <a:pt x="50" y="292"/>
                </a:lnTo>
                <a:lnTo>
                  <a:pt x="45" y="294"/>
                </a:lnTo>
                <a:lnTo>
                  <a:pt x="40" y="289"/>
                </a:lnTo>
                <a:lnTo>
                  <a:pt x="42" y="287"/>
                </a:lnTo>
                <a:lnTo>
                  <a:pt x="50" y="281"/>
                </a:lnTo>
                <a:lnTo>
                  <a:pt x="45" y="277"/>
                </a:lnTo>
                <a:lnTo>
                  <a:pt x="42" y="277"/>
                </a:lnTo>
                <a:lnTo>
                  <a:pt x="38" y="276"/>
                </a:lnTo>
                <a:lnTo>
                  <a:pt x="40" y="267"/>
                </a:lnTo>
                <a:lnTo>
                  <a:pt x="47" y="262"/>
                </a:lnTo>
                <a:lnTo>
                  <a:pt x="47" y="252"/>
                </a:lnTo>
                <a:lnTo>
                  <a:pt x="43" y="251"/>
                </a:lnTo>
                <a:lnTo>
                  <a:pt x="42" y="251"/>
                </a:lnTo>
                <a:lnTo>
                  <a:pt x="40" y="251"/>
                </a:lnTo>
                <a:lnTo>
                  <a:pt x="40" y="256"/>
                </a:lnTo>
                <a:lnTo>
                  <a:pt x="40" y="259"/>
                </a:lnTo>
                <a:lnTo>
                  <a:pt x="38" y="261"/>
                </a:lnTo>
                <a:lnTo>
                  <a:pt x="35" y="259"/>
                </a:lnTo>
                <a:lnTo>
                  <a:pt x="33" y="256"/>
                </a:lnTo>
                <a:lnTo>
                  <a:pt x="38" y="249"/>
                </a:lnTo>
                <a:lnTo>
                  <a:pt x="38" y="247"/>
                </a:lnTo>
                <a:lnTo>
                  <a:pt x="38" y="246"/>
                </a:lnTo>
                <a:lnTo>
                  <a:pt x="38" y="244"/>
                </a:lnTo>
                <a:lnTo>
                  <a:pt x="40" y="242"/>
                </a:lnTo>
                <a:lnTo>
                  <a:pt x="40" y="241"/>
                </a:lnTo>
                <a:lnTo>
                  <a:pt x="38" y="239"/>
                </a:lnTo>
                <a:lnTo>
                  <a:pt x="33" y="236"/>
                </a:lnTo>
                <a:lnTo>
                  <a:pt x="33" y="232"/>
                </a:lnTo>
                <a:lnTo>
                  <a:pt x="35" y="231"/>
                </a:lnTo>
                <a:lnTo>
                  <a:pt x="40" y="234"/>
                </a:lnTo>
                <a:lnTo>
                  <a:pt x="43" y="231"/>
                </a:lnTo>
                <a:lnTo>
                  <a:pt x="43" y="229"/>
                </a:lnTo>
                <a:lnTo>
                  <a:pt x="42" y="222"/>
                </a:lnTo>
                <a:lnTo>
                  <a:pt x="47" y="219"/>
                </a:lnTo>
                <a:lnTo>
                  <a:pt x="48" y="216"/>
                </a:lnTo>
                <a:lnTo>
                  <a:pt x="47" y="214"/>
                </a:lnTo>
                <a:lnTo>
                  <a:pt x="43" y="216"/>
                </a:lnTo>
                <a:lnTo>
                  <a:pt x="42" y="219"/>
                </a:lnTo>
                <a:lnTo>
                  <a:pt x="38" y="219"/>
                </a:lnTo>
                <a:lnTo>
                  <a:pt x="38" y="210"/>
                </a:lnTo>
                <a:lnTo>
                  <a:pt x="38" y="209"/>
                </a:lnTo>
                <a:lnTo>
                  <a:pt x="40" y="204"/>
                </a:lnTo>
                <a:lnTo>
                  <a:pt x="43" y="200"/>
                </a:lnTo>
                <a:lnTo>
                  <a:pt x="45" y="199"/>
                </a:lnTo>
                <a:lnTo>
                  <a:pt x="43" y="195"/>
                </a:lnTo>
                <a:lnTo>
                  <a:pt x="42" y="195"/>
                </a:lnTo>
                <a:lnTo>
                  <a:pt x="40" y="200"/>
                </a:lnTo>
                <a:lnTo>
                  <a:pt x="38" y="204"/>
                </a:lnTo>
                <a:lnTo>
                  <a:pt x="33" y="204"/>
                </a:lnTo>
                <a:lnTo>
                  <a:pt x="30" y="200"/>
                </a:lnTo>
                <a:lnTo>
                  <a:pt x="38" y="197"/>
                </a:lnTo>
                <a:lnTo>
                  <a:pt x="38" y="197"/>
                </a:lnTo>
                <a:lnTo>
                  <a:pt x="38" y="195"/>
                </a:lnTo>
                <a:lnTo>
                  <a:pt x="38" y="192"/>
                </a:lnTo>
                <a:lnTo>
                  <a:pt x="33" y="190"/>
                </a:lnTo>
                <a:lnTo>
                  <a:pt x="33" y="195"/>
                </a:lnTo>
                <a:lnTo>
                  <a:pt x="33" y="197"/>
                </a:lnTo>
                <a:lnTo>
                  <a:pt x="28" y="197"/>
                </a:lnTo>
                <a:lnTo>
                  <a:pt x="28" y="197"/>
                </a:lnTo>
                <a:lnTo>
                  <a:pt x="30" y="195"/>
                </a:lnTo>
                <a:lnTo>
                  <a:pt x="32" y="190"/>
                </a:lnTo>
                <a:lnTo>
                  <a:pt x="32" y="189"/>
                </a:lnTo>
                <a:lnTo>
                  <a:pt x="30" y="187"/>
                </a:lnTo>
                <a:lnTo>
                  <a:pt x="28" y="187"/>
                </a:lnTo>
                <a:lnTo>
                  <a:pt x="28" y="185"/>
                </a:lnTo>
                <a:lnTo>
                  <a:pt x="28" y="182"/>
                </a:lnTo>
                <a:lnTo>
                  <a:pt x="32" y="184"/>
                </a:lnTo>
                <a:lnTo>
                  <a:pt x="33" y="182"/>
                </a:lnTo>
                <a:lnTo>
                  <a:pt x="35" y="177"/>
                </a:lnTo>
                <a:lnTo>
                  <a:pt x="33" y="175"/>
                </a:lnTo>
                <a:lnTo>
                  <a:pt x="28" y="172"/>
                </a:lnTo>
                <a:lnTo>
                  <a:pt x="28" y="170"/>
                </a:lnTo>
                <a:lnTo>
                  <a:pt x="28" y="167"/>
                </a:lnTo>
                <a:lnTo>
                  <a:pt x="33" y="165"/>
                </a:lnTo>
                <a:lnTo>
                  <a:pt x="38" y="170"/>
                </a:lnTo>
                <a:lnTo>
                  <a:pt x="40" y="172"/>
                </a:lnTo>
                <a:lnTo>
                  <a:pt x="45" y="170"/>
                </a:lnTo>
                <a:lnTo>
                  <a:pt x="45" y="167"/>
                </a:lnTo>
                <a:lnTo>
                  <a:pt x="43" y="165"/>
                </a:lnTo>
                <a:lnTo>
                  <a:pt x="38" y="167"/>
                </a:lnTo>
                <a:lnTo>
                  <a:pt x="37" y="167"/>
                </a:lnTo>
                <a:lnTo>
                  <a:pt x="35" y="165"/>
                </a:lnTo>
                <a:lnTo>
                  <a:pt x="35" y="160"/>
                </a:lnTo>
                <a:lnTo>
                  <a:pt x="35" y="159"/>
                </a:lnTo>
                <a:lnTo>
                  <a:pt x="38" y="159"/>
                </a:lnTo>
                <a:lnTo>
                  <a:pt x="42" y="157"/>
                </a:lnTo>
                <a:lnTo>
                  <a:pt x="43" y="160"/>
                </a:lnTo>
                <a:lnTo>
                  <a:pt x="47" y="160"/>
                </a:lnTo>
                <a:lnTo>
                  <a:pt x="48" y="159"/>
                </a:lnTo>
                <a:lnTo>
                  <a:pt x="50" y="157"/>
                </a:lnTo>
                <a:lnTo>
                  <a:pt x="50" y="155"/>
                </a:lnTo>
                <a:lnTo>
                  <a:pt x="45" y="155"/>
                </a:lnTo>
                <a:lnTo>
                  <a:pt x="42" y="152"/>
                </a:lnTo>
                <a:lnTo>
                  <a:pt x="42" y="149"/>
                </a:lnTo>
                <a:lnTo>
                  <a:pt x="45" y="140"/>
                </a:lnTo>
                <a:lnTo>
                  <a:pt x="38" y="137"/>
                </a:lnTo>
                <a:lnTo>
                  <a:pt x="38" y="134"/>
                </a:lnTo>
                <a:lnTo>
                  <a:pt x="38" y="134"/>
                </a:lnTo>
                <a:lnTo>
                  <a:pt x="43" y="135"/>
                </a:lnTo>
                <a:lnTo>
                  <a:pt x="45" y="134"/>
                </a:lnTo>
                <a:lnTo>
                  <a:pt x="47" y="137"/>
                </a:lnTo>
                <a:lnTo>
                  <a:pt x="48" y="137"/>
                </a:lnTo>
                <a:lnTo>
                  <a:pt x="50" y="137"/>
                </a:lnTo>
                <a:lnTo>
                  <a:pt x="50" y="135"/>
                </a:lnTo>
                <a:lnTo>
                  <a:pt x="50" y="134"/>
                </a:lnTo>
                <a:lnTo>
                  <a:pt x="50" y="132"/>
                </a:lnTo>
                <a:lnTo>
                  <a:pt x="50" y="130"/>
                </a:lnTo>
                <a:lnTo>
                  <a:pt x="57" y="129"/>
                </a:lnTo>
                <a:lnTo>
                  <a:pt x="58" y="122"/>
                </a:lnTo>
                <a:lnTo>
                  <a:pt x="55" y="122"/>
                </a:lnTo>
                <a:lnTo>
                  <a:pt x="50" y="118"/>
                </a:lnTo>
                <a:lnTo>
                  <a:pt x="50" y="115"/>
                </a:lnTo>
                <a:lnTo>
                  <a:pt x="52" y="112"/>
                </a:lnTo>
                <a:lnTo>
                  <a:pt x="60" y="115"/>
                </a:lnTo>
                <a:lnTo>
                  <a:pt x="62" y="115"/>
                </a:lnTo>
                <a:lnTo>
                  <a:pt x="63" y="112"/>
                </a:lnTo>
                <a:lnTo>
                  <a:pt x="62" y="112"/>
                </a:lnTo>
                <a:lnTo>
                  <a:pt x="52" y="110"/>
                </a:lnTo>
                <a:lnTo>
                  <a:pt x="50" y="107"/>
                </a:lnTo>
                <a:lnTo>
                  <a:pt x="52" y="103"/>
                </a:lnTo>
                <a:lnTo>
                  <a:pt x="58" y="107"/>
                </a:lnTo>
                <a:lnTo>
                  <a:pt x="60" y="107"/>
                </a:lnTo>
                <a:lnTo>
                  <a:pt x="60" y="102"/>
                </a:lnTo>
                <a:lnTo>
                  <a:pt x="62" y="98"/>
                </a:lnTo>
                <a:lnTo>
                  <a:pt x="63" y="98"/>
                </a:lnTo>
                <a:lnTo>
                  <a:pt x="68" y="100"/>
                </a:lnTo>
                <a:lnTo>
                  <a:pt x="68" y="95"/>
                </a:lnTo>
                <a:lnTo>
                  <a:pt x="67" y="92"/>
                </a:lnTo>
                <a:lnTo>
                  <a:pt x="67" y="90"/>
                </a:lnTo>
                <a:lnTo>
                  <a:pt x="73" y="88"/>
                </a:lnTo>
                <a:lnTo>
                  <a:pt x="73" y="90"/>
                </a:lnTo>
                <a:lnTo>
                  <a:pt x="73" y="95"/>
                </a:lnTo>
                <a:lnTo>
                  <a:pt x="75" y="95"/>
                </a:lnTo>
                <a:lnTo>
                  <a:pt x="77" y="93"/>
                </a:lnTo>
                <a:lnTo>
                  <a:pt x="77" y="90"/>
                </a:lnTo>
                <a:lnTo>
                  <a:pt x="82" y="85"/>
                </a:lnTo>
                <a:lnTo>
                  <a:pt x="83" y="80"/>
                </a:lnTo>
                <a:lnTo>
                  <a:pt x="83" y="80"/>
                </a:lnTo>
                <a:lnTo>
                  <a:pt x="82" y="73"/>
                </a:lnTo>
                <a:lnTo>
                  <a:pt x="82" y="72"/>
                </a:lnTo>
                <a:lnTo>
                  <a:pt x="83" y="70"/>
                </a:lnTo>
                <a:lnTo>
                  <a:pt x="87" y="70"/>
                </a:lnTo>
                <a:lnTo>
                  <a:pt x="87" y="68"/>
                </a:lnTo>
                <a:lnTo>
                  <a:pt x="82" y="62"/>
                </a:lnTo>
                <a:lnTo>
                  <a:pt x="82" y="60"/>
                </a:lnTo>
                <a:lnTo>
                  <a:pt x="82" y="58"/>
                </a:lnTo>
                <a:lnTo>
                  <a:pt x="83" y="50"/>
                </a:lnTo>
                <a:lnTo>
                  <a:pt x="85" y="52"/>
                </a:lnTo>
                <a:lnTo>
                  <a:pt x="85" y="57"/>
                </a:lnTo>
                <a:lnTo>
                  <a:pt x="85" y="58"/>
                </a:lnTo>
                <a:lnTo>
                  <a:pt x="88" y="58"/>
                </a:lnTo>
                <a:lnTo>
                  <a:pt x="92" y="53"/>
                </a:lnTo>
                <a:lnTo>
                  <a:pt x="92" y="50"/>
                </a:lnTo>
                <a:lnTo>
                  <a:pt x="88" y="50"/>
                </a:lnTo>
                <a:lnTo>
                  <a:pt x="85" y="48"/>
                </a:lnTo>
                <a:lnTo>
                  <a:pt x="83" y="40"/>
                </a:lnTo>
                <a:lnTo>
                  <a:pt x="85" y="38"/>
                </a:lnTo>
                <a:lnTo>
                  <a:pt x="87" y="38"/>
                </a:lnTo>
                <a:lnTo>
                  <a:pt x="88" y="40"/>
                </a:lnTo>
                <a:lnTo>
                  <a:pt x="88" y="43"/>
                </a:lnTo>
                <a:lnTo>
                  <a:pt x="87" y="45"/>
                </a:lnTo>
                <a:lnTo>
                  <a:pt x="88" y="48"/>
                </a:lnTo>
                <a:lnTo>
                  <a:pt x="90" y="48"/>
                </a:lnTo>
                <a:lnTo>
                  <a:pt x="92" y="47"/>
                </a:lnTo>
                <a:lnTo>
                  <a:pt x="93" y="43"/>
                </a:lnTo>
                <a:lnTo>
                  <a:pt x="92" y="38"/>
                </a:lnTo>
                <a:lnTo>
                  <a:pt x="92" y="36"/>
                </a:lnTo>
                <a:lnTo>
                  <a:pt x="90" y="31"/>
                </a:lnTo>
                <a:lnTo>
                  <a:pt x="92" y="30"/>
                </a:lnTo>
                <a:lnTo>
                  <a:pt x="93" y="28"/>
                </a:lnTo>
                <a:lnTo>
                  <a:pt x="93" y="30"/>
                </a:lnTo>
                <a:lnTo>
                  <a:pt x="93" y="35"/>
                </a:lnTo>
                <a:lnTo>
                  <a:pt x="95" y="35"/>
                </a:lnTo>
                <a:lnTo>
                  <a:pt x="97" y="33"/>
                </a:lnTo>
                <a:lnTo>
                  <a:pt x="103" y="31"/>
                </a:lnTo>
                <a:lnTo>
                  <a:pt x="103" y="31"/>
                </a:lnTo>
                <a:lnTo>
                  <a:pt x="107" y="31"/>
                </a:lnTo>
                <a:lnTo>
                  <a:pt x="107" y="30"/>
                </a:lnTo>
                <a:lnTo>
                  <a:pt x="107" y="28"/>
                </a:lnTo>
                <a:lnTo>
                  <a:pt x="110" y="28"/>
                </a:lnTo>
                <a:lnTo>
                  <a:pt x="112" y="25"/>
                </a:lnTo>
                <a:lnTo>
                  <a:pt x="112" y="21"/>
                </a:lnTo>
                <a:lnTo>
                  <a:pt x="112" y="20"/>
                </a:lnTo>
                <a:lnTo>
                  <a:pt x="105" y="16"/>
                </a:lnTo>
                <a:lnTo>
                  <a:pt x="105" y="15"/>
                </a:lnTo>
                <a:lnTo>
                  <a:pt x="160" y="11"/>
                </a:lnTo>
                <a:lnTo>
                  <a:pt x="167" y="11"/>
                </a:lnTo>
                <a:lnTo>
                  <a:pt x="195" y="8"/>
                </a:lnTo>
                <a:lnTo>
                  <a:pt x="209" y="6"/>
                </a:lnTo>
                <a:lnTo>
                  <a:pt x="227" y="6"/>
                </a:lnTo>
                <a:lnTo>
                  <a:pt x="246" y="5"/>
                </a:lnTo>
                <a:lnTo>
                  <a:pt x="247" y="5"/>
                </a:lnTo>
                <a:lnTo>
                  <a:pt x="284" y="1"/>
                </a:lnTo>
                <a:lnTo>
                  <a:pt x="287" y="1"/>
                </a:lnTo>
                <a:lnTo>
                  <a:pt x="304" y="0"/>
                </a:lnTo>
                <a:lnTo>
                  <a:pt x="308" y="6"/>
                </a:lnTo>
                <a:lnTo>
                  <a:pt x="313" y="10"/>
                </a:lnTo>
                <a:lnTo>
                  <a:pt x="314" y="11"/>
                </a:lnTo>
                <a:lnTo>
                  <a:pt x="313" y="48"/>
                </a:lnTo>
                <a:lnTo>
                  <a:pt x="313" y="60"/>
                </a:lnTo>
                <a:lnTo>
                  <a:pt x="313" y="77"/>
                </a:lnTo>
                <a:lnTo>
                  <a:pt x="313" y="103"/>
                </a:lnTo>
                <a:lnTo>
                  <a:pt x="313" y="107"/>
                </a:lnTo>
                <a:lnTo>
                  <a:pt x="311" y="144"/>
                </a:lnTo>
                <a:lnTo>
                  <a:pt x="311" y="167"/>
                </a:lnTo>
                <a:lnTo>
                  <a:pt x="309" y="197"/>
                </a:lnTo>
                <a:lnTo>
                  <a:pt x="309" y="231"/>
                </a:lnTo>
                <a:lnTo>
                  <a:pt x="309" y="239"/>
                </a:lnTo>
                <a:lnTo>
                  <a:pt x="308" y="277"/>
                </a:lnTo>
                <a:lnTo>
                  <a:pt x="308" y="309"/>
                </a:lnTo>
                <a:lnTo>
                  <a:pt x="308" y="318"/>
                </a:lnTo>
                <a:lnTo>
                  <a:pt x="308" y="356"/>
                </a:lnTo>
                <a:lnTo>
                  <a:pt x="311" y="378"/>
                </a:lnTo>
                <a:lnTo>
                  <a:pt x="314" y="41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4980" name="Freeform 52"/>
          <p:cNvSpPr>
            <a:spLocks/>
          </p:cNvSpPr>
          <p:nvPr/>
        </p:nvSpPr>
        <p:spPr bwMode="auto">
          <a:xfrm>
            <a:off x="5072063" y="3638550"/>
            <a:ext cx="817562" cy="731838"/>
          </a:xfrm>
          <a:custGeom>
            <a:avLst/>
            <a:gdLst/>
            <a:ahLst/>
            <a:cxnLst>
              <a:cxn ang="0">
                <a:pos x="15" y="114"/>
              </a:cxn>
              <a:cxn ang="0">
                <a:pos x="50" y="15"/>
              </a:cxn>
              <a:cxn ang="0">
                <a:pos x="171" y="13"/>
              </a:cxn>
              <a:cxn ang="0">
                <a:pos x="296" y="7"/>
              </a:cxn>
              <a:cxn ang="0">
                <a:pos x="413" y="3"/>
              </a:cxn>
              <a:cxn ang="0">
                <a:pos x="422" y="13"/>
              </a:cxn>
              <a:cxn ang="0">
                <a:pos x="413" y="35"/>
              </a:cxn>
              <a:cxn ang="0">
                <a:pos x="398" y="45"/>
              </a:cxn>
              <a:cxn ang="0">
                <a:pos x="460" y="60"/>
              </a:cxn>
              <a:cxn ang="0">
                <a:pos x="452" y="65"/>
              </a:cxn>
              <a:cxn ang="0">
                <a:pos x="452" y="75"/>
              </a:cxn>
              <a:cxn ang="0">
                <a:pos x="437" y="85"/>
              </a:cxn>
              <a:cxn ang="0">
                <a:pos x="447" y="95"/>
              </a:cxn>
              <a:cxn ang="0">
                <a:pos x="438" y="109"/>
              </a:cxn>
              <a:cxn ang="0">
                <a:pos x="428" y="110"/>
              </a:cxn>
              <a:cxn ang="0">
                <a:pos x="423" y="116"/>
              </a:cxn>
              <a:cxn ang="0">
                <a:pos x="423" y="122"/>
              </a:cxn>
              <a:cxn ang="0">
                <a:pos x="420" y="136"/>
              </a:cxn>
              <a:cxn ang="0">
                <a:pos x="428" y="147"/>
              </a:cxn>
              <a:cxn ang="0">
                <a:pos x="418" y="157"/>
              </a:cxn>
              <a:cxn ang="0">
                <a:pos x="415" y="176"/>
              </a:cxn>
              <a:cxn ang="0">
                <a:pos x="410" y="187"/>
              </a:cxn>
              <a:cxn ang="0">
                <a:pos x="396" y="186"/>
              </a:cxn>
              <a:cxn ang="0">
                <a:pos x="396" y="199"/>
              </a:cxn>
              <a:cxn ang="0">
                <a:pos x="391" y="196"/>
              </a:cxn>
              <a:cxn ang="0">
                <a:pos x="395" y="206"/>
              </a:cxn>
              <a:cxn ang="0">
                <a:pos x="386" y="206"/>
              </a:cxn>
              <a:cxn ang="0">
                <a:pos x="386" y="226"/>
              </a:cxn>
              <a:cxn ang="0">
                <a:pos x="380" y="246"/>
              </a:cxn>
              <a:cxn ang="0">
                <a:pos x="370" y="246"/>
              </a:cxn>
              <a:cxn ang="0">
                <a:pos x="363" y="258"/>
              </a:cxn>
              <a:cxn ang="0">
                <a:pos x="365" y="268"/>
              </a:cxn>
              <a:cxn ang="0">
                <a:pos x="353" y="274"/>
              </a:cxn>
              <a:cxn ang="0">
                <a:pos x="353" y="290"/>
              </a:cxn>
              <a:cxn ang="0">
                <a:pos x="346" y="291"/>
              </a:cxn>
              <a:cxn ang="0">
                <a:pos x="345" y="308"/>
              </a:cxn>
              <a:cxn ang="0">
                <a:pos x="346" y="316"/>
              </a:cxn>
              <a:cxn ang="0">
                <a:pos x="340" y="323"/>
              </a:cxn>
              <a:cxn ang="0">
                <a:pos x="341" y="326"/>
              </a:cxn>
              <a:cxn ang="0">
                <a:pos x="338" y="333"/>
              </a:cxn>
              <a:cxn ang="0">
                <a:pos x="333" y="343"/>
              </a:cxn>
              <a:cxn ang="0">
                <a:pos x="336" y="353"/>
              </a:cxn>
              <a:cxn ang="0">
                <a:pos x="341" y="353"/>
              </a:cxn>
              <a:cxn ang="0">
                <a:pos x="346" y="351"/>
              </a:cxn>
              <a:cxn ang="0">
                <a:pos x="341" y="375"/>
              </a:cxn>
              <a:cxn ang="0">
                <a:pos x="345" y="378"/>
              </a:cxn>
              <a:cxn ang="0">
                <a:pos x="336" y="392"/>
              </a:cxn>
              <a:cxn ang="0">
                <a:pos x="341" y="403"/>
              </a:cxn>
              <a:cxn ang="0">
                <a:pos x="164" y="410"/>
              </a:cxn>
              <a:cxn ang="0">
                <a:pos x="62" y="385"/>
              </a:cxn>
              <a:cxn ang="0">
                <a:pos x="49" y="348"/>
              </a:cxn>
              <a:cxn ang="0">
                <a:pos x="38" y="351"/>
              </a:cxn>
              <a:cxn ang="0">
                <a:pos x="28" y="353"/>
              </a:cxn>
              <a:cxn ang="0">
                <a:pos x="23" y="348"/>
              </a:cxn>
              <a:cxn ang="0">
                <a:pos x="18" y="310"/>
              </a:cxn>
            </a:cxnLst>
            <a:rect l="0" t="0" r="r" b="b"/>
            <a:pathLst>
              <a:path w="462" h="413">
                <a:moveTo>
                  <a:pt x="20" y="279"/>
                </a:moveTo>
                <a:lnTo>
                  <a:pt x="20" y="244"/>
                </a:lnTo>
                <a:lnTo>
                  <a:pt x="20" y="218"/>
                </a:lnTo>
                <a:lnTo>
                  <a:pt x="20" y="194"/>
                </a:lnTo>
                <a:lnTo>
                  <a:pt x="20" y="141"/>
                </a:lnTo>
                <a:lnTo>
                  <a:pt x="15" y="114"/>
                </a:lnTo>
                <a:lnTo>
                  <a:pt x="13" y="100"/>
                </a:lnTo>
                <a:lnTo>
                  <a:pt x="8" y="60"/>
                </a:lnTo>
                <a:lnTo>
                  <a:pt x="7" y="55"/>
                </a:lnTo>
                <a:lnTo>
                  <a:pt x="2" y="18"/>
                </a:lnTo>
                <a:lnTo>
                  <a:pt x="0" y="17"/>
                </a:lnTo>
                <a:lnTo>
                  <a:pt x="50" y="15"/>
                </a:lnTo>
                <a:lnTo>
                  <a:pt x="70" y="15"/>
                </a:lnTo>
                <a:lnTo>
                  <a:pt x="94" y="15"/>
                </a:lnTo>
                <a:lnTo>
                  <a:pt x="119" y="13"/>
                </a:lnTo>
                <a:lnTo>
                  <a:pt x="122" y="13"/>
                </a:lnTo>
                <a:lnTo>
                  <a:pt x="162" y="13"/>
                </a:lnTo>
                <a:lnTo>
                  <a:pt x="171" y="13"/>
                </a:lnTo>
                <a:lnTo>
                  <a:pt x="194" y="12"/>
                </a:lnTo>
                <a:lnTo>
                  <a:pt x="228" y="10"/>
                </a:lnTo>
                <a:lnTo>
                  <a:pt x="229" y="10"/>
                </a:lnTo>
                <a:lnTo>
                  <a:pt x="269" y="8"/>
                </a:lnTo>
                <a:lnTo>
                  <a:pt x="291" y="7"/>
                </a:lnTo>
                <a:lnTo>
                  <a:pt x="296" y="7"/>
                </a:lnTo>
                <a:lnTo>
                  <a:pt x="321" y="5"/>
                </a:lnTo>
                <a:lnTo>
                  <a:pt x="351" y="3"/>
                </a:lnTo>
                <a:lnTo>
                  <a:pt x="371" y="3"/>
                </a:lnTo>
                <a:lnTo>
                  <a:pt x="405" y="0"/>
                </a:lnTo>
                <a:lnTo>
                  <a:pt x="412" y="0"/>
                </a:lnTo>
                <a:lnTo>
                  <a:pt x="413" y="3"/>
                </a:lnTo>
                <a:lnTo>
                  <a:pt x="415" y="3"/>
                </a:lnTo>
                <a:lnTo>
                  <a:pt x="415" y="8"/>
                </a:lnTo>
                <a:lnTo>
                  <a:pt x="415" y="10"/>
                </a:lnTo>
                <a:lnTo>
                  <a:pt x="418" y="10"/>
                </a:lnTo>
                <a:lnTo>
                  <a:pt x="422" y="12"/>
                </a:lnTo>
                <a:lnTo>
                  <a:pt x="422" y="13"/>
                </a:lnTo>
                <a:lnTo>
                  <a:pt x="420" y="18"/>
                </a:lnTo>
                <a:lnTo>
                  <a:pt x="422" y="22"/>
                </a:lnTo>
                <a:lnTo>
                  <a:pt x="420" y="23"/>
                </a:lnTo>
                <a:lnTo>
                  <a:pt x="417" y="25"/>
                </a:lnTo>
                <a:lnTo>
                  <a:pt x="417" y="32"/>
                </a:lnTo>
                <a:lnTo>
                  <a:pt x="413" y="35"/>
                </a:lnTo>
                <a:lnTo>
                  <a:pt x="406" y="37"/>
                </a:lnTo>
                <a:lnTo>
                  <a:pt x="406" y="39"/>
                </a:lnTo>
                <a:lnTo>
                  <a:pt x="406" y="42"/>
                </a:lnTo>
                <a:lnTo>
                  <a:pt x="405" y="44"/>
                </a:lnTo>
                <a:lnTo>
                  <a:pt x="401" y="44"/>
                </a:lnTo>
                <a:lnTo>
                  <a:pt x="398" y="45"/>
                </a:lnTo>
                <a:lnTo>
                  <a:pt x="395" y="59"/>
                </a:lnTo>
                <a:lnTo>
                  <a:pt x="403" y="57"/>
                </a:lnTo>
                <a:lnTo>
                  <a:pt x="432" y="55"/>
                </a:lnTo>
                <a:lnTo>
                  <a:pt x="455" y="54"/>
                </a:lnTo>
                <a:lnTo>
                  <a:pt x="457" y="57"/>
                </a:lnTo>
                <a:lnTo>
                  <a:pt x="460" y="60"/>
                </a:lnTo>
                <a:lnTo>
                  <a:pt x="462" y="64"/>
                </a:lnTo>
                <a:lnTo>
                  <a:pt x="462" y="65"/>
                </a:lnTo>
                <a:lnTo>
                  <a:pt x="460" y="67"/>
                </a:lnTo>
                <a:lnTo>
                  <a:pt x="457" y="64"/>
                </a:lnTo>
                <a:lnTo>
                  <a:pt x="453" y="64"/>
                </a:lnTo>
                <a:lnTo>
                  <a:pt x="452" y="65"/>
                </a:lnTo>
                <a:lnTo>
                  <a:pt x="452" y="67"/>
                </a:lnTo>
                <a:lnTo>
                  <a:pt x="452" y="67"/>
                </a:lnTo>
                <a:lnTo>
                  <a:pt x="458" y="70"/>
                </a:lnTo>
                <a:lnTo>
                  <a:pt x="458" y="74"/>
                </a:lnTo>
                <a:lnTo>
                  <a:pt x="455" y="75"/>
                </a:lnTo>
                <a:lnTo>
                  <a:pt x="452" y="75"/>
                </a:lnTo>
                <a:lnTo>
                  <a:pt x="450" y="77"/>
                </a:lnTo>
                <a:lnTo>
                  <a:pt x="448" y="79"/>
                </a:lnTo>
                <a:lnTo>
                  <a:pt x="447" y="82"/>
                </a:lnTo>
                <a:lnTo>
                  <a:pt x="443" y="84"/>
                </a:lnTo>
                <a:lnTo>
                  <a:pt x="438" y="82"/>
                </a:lnTo>
                <a:lnTo>
                  <a:pt x="437" y="85"/>
                </a:lnTo>
                <a:lnTo>
                  <a:pt x="437" y="87"/>
                </a:lnTo>
                <a:lnTo>
                  <a:pt x="438" y="92"/>
                </a:lnTo>
                <a:lnTo>
                  <a:pt x="442" y="94"/>
                </a:lnTo>
                <a:lnTo>
                  <a:pt x="445" y="90"/>
                </a:lnTo>
                <a:lnTo>
                  <a:pt x="445" y="92"/>
                </a:lnTo>
                <a:lnTo>
                  <a:pt x="447" y="95"/>
                </a:lnTo>
                <a:lnTo>
                  <a:pt x="445" y="97"/>
                </a:lnTo>
                <a:lnTo>
                  <a:pt x="443" y="97"/>
                </a:lnTo>
                <a:lnTo>
                  <a:pt x="437" y="99"/>
                </a:lnTo>
                <a:lnTo>
                  <a:pt x="437" y="102"/>
                </a:lnTo>
                <a:lnTo>
                  <a:pt x="440" y="107"/>
                </a:lnTo>
                <a:lnTo>
                  <a:pt x="438" y="109"/>
                </a:lnTo>
                <a:lnTo>
                  <a:pt x="438" y="109"/>
                </a:lnTo>
                <a:lnTo>
                  <a:pt x="437" y="109"/>
                </a:lnTo>
                <a:lnTo>
                  <a:pt x="433" y="105"/>
                </a:lnTo>
                <a:lnTo>
                  <a:pt x="428" y="107"/>
                </a:lnTo>
                <a:lnTo>
                  <a:pt x="428" y="109"/>
                </a:lnTo>
                <a:lnTo>
                  <a:pt x="428" y="110"/>
                </a:lnTo>
                <a:lnTo>
                  <a:pt x="433" y="119"/>
                </a:lnTo>
                <a:lnTo>
                  <a:pt x="428" y="121"/>
                </a:lnTo>
                <a:lnTo>
                  <a:pt x="427" y="122"/>
                </a:lnTo>
                <a:lnTo>
                  <a:pt x="427" y="121"/>
                </a:lnTo>
                <a:lnTo>
                  <a:pt x="427" y="116"/>
                </a:lnTo>
                <a:lnTo>
                  <a:pt x="423" y="116"/>
                </a:lnTo>
                <a:lnTo>
                  <a:pt x="420" y="119"/>
                </a:lnTo>
                <a:lnTo>
                  <a:pt x="417" y="122"/>
                </a:lnTo>
                <a:lnTo>
                  <a:pt x="418" y="127"/>
                </a:lnTo>
                <a:lnTo>
                  <a:pt x="420" y="127"/>
                </a:lnTo>
                <a:lnTo>
                  <a:pt x="422" y="124"/>
                </a:lnTo>
                <a:lnTo>
                  <a:pt x="423" y="122"/>
                </a:lnTo>
                <a:lnTo>
                  <a:pt x="427" y="122"/>
                </a:lnTo>
                <a:lnTo>
                  <a:pt x="427" y="126"/>
                </a:lnTo>
                <a:lnTo>
                  <a:pt x="425" y="129"/>
                </a:lnTo>
                <a:lnTo>
                  <a:pt x="425" y="131"/>
                </a:lnTo>
                <a:lnTo>
                  <a:pt x="425" y="134"/>
                </a:lnTo>
                <a:lnTo>
                  <a:pt x="420" y="136"/>
                </a:lnTo>
                <a:lnTo>
                  <a:pt x="418" y="139"/>
                </a:lnTo>
                <a:lnTo>
                  <a:pt x="420" y="141"/>
                </a:lnTo>
                <a:lnTo>
                  <a:pt x="425" y="141"/>
                </a:lnTo>
                <a:lnTo>
                  <a:pt x="427" y="141"/>
                </a:lnTo>
                <a:lnTo>
                  <a:pt x="428" y="146"/>
                </a:lnTo>
                <a:lnTo>
                  <a:pt x="428" y="147"/>
                </a:lnTo>
                <a:lnTo>
                  <a:pt x="430" y="151"/>
                </a:lnTo>
                <a:lnTo>
                  <a:pt x="430" y="152"/>
                </a:lnTo>
                <a:lnTo>
                  <a:pt x="427" y="156"/>
                </a:lnTo>
                <a:lnTo>
                  <a:pt x="422" y="154"/>
                </a:lnTo>
                <a:lnTo>
                  <a:pt x="420" y="156"/>
                </a:lnTo>
                <a:lnTo>
                  <a:pt x="418" y="157"/>
                </a:lnTo>
                <a:lnTo>
                  <a:pt x="420" y="162"/>
                </a:lnTo>
                <a:lnTo>
                  <a:pt x="418" y="166"/>
                </a:lnTo>
                <a:lnTo>
                  <a:pt x="408" y="166"/>
                </a:lnTo>
                <a:lnTo>
                  <a:pt x="408" y="171"/>
                </a:lnTo>
                <a:lnTo>
                  <a:pt x="408" y="172"/>
                </a:lnTo>
                <a:lnTo>
                  <a:pt x="415" y="176"/>
                </a:lnTo>
                <a:lnTo>
                  <a:pt x="415" y="177"/>
                </a:lnTo>
                <a:lnTo>
                  <a:pt x="415" y="181"/>
                </a:lnTo>
                <a:lnTo>
                  <a:pt x="413" y="184"/>
                </a:lnTo>
                <a:lnTo>
                  <a:pt x="410" y="184"/>
                </a:lnTo>
                <a:lnTo>
                  <a:pt x="410" y="186"/>
                </a:lnTo>
                <a:lnTo>
                  <a:pt x="410" y="187"/>
                </a:lnTo>
                <a:lnTo>
                  <a:pt x="406" y="187"/>
                </a:lnTo>
                <a:lnTo>
                  <a:pt x="406" y="187"/>
                </a:lnTo>
                <a:lnTo>
                  <a:pt x="400" y="189"/>
                </a:lnTo>
                <a:lnTo>
                  <a:pt x="398" y="191"/>
                </a:lnTo>
                <a:lnTo>
                  <a:pt x="396" y="191"/>
                </a:lnTo>
                <a:lnTo>
                  <a:pt x="396" y="186"/>
                </a:lnTo>
                <a:lnTo>
                  <a:pt x="396" y="184"/>
                </a:lnTo>
                <a:lnTo>
                  <a:pt x="395" y="186"/>
                </a:lnTo>
                <a:lnTo>
                  <a:pt x="393" y="187"/>
                </a:lnTo>
                <a:lnTo>
                  <a:pt x="395" y="192"/>
                </a:lnTo>
                <a:lnTo>
                  <a:pt x="395" y="194"/>
                </a:lnTo>
                <a:lnTo>
                  <a:pt x="396" y="199"/>
                </a:lnTo>
                <a:lnTo>
                  <a:pt x="395" y="203"/>
                </a:lnTo>
                <a:lnTo>
                  <a:pt x="393" y="204"/>
                </a:lnTo>
                <a:lnTo>
                  <a:pt x="391" y="204"/>
                </a:lnTo>
                <a:lnTo>
                  <a:pt x="390" y="201"/>
                </a:lnTo>
                <a:lnTo>
                  <a:pt x="391" y="199"/>
                </a:lnTo>
                <a:lnTo>
                  <a:pt x="391" y="196"/>
                </a:lnTo>
                <a:lnTo>
                  <a:pt x="390" y="194"/>
                </a:lnTo>
                <a:lnTo>
                  <a:pt x="388" y="194"/>
                </a:lnTo>
                <a:lnTo>
                  <a:pt x="386" y="196"/>
                </a:lnTo>
                <a:lnTo>
                  <a:pt x="388" y="204"/>
                </a:lnTo>
                <a:lnTo>
                  <a:pt x="391" y="206"/>
                </a:lnTo>
                <a:lnTo>
                  <a:pt x="395" y="206"/>
                </a:lnTo>
                <a:lnTo>
                  <a:pt x="395" y="209"/>
                </a:lnTo>
                <a:lnTo>
                  <a:pt x="391" y="214"/>
                </a:lnTo>
                <a:lnTo>
                  <a:pt x="388" y="214"/>
                </a:lnTo>
                <a:lnTo>
                  <a:pt x="388" y="213"/>
                </a:lnTo>
                <a:lnTo>
                  <a:pt x="388" y="208"/>
                </a:lnTo>
                <a:lnTo>
                  <a:pt x="386" y="206"/>
                </a:lnTo>
                <a:lnTo>
                  <a:pt x="385" y="214"/>
                </a:lnTo>
                <a:lnTo>
                  <a:pt x="385" y="216"/>
                </a:lnTo>
                <a:lnTo>
                  <a:pt x="385" y="218"/>
                </a:lnTo>
                <a:lnTo>
                  <a:pt x="390" y="224"/>
                </a:lnTo>
                <a:lnTo>
                  <a:pt x="390" y="226"/>
                </a:lnTo>
                <a:lnTo>
                  <a:pt x="386" y="226"/>
                </a:lnTo>
                <a:lnTo>
                  <a:pt x="385" y="228"/>
                </a:lnTo>
                <a:lnTo>
                  <a:pt x="385" y="229"/>
                </a:lnTo>
                <a:lnTo>
                  <a:pt x="386" y="236"/>
                </a:lnTo>
                <a:lnTo>
                  <a:pt x="386" y="236"/>
                </a:lnTo>
                <a:lnTo>
                  <a:pt x="385" y="241"/>
                </a:lnTo>
                <a:lnTo>
                  <a:pt x="380" y="246"/>
                </a:lnTo>
                <a:lnTo>
                  <a:pt x="380" y="249"/>
                </a:lnTo>
                <a:lnTo>
                  <a:pt x="378" y="251"/>
                </a:lnTo>
                <a:lnTo>
                  <a:pt x="376" y="251"/>
                </a:lnTo>
                <a:lnTo>
                  <a:pt x="376" y="246"/>
                </a:lnTo>
                <a:lnTo>
                  <a:pt x="376" y="244"/>
                </a:lnTo>
                <a:lnTo>
                  <a:pt x="370" y="246"/>
                </a:lnTo>
                <a:lnTo>
                  <a:pt x="370" y="248"/>
                </a:lnTo>
                <a:lnTo>
                  <a:pt x="371" y="251"/>
                </a:lnTo>
                <a:lnTo>
                  <a:pt x="371" y="256"/>
                </a:lnTo>
                <a:lnTo>
                  <a:pt x="366" y="254"/>
                </a:lnTo>
                <a:lnTo>
                  <a:pt x="365" y="254"/>
                </a:lnTo>
                <a:lnTo>
                  <a:pt x="363" y="258"/>
                </a:lnTo>
                <a:lnTo>
                  <a:pt x="363" y="263"/>
                </a:lnTo>
                <a:lnTo>
                  <a:pt x="361" y="263"/>
                </a:lnTo>
                <a:lnTo>
                  <a:pt x="355" y="259"/>
                </a:lnTo>
                <a:lnTo>
                  <a:pt x="353" y="263"/>
                </a:lnTo>
                <a:lnTo>
                  <a:pt x="355" y="266"/>
                </a:lnTo>
                <a:lnTo>
                  <a:pt x="365" y="268"/>
                </a:lnTo>
                <a:lnTo>
                  <a:pt x="366" y="268"/>
                </a:lnTo>
                <a:lnTo>
                  <a:pt x="365" y="271"/>
                </a:lnTo>
                <a:lnTo>
                  <a:pt x="363" y="271"/>
                </a:lnTo>
                <a:lnTo>
                  <a:pt x="355" y="268"/>
                </a:lnTo>
                <a:lnTo>
                  <a:pt x="353" y="271"/>
                </a:lnTo>
                <a:lnTo>
                  <a:pt x="353" y="274"/>
                </a:lnTo>
                <a:lnTo>
                  <a:pt x="358" y="278"/>
                </a:lnTo>
                <a:lnTo>
                  <a:pt x="361" y="278"/>
                </a:lnTo>
                <a:lnTo>
                  <a:pt x="360" y="285"/>
                </a:lnTo>
                <a:lnTo>
                  <a:pt x="353" y="286"/>
                </a:lnTo>
                <a:lnTo>
                  <a:pt x="353" y="288"/>
                </a:lnTo>
                <a:lnTo>
                  <a:pt x="353" y="290"/>
                </a:lnTo>
                <a:lnTo>
                  <a:pt x="353" y="291"/>
                </a:lnTo>
                <a:lnTo>
                  <a:pt x="353" y="293"/>
                </a:lnTo>
                <a:lnTo>
                  <a:pt x="351" y="293"/>
                </a:lnTo>
                <a:lnTo>
                  <a:pt x="350" y="293"/>
                </a:lnTo>
                <a:lnTo>
                  <a:pt x="348" y="290"/>
                </a:lnTo>
                <a:lnTo>
                  <a:pt x="346" y="291"/>
                </a:lnTo>
                <a:lnTo>
                  <a:pt x="341" y="290"/>
                </a:lnTo>
                <a:lnTo>
                  <a:pt x="341" y="290"/>
                </a:lnTo>
                <a:lnTo>
                  <a:pt x="341" y="293"/>
                </a:lnTo>
                <a:lnTo>
                  <a:pt x="348" y="296"/>
                </a:lnTo>
                <a:lnTo>
                  <a:pt x="345" y="305"/>
                </a:lnTo>
                <a:lnTo>
                  <a:pt x="345" y="308"/>
                </a:lnTo>
                <a:lnTo>
                  <a:pt x="348" y="311"/>
                </a:lnTo>
                <a:lnTo>
                  <a:pt x="353" y="311"/>
                </a:lnTo>
                <a:lnTo>
                  <a:pt x="353" y="313"/>
                </a:lnTo>
                <a:lnTo>
                  <a:pt x="351" y="315"/>
                </a:lnTo>
                <a:lnTo>
                  <a:pt x="350" y="316"/>
                </a:lnTo>
                <a:lnTo>
                  <a:pt x="346" y="316"/>
                </a:lnTo>
                <a:lnTo>
                  <a:pt x="345" y="313"/>
                </a:lnTo>
                <a:lnTo>
                  <a:pt x="341" y="315"/>
                </a:lnTo>
                <a:lnTo>
                  <a:pt x="338" y="315"/>
                </a:lnTo>
                <a:lnTo>
                  <a:pt x="338" y="316"/>
                </a:lnTo>
                <a:lnTo>
                  <a:pt x="338" y="321"/>
                </a:lnTo>
                <a:lnTo>
                  <a:pt x="340" y="323"/>
                </a:lnTo>
                <a:lnTo>
                  <a:pt x="341" y="323"/>
                </a:lnTo>
                <a:lnTo>
                  <a:pt x="346" y="321"/>
                </a:lnTo>
                <a:lnTo>
                  <a:pt x="348" y="323"/>
                </a:lnTo>
                <a:lnTo>
                  <a:pt x="348" y="326"/>
                </a:lnTo>
                <a:lnTo>
                  <a:pt x="343" y="328"/>
                </a:lnTo>
                <a:lnTo>
                  <a:pt x="341" y="326"/>
                </a:lnTo>
                <a:lnTo>
                  <a:pt x="336" y="321"/>
                </a:lnTo>
                <a:lnTo>
                  <a:pt x="331" y="323"/>
                </a:lnTo>
                <a:lnTo>
                  <a:pt x="331" y="326"/>
                </a:lnTo>
                <a:lnTo>
                  <a:pt x="331" y="328"/>
                </a:lnTo>
                <a:lnTo>
                  <a:pt x="336" y="331"/>
                </a:lnTo>
                <a:lnTo>
                  <a:pt x="338" y="333"/>
                </a:lnTo>
                <a:lnTo>
                  <a:pt x="336" y="338"/>
                </a:lnTo>
                <a:lnTo>
                  <a:pt x="335" y="340"/>
                </a:lnTo>
                <a:lnTo>
                  <a:pt x="331" y="338"/>
                </a:lnTo>
                <a:lnTo>
                  <a:pt x="331" y="341"/>
                </a:lnTo>
                <a:lnTo>
                  <a:pt x="331" y="343"/>
                </a:lnTo>
                <a:lnTo>
                  <a:pt x="333" y="343"/>
                </a:lnTo>
                <a:lnTo>
                  <a:pt x="335" y="345"/>
                </a:lnTo>
                <a:lnTo>
                  <a:pt x="335" y="346"/>
                </a:lnTo>
                <a:lnTo>
                  <a:pt x="333" y="351"/>
                </a:lnTo>
                <a:lnTo>
                  <a:pt x="331" y="353"/>
                </a:lnTo>
                <a:lnTo>
                  <a:pt x="331" y="353"/>
                </a:lnTo>
                <a:lnTo>
                  <a:pt x="336" y="353"/>
                </a:lnTo>
                <a:lnTo>
                  <a:pt x="336" y="351"/>
                </a:lnTo>
                <a:lnTo>
                  <a:pt x="336" y="346"/>
                </a:lnTo>
                <a:lnTo>
                  <a:pt x="341" y="348"/>
                </a:lnTo>
                <a:lnTo>
                  <a:pt x="341" y="351"/>
                </a:lnTo>
                <a:lnTo>
                  <a:pt x="341" y="353"/>
                </a:lnTo>
                <a:lnTo>
                  <a:pt x="341" y="353"/>
                </a:lnTo>
                <a:lnTo>
                  <a:pt x="333" y="356"/>
                </a:lnTo>
                <a:lnTo>
                  <a:pt x="336" y="360"/>
                </a:lnTo>
                <a:lnTo>
                  <a:pt x="341" y="360"/>
                </a:lnTo>
                <a:lnTo>
                  <a:pt x="343" y="356"/>
                </a:lnTo>
                <a:lnTo>
                  <a:pt x="345" y="351"/>
                </a:lnTo>
                <a:lnTo>
                  <a:pt x="346" y="351"/>
                </a:lnTo>
                <a:lnTo>
                  <a:pt x="348" y="355"/>
                </a:lnTo>
                <a:lnTo>
                  <a:pt x="346" y="356"/>
                </a:lnTo>
                <a:lnTo>
                  <a:pt x="343" y="360"/>
                </a:lnTo>
                <a:lnTo>
                  <a:pt x="341" y="365"/>
                </a:lnTo>
                <a:lnTo>
                  <a:pt x="341" y="366"/>
                </a:lnTo>
                <a:lnTo>
                  <a:pt x="341" y="375"/>
                </a:lnTo>
                <a:lnTo>
                  <a:pt x="345" y="375"/>
                </a:lnTo>
                <a:lnTo>
                  <a:pt x="346" y="372"/>
                </a:lnTo>
                <a:lnTo>
                  <a:pt x="350" y="370"/>
                </a:lnTo>
                <a:lnTo>
                  <a:pt x="351" y="372"/>
                </a:lnTo>
                <a:lnTo>
                  <a:pt x="350" y="375"/>
                </a:lnTo>
                <a:lnTo>
                  <a:pt x="345" y="378"/>
                </a:lnTo>
                <a:lnTo>
                  <a:pt x="346" y="385"/>
                </a:lnTo>
                <a:lnTo>
                  <a:pt x="346" y="387"/>
                </a:lnTo>
                <a:lnTo>
                  <a:pt x="343" y="390"/>
                </a:lnTo>
                <a:lnTo>
                  <a:pt x="338" y="387"/>
                </a:lnTo>
                <a:lnTo>
                  <a:pt x="336" y="388"/>
                </a:lnTo>
                <a:lnTo>
                  <a:pt x="336" y="392"/>
                </a:lnTo>
                <a:lnTo>
                  <a:pt x="341" y="395"/>
                </a:lnTo>
                <a:lnTo>
                  <a:pt x="343" y="397"/>
                </a:lnTo>
                <a:lnTo>
                  <a:pt x="343" y="398"/>
                </a:lnTo>
                <a:lnTo>
                  <a:pt x="341" y="400"/>
                </a:lnTo>
                <a:lnTo>
                  <a:pt x="341" y="402"/>
                </a:lnTo>
                <a:lnTo>
                  <a:pt x="341" y="403"/>
                </a:lnTo>
                <a:lnTo>
                  <a:pt x="331" y="403"/>
                </a:lnTo>
                <a:lnTo>
                  <a:pt x="314" y="405"/>
                </a:lnTo>
                <a:lnTo>
                  <a:pt x="311" y="405"/>
                </a:lnTo>
                <a:lnTo>
                  <a:pt x="254" y="407"/>
                </a:lnTo>
                <a:lnTo>
                  <a:pt x="191" y="410"/>
                </a:lnTo>
                <a:lnTo>
                  <a:pt x="164" y="410"/>
                </a:lnTo>
                <a:lnTo>
                  <a:pt x="141" y="412"/>
                </a:lnTo>
                <a:lnTo>
                  <a:pt x="117" y="412"/>
                </a:lnTo>
                <a:lnTo>
                  <a:pt x="114" y="412"/>
                </a:lnTo>
                <a:lnTo>
                  <a:pt x="85" y="412"/>
                </a:lnTo>
                <a:lnTo>
                  <a:pt x="62" y="413"/>
                </a:lnTo>
                <a:lnTo>
                  <a:pt x="62" y="385"/>
                </a:lnTo>
                <a:lnTo>
                  <a:pt x="62" y="353"/>
                </a:lnTo>
                <a:lnTo>
                  <a:pt x="59" y="350"/>
                </a:lnTo>
                <a:lnTo>
                  <a:pt x="55" y="348"/>
                </a:lnTo>
                <a:lnTo>
                  <a:pt x="55" y="350"/>
                </a:lnTo>
                <a:lnTo>
                  <a:pt x="50" y="351"/>
                </a:lnTo>
                <a:lnTo>
                  <a:pt x="49" y="348"/>
                </a:lnTo>
                <a:lnTo>
                  <a:pt x="45" y="348"/>
                </a:lnTo>
                <a:lnTo>
                  <a:pt x="45" y="353"/>
                </a:lnTo>
                <a:lnTo>
                  <a:pt x="42" y="351"/>
                </a:lnTo>
                <a:lnTo>
                  <a:pt x="43" y="348"/>
                </a:lnTo>
                <a:lnTo>
                  <a:pt x="42" y="348"/>
                </a:lnTo>
                <a:lnTo>
                  <a:pt x="38" y="351"/>
                </a:lnTo>
                <a:lnTo>
                  <a:pt x="38" y="350"/>
                </a:lnTo>
                <a:lnTo>
                  <a:pt x="37" y="348"/>
                </a:lnTo>
                <a:lnTo>
                  <a:pt x="35" y="350"/>
                </a:lnTo>
                <a:lnTo>
                  <a:pt x="35" y="353"/>
                </a:lnTo>
                <a:lnTo>
                  <a:pt x="33" y="351"/>
                </a:lnTo>
                <a:lnTo>
                  <a:pt x="28" y="353"/>
                </a:lnTo>
                <a:lnTo>
                  <a:pt x="27" y="353"/>
                </a:lnTo>
                <a:lnTo>
                  <a:pt x="28" y="351"/>
                </a:lnTo>
                <a:lnTo>
                  <a:pt x="28" y="348"/>
                </a:lnTo>
                <a:lnTo>
                  <a:pt x="27" y="350"/>
                </a:lnTo>
                <a:lnTo>
                  <a:pt x="25" y="351"/>
                </a:lnTo>
                <a:lnTo>
                  <a:pt x="23" y="348"/>
                </a:lnTo>
                <a:lnTo>
                  <a:pt x="23" y="348"/>
                </a:lnTo>
                <a:lnTo>
                  <a:pt x="22" y="346"/>
                </a:lnTo>
                <a:lnTo>
                  <a:pt x="23" y="345"/>
                </a:lnTo>
                <a:lnTo>
                  <a:pt x="23" y="343"/>
                </a:lnTo>
                <a:lnTo>
                  <a:pt x="18" y="343"/>
                </a:lnTo>
                <a:lnTo>
                  <a:pt x="18" y="310"/>
                </a:lnTo>
                <a:lnTo>
                  <a:pt x="20" y="279"/>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4981" name="Freeform 53"/>
          <p:cNvSpPr>
            <a:spLocks/>
          </p:cNvSpPr>
          <p:nvPr/>
        </p:nvSpPr>
        <p:spPr bwMode="auto">
          <a:xfrm>
            <a:off x="5181601" y="4354517"/>
            <a:ext cx="920751" cy="808037"/>
          </a:xfrm>
          <a:custGeom>
            <a:avLst/>
            <a:gdLst/>
            <a:ahLst/>
            <a:cxnLst>
              <a:cxn ang="0">
                <a:pos x="37" y="310"/>
              </a:cxn>
              <a:cxn ang="0">
                <a:pos x="40" y="296"/>
              </a:cxn>
              <a:cxn ang="0">
                <a:pos x="42" y="283"/>
              </a:cxn>
              <a:cxn ang="0">
                <a:pos x="52" y="265"/>
              </a:cxn>
              <a:cxn ang="0">
                <a:pos x="55" y="251"/>
              </a:cxn>
              <a:cxn ang="0">
                <a:pos x="52" y="241"/>
              </a:cxn>
              <a:cxn ang="0">
                <a:pos x="55" y="230"/>
              </a:cxn>
              <a:cxn ang="0">
                <a:pos x="55" y="221"/>
              </a:cxn>
              <a:cxn ang="0">
                <a:pos x="47" y="214"/>
              </a:cxn>
              <a:cxn ang="0">
                <a:pos x="42" y="198"/>
              </a:cxn>
              <a:cxn ang="0">
                <a:pos x="35" y="189"/>
              </a:cxn>
              <a:cxn ang="0">
                <a:pos x="30" y="181"/>
              </a:cxn>
              <a:cxn ang="0">
                <a:pos x="25" y="164"/>
              </a:cxn>
              <a:cxn ang="0">
                <a:pos x="18" y="144"/>
              </a:cxn>
              <a:cxn ang="0">
                <a:pos x="10" y="132"/>
              </a:cxn>
              <a:cxn ang="0">
                <a:pos x="0" y="10"/>
              </a:cxn>
              <a:cxn ang="0">
                <a:pos x="249" y="2"/>
              </a:cxn>
              <a:cxn ang="0">
                <a:pos x="281" y="12"/>
              </a:cxn>
              <a:cxn ang="0">
                <a:pos x="279" y="29"/>
              </a:cxn>
              <a:cxn ang="0">
                <a:pos x="291" y="45"/>
              </a:cxn>
              <a:cxn ang="0">
                <a:pos x="291" y="54"/>
              </a:cxn>
              <a:cxn ang="0">
                <a:pos x="291" y="66"/>
              </a:cxn>
              <a:cxn ang="0">
                <a:pos x="306" y="76"/>
              </a:cxn>
              <a:cxn ang="0">
                <a:pos x="301" y="84"/>
              </a:cxn>
              <a:cxn ang="0">
                <a:pos x="283" y="97"/>
              </a:cxn>
              <a:cxn ang="0">
                <a:pos x="299" y="96"/>
              </a:cxn>
              <a:cxn ang="0">
                <a:pos x="286" y="109"/>
              </a:cxn>
              <a:cxn ang="0">
                <a:pos x="279" y="136"/>
              </a:cxn>
              <a:cxn ang="0">
                <a:pos x="269" y="144"/>
              </a:cxn>
              <a:cxn ang="0">
                <a:pos x="264" y="158"/>
              </a:cxn>
              <a:cxn ang="0">
                <a:pos x="264" y="164"/>
              </a:cxn>
              <a:cxn ang="0">
                <a:pos x="256" y="189"/>
              </a:cxn>
              <a:cxn ang="0">
                <a:pos x="251" y="191"/>
              </a:cxn>
              <a:cxn ang="0">
                <a:pos x="242" y="206"/>
              </a:cxn>
              <a:cxn ang="0">
                <a:pos x="244" y="235"/>
              </a:cxn>
              <a:cxn ang="0">
                <a:pos x="423" y="223"/>
              </a:cxn>
              <a:cxn ang="0">
                <a:pos x="430" y="231"/>
              </a:cxn>
              <a:cxn ang="0">
                <a:pos x="428" y="245"/>
              </a:cxn>
              <a:cxn ang="0">
                <a:pos x="425" y="258"/>
              </a:cxn>
              <a:cxn ang="0">
                <a:pos x="431" y="275"/>
              </a:cxn>
              <a:cxn ang="0">
                <a:pos x="443" y="290"/>
              </a:cxn>
              <a:cxn ang="0">
                <a:pos x="450" y="303"/>
              </a:cxn>
              <a:cxn ang="0">
                <a:pos x="405" y="298"/>
              </a:cxn>
              <a:cxn ang="0">
                <a:pos x="425" y="322"/>
              </a:cxn>
              <a:cxn ang="0">
                <a:pos x="433" y="343"/>
              </a:cxn>
              <a:cxn ang="0">
                <a:pos x="477" y="342"/>
              </a:cxn>
              <a:cxn ang="0">
                <a:pos x="450" y="365"/>
              </a:cxn>
              <a:cxn ang="0">
                <a:pos x="453" y="380"/>
              </a:cxn>
              <a:cxn ang="0">
                <a:pos x="487" y="410"/>
              </a:cxn>
              <a:cxn ang="0">
                <a:pos x="520" y="430"/>
              </a:cxn>
              <a:cxn ang="0">
                <a:pos x="483" y="457"/>
              </a:cxn>
              <a:cxn ang="0">
                <a:pos x="472" y="424"/>
              </a:cxn>
              <a:cxn ang="0">
                <a:pos x="421" y="397"/>
              </a:cxn>
              <a:cxn ang="0">
                <a:pos x="413" y="407"/>
              </a:cxn>
              <a:cxn ang="0">
                <a:pos x="398" y="445"/>
              </a:cxn>
              <a:cxn ang="0">
                <a:pos x="375" y="419"/>
              </a:cxn>
              <a:cxn ang="0">
                <a:pos x="353" y="444"/>
              </a:cxn>
              <a:cxn ang="0">
                <a:pos x="329" y="429"/>
              </a:cxn>
              <a:cxn ang="0">
                <a:pos x="261" y="390"/>
              </a:cxn>
              <a:cxn ang="0">
                <a:pos x="217" y="368"/>
              </a:cxn>
              <a:cxn ang="0">
                <a:pos x="89" y="380"/>
              </a:cxn>
              <a:cxn ang="0">
                <a:pos x="42" y="343"/>
              </a:cxn>
            </a:cxnLst>
            <a:rect l="0" t="0" r="r" b="b"/>
            <a:pathLst>
              <a:path w="520" h="457">
                <a:moveTo>
                  <a:pt x="40" y="330"/>
                </a:moveTo>
                <a:lnTo>
                  <a:pt x="42" y="323"/>
                </a:lnTo>
                <a:lnTo>
                  <a:pt x="38" y="323"/>
                </a:lnTo>
                <a:lnTo>
                  <a:pt x="35" y="318"/>
                </a:lnTo>
                <a:lnTo>
                  <a:pt x="35" y="317"/>
                </a:lnTo>
                <a:lnTo>
                  <a:pt x="35" y="315"/>
                </a:lnTo>
                <a:lnTo>
                  <a:pt x="35" y="313"/>
                </a:lnTo>
                <a:lnTo>
                  <a:pt x="37" y="310"/>
                </a:lnTo>
                <a:lnTo>
                  <a:pt x="38" y="307"/>
                </a:lnTo>
                <a:lnTo>
                  <a:pt x="42" y="307"/>
                </a:lnTo>
                <a:lnTo>
                  <a:pt x="40" y="303"/>
                </a:lnTo>
                <a:lnTo>
                  <a:pt x="42" y="301"/>
                </a:lnTo>
                <a:lnTo>
                  <a:pt x="38" y="301"/>
                </a:lnTo>
                <a:lnTo>
                  <a:pt x="40" y="300"/>
                </a:lnTo>
                <a:lnTo>
                  <a:pt x="38" y="300"/>
                </a:lnTo>
                <a:lnTo>
                  <a:pt x="40" y="296"/>
                </a:lnTo>
                <a:lnTo>
                  <a:pt x="37" y="293"/>
                </a:lnTo>
                <a:lnTo>
                  <a:pt x="38" y="291"/>
                </a:lnTo>
                <a:lnTo>
                  <a:pt x="38" y="290"/>
                </a:lnTo>
                <a:lnTo>
                  <a:pt x="42" y="288"/>
                </a:lnTo>
                <a:lnTo>
                  <a:pt x="43" y="288"/>
                </a:lnTo>
                <a:lnTo>
                  <a:pt x="42" y="286"/>
                </a:lnTo>
                <a:lnTo>
                  <a:pt x="42" y="285"/>
                </a:lnTo>
                <a:lnTo>
                  <a:pt x="42" y="283"/>
                </a:lnTo>
                <a:lnTo>
                  <a:pt x="43" y="283"/>
                </a:lnTo>
                <a:lnTo>
                  <a:pt x="45" y="280"/>
                </a:lnTo>
                <a:lnTo>
                  <a:pt x="48" y="278"/>
                </a:lnTo>
                <a:lnTo>
                  <a:pt x="48" y="275"/>
                </a:lnTo>
                <a:lnTo>
                  <a:pt x="48" y="271"/>
                </a:lnTo>
                <a:lnTo>
                  <a:pt x="47" y="270"/>
                </a:lnTo>
                <a:lnTo>
                  <a:pt x="52" y="268"/>
                </a:lnTo>
                <a:lnTo>
                  <a:pt x="52" y="265"/>
                </a:lnTo>
                <a:lnTo>
                  <a:pt x="55" y="261"/>
                </a:lnTo>
                <a:lnTo>
                  <a:pt x="55" y="258"/>
                </a:lnTo>
                <a:lnTo>
                  <a:pt x="53" y="258"/>
                </a:lnTo>
                <a:lnTo>
                  <a:pt x="55" y="258"/>
                </a:lnTo>
                <a:lnTo>
                  <a:pt x="53" y="256"/>
                </a:lnTo>
                <a:lnTo>
                  <a:pt x="53" y="255"/>
                </a:lnTo>
                <a:lnTo>
                  <a:pt x="53" y="253"/>
                </a:lnTo>
                <a:lnTo>
                  <a:pt x="55" y="251"/>
                </a:lnTo>
                <a:lnTo>
                  <a:pt x="55" y="250"/>
                </a:lnTo>
                <a:lnTo>
                  <a:pt x="57" y="250"/>
                </a:lnTo>
                <a:lnTo>
                  <a:pt x="57" y="248"/>
                </a:lnTo>
                <a:lnTo>
                  <a:pt x="57" y="246"/>
                </a:lnTo>
                <a:lnTo>
                  <a:pt x="55" y="245"/>
                </a:lnTo>
                <a:lnTo>
                  <a:pt x="52" y="245"/>
                </a:lnTo>
                <a:lnTo>
                  <a:pt x="53" y="243"/>
                </a:lnTo>
                <a:lnTo>
                  <a:pt x="52" y="241"/>
                </a:lnTo>
                <a:lnTo>
                  <a:pt x="52" y="240"/>
                </a:lnTo>
                <a:lnTo>
                  <a:pt x="53" y="238"/>
                </a:lnTo>
                <a:lnTo>
                  <a:pt x="55" y="240"/>
                </a:lnTo>
                <a:lnTo>
                  <a:pt x="57" y="238"/>
                </a:lnTo>
                <a:lnTo>
                  <a:pt x="57" y="235"/>
                </a:lnTo>
                <a:lnTo>
                  <a:pt x="57" y="233"/>
                </a:lnTo>
                <a:lnTo>
                  <a:pt x="55" y="231"/>
                </a:lnTo>
                <a:lnTo>
                  <a:pt x="55" y="230"/>
                </a:lnTo>
                <a:lnTo>
                  <a:pt x="53" y="230"/>
                </a:lnTo>
                <a:lnTo>
                  <a:pt x="53" y="228"/>
                </a:lnTo>
                <a:lnTo>
                  <a:pt x="55" y="228"/>
                </a:lnTo>
                <a:lnTo>
                  <a:pt x="57" y="226"/>
                </a:lnTo>
                <a:lnTo>
                  <a:pt x="55" y="226"/>
                </a:lnTo>
                <a:lnTo>
                  <a:pt x="55" y="223"/>
                </a:lnTo>
                <a:lnTo>
                  <a:pt x="57" y="223"/>
                </a:lnTo>
                <a:lnTo>
                  <a:pt x="55" y="221"/>
                </a:lnTo>
                <a:lnTo>
                  <a:pt x="57" y="221"/>
                </a:lnTo>
                <a:lnTo>
                  <a:pt x="57" y="219"/>
                </a:lnTo>
                <a:lnTo>
                  <a:pt x="53" y="219"/>
                </a:lnTo>
                <a:lnTo>
                  <a:pt x="50" y="221"/>
                </a:lnTo>
                <a:lnTo>
                  <a:pt x="48" y="221"/>
                </a:lnTo>
                <a:lnTo>
                  <a:pt x="48" y="218"/>
                </a:lnTo>
                <a:lnTo>
                  <a:pt x="48" y="216"/>
                </a:lnTo>
                <a:lnTo>
                  <a:pt x="47" y="214"/>
                </a:lnTo>
                <a:lnTo>
                  <a:pt x="47" y="209"/>
                </a:lnTo>
                <a:lnTo>
                  <a:pt x="47" y="209"/>
                </a:lnTo>
                <a:lnTo>
                  <a:pt x="45" y="209"/>
                </a:lnTo>
                <a:lnTo>
                  <a:pt x="43" y="208"/>
                </a:lnTo>
                <a:lnTo>
                  <a:pt x="40" y="206"/>
                </a:lnTo>
                <a:lnTo>
                  <a:pt x="40" y="204"/>
                </a:lnTo>
                <a:lnTo>
                  <a:pt x="45" y="198"/>
                </a:lnTo>
                <a:lnTo>
                  <a:pt x="42" y="198"/>
                </a:lnTo>
                <a:lnTo>
                  <a:pt x="42" y="194"/>
                </a:lnTo>
                <a:lnTo>
                  <a:pt x="38" y="194"/>
                </a:lnTo>
                <a:lnTo>
                  <a:pt x="38" y="194"/>
                </a:lnTo>
                <a:lnTo>
                  <a:pt x="38" y="193"/>
                </a:lnTo>
                <a:lnTo>
                  <a:pt x="38" y="191"/>
                </a:lnTo>
                <a:lnTo>
                  <a:pt x="37" y="191"/>
                </a:lnTo>
                <a:lnTo>
                  <a:pt x="37" y="188"/>
                </a:lnTo>
                <a:lnTo>
                  <a:pt x="35" y="189"/>
                </a:lnTo>
                <a:lnTo>
                  <a:pt x="33" y="186"/>
                </a:lnTo>
                <a:lnTo>
                  <a:pt x="33" y="184"/>
                </a:lnTo>
                <a:lnTo>
                  <a:pt x="35" y="184"/>
                </a:lnTo>
                <a:lnTo>
                  <a:pt x="37" y="183"/>
                </a:lnTo>
                <a:lnTo>
                  <a:pt x="35" y="183"/>
                </a:lnTo>
                <a:lnTo>
                  <a:pt x="33" y="179"/>
                </a:lnTo>
                <a:lnTo>
                  <a:pt x="32" y="181"/>
                </a:lnTo>
                <a:lnTo>
                  <a:pt x="30" y="181"/>
                </a:lnTo>
                <a:lnTo>
                  <a:pt x="27" y="178"/>
                </a:lnTo>
                <a:lnTo>
                  <a:pt x="25" y="174"/>
                </a:lnTo>
                <a:lnTo>
                  <a:pt x="25" y="174"/>
                </a:lnTo>
                <a:lnTo>
                  <a:pt x="25" y="171"/>
                </a:lnTo>
                <a:lnTo>
                  <a:pt x="25" y="171"/>
                </a:lnTo>
                <a:lnTo>
                  <a:pt x="25" y="168"/>
                </a:lnTo>
                <a:lnTo>
                  <a:pt x="27" y="166"/>
                </a:lnTo>
                <a:lnTo>
                  <a:pt x="25" y="164"/>
                </a:lnTo>
                <a:lnTo>
                  <a:pt x="28" y="161"/>
                </a:lnTo>
                <a:lnTo>
                  <a:pt x="25" y="161"/>
                </a:lnTo>
                <a:lnTo>
                  <a:pt x="25" y="158"/>
                </a:lnTo>
                <a:lnTo>
                  <a:pt x="25" y="154"/>
                </a:lnTo>
                <a:lnTo>
                  <a:pt x="25" y="153"/>
                </a:lnTo>
                <a:lnTo>
                  <a:pt x="25" y="149"/>
                </a:lnTo>
                <a:lnTo>
                  <a:pt x="20" y="148"/>
                </a:lnTo>
                <a:lnTo>
                  <a:pt x="18" y="144"/>
                </a:lnTo>
                <a:lnTo>
                  <a:pt x="18" y="143"/>
                </a:lnTo>
                <a:lnTo>
                  <a:pt x="17" y="143"/>
                </a:lnTo>
                <a:lnTo>
                  <a:pt x="17" y="139"/>
                </a:lnTo>
                <a:lnTo>
                  <a:pt x="15" y="139"/>
                </a:lnTo>
                <a:lnTo>
                  <a:pt x="15" y="138"/>
                </a:lnTo>
                <a:lnTo>
                  <a:pt x="13" y="138"/>
                </a:lnTo>
                <a:lnTo>
                  <a:pt x="10" y="136"/>
                </a:lnTo>
                <a:lnTo>
                  <a:pt x="10" y="132"/>
                </a:lnTo>
                <a:lnTo>
                  <a:pt x="7" y="131"/>
                </a:lnTo>
                <a:lnTo>
                  <a:pt x="5" y="129"/>
                </a:lnTo>
                <a:lnTo>
                  <a:pt x="3" y="129"/>
                </a:lnTo>
                <a:lnTo>
                  <a:pt x="3" y="104"/>
                </a:lnTo>
                <a:lnTo>
                  <a:pt x="3" y="82"/>
                </a:lnTo>
                <a:lnTo>
                  <a:pt x="2" y="47"/>
                </a:lnTo>
                <a:lnTo>
                  <a:pt x="0" y="25"/>
                </a:lnTo>
                <a:lnTo>
                  <a:pt x="0" y="10"/>
                </a:lnTo>
                <a:lnTo>
                  <a:pt x="23" y="9"/>
                </a:lnTo>
                <a:lnTo>
                  <a:pt x="52" y="9"/>
                </a:lnTo>
                <a:lnTo>
                  <a:pt x="55" y="9"/>
                </a:lnTo>
                <a:lnTo>
                  <a:pt x="79" y="9"/>
                </a:lnTo>
                <a:lnTo>
                  <a:pt x="102" y="7"/>
                </a:lnTo>
                <a:lnTo>
                  <a:pt x="129" y="7"/>
                </a:lnTo>
                <a:lnTo>
                  <a:pt x="192" y="4"/>
                </a:lnTo>
                <a:lnTo>
                  <a:pt x="249" y="2"/>
                </a:lnTo>
                <a:lnTo>
                  <a:pt x="252" y="2"/>
                </a:lnTo>
                <a:lnTo>
                  <a:pt x="269" y="0"/>
                </a:lnTo>
                <a:lnTo>
                  <a:pt x="279" y="0"/>
                </a:lnTo>
                <a:lnTo>
                  <a:pt x="279" y="2"/>
                </a:lnTo>
                <a:lnTo>
                  <a:pt x="274" y="9"/>
                </a:lnTo>
                <a:lnTo>
                  <a:pt x="276" y="12"/>
                </a:lnTo>
                <a:lnTo>
                  <a:pt x="279" y="14"/>
                </a:lnTo>
                <a:lnTo>
                  <a:pt x="281" y="12"/>
                </a:lnTo>
                <a:lnTo>
                  <a:pt x="281" y="9"/>
                </a:lnTo>
                <a:lnTo>
                  <a:pt x="281" y="4"/>
                </a:lnTo>
                <a:lnTo>
                  <a:pt x="283" y="4"/>
                </a:lnTo>
                <a:lnTo>
                  <a:pt x="284" y="4"/>
                </a:lnTo>
                <a:lnTo>
                  <a:pt x="288" y="5"/>
                </a:lnTo>
                <a:lnTo>
                  <a:pt x="288" y="15"/>
                </a:lnTo>
                <a:lnTo>
                  <a:pt x="281" y="20"/>
                </a:lnTo>
                <a:lnTo>
                  <a:pt x="279" y="29"/>
                </a:lnTo>
                <a:lnTo>
                  <a:pt x="283" y="30"/>
                </a:lnTo>
                <a:lnTo>
                  <a:pt x="286" y="30"/>
                </a:lnTo>
                <a:lnTo>
                  <a:pt x="291" y="34"/>
                </a:lnTo>
                <a:lnTo>
                  <a:pt x="283" y="40"/>
                </a:lnTo>
                <a:lnTo>
                  <a:pt x="281" y="42"/>
                </a:lnTo>
                <a:lnTo>
                  <a:pt x="286" y="47"/>
                </a:lnTo>
                <a:lnTo>
                  <a:pt x="291" y="45"/>
                </a:lnTo>
                <a:lnTo>
                  <a:pt x="291" y="45"/>
                </a:lnTo>
                <a:lnTo>
                  <a:pt x="293" y="42"/>
                </a:lnTo>
                <a:lnTo>
                  <a:pt x="296" y="42"/>
                </a:lnTo>
                <a:lnTo>
                  <a:pt x="298" y="44"/>
                </a:lnTo>
                <a:lnTo>
                  <a:pt x="296" y="45"/>
                </a:lnTo>
                <a:lnTo>
                  <a:pt x="293" y="49"/>
                </a:lnTo>
                <a:lnTo>
                  <a:pt x="291" y="49"/>
                </a:lnTo>
                <a:lnTo>
                  <a:pt x="291" y="52"/>
                </a:lnTo>
                <a:lnTo>
                  <a:pt x="291" y="54"/>
                </a:lnTo>
                <a:lnTo>
                  <a:pt x="298" y="57"/>
                </a:lnTo>
                <a:lnTo>
                  <a:pt x="298" y="57"/>
                </a:lnTo>
                <a:lnTo>
                  <a:pt x="296" y="59"/>
                </a:lnTo>
                <a:lnTo>
                  <a:pt x="293" y="59"/>
                </a:lnTo>
                <a:lnTo>
                  <a:pt x="289" y="54"/>
                </a:lnTo>
                <a:lnTo>
                  <a:pt x="286" y="57"/>
                </a:lnTo>
                <a:lnTo>
                  <a:pt x="286" y="59"/>
                </a:lnTo>
                <a:lnTo>
                  <a:pt x="291" y="66"/>
                </a:lnTo>
                <a:lnTo>
                  <a:pt x="294" y="66"/>
                </a:lnTo>
                <a:lnTo>
                  <a:pt x="299" y="64"/>
                </a:lnTo>
                <a:lnTo>
                  <a:pt x="301" y="66"/>
                </a:lnTo>
                <a:lnTo>
                  <a:pt x="301" y="67"/>
                </a:lnTo>
                <a:lnTo>
                  <a:pt x="298" y="69"/>
                </a:lnTo>
                <a:lnTo>
                  <a:pt x="299" y="74"/>
                </a:lnTo>
                <a:lnTo>
                  <a:pt x="301" y="74"/>
                </a:lnTo>
                <a:lnTo>
                  <a:pt x="306" y="76"/>
                </a:lnTo>
                <a:lnTo>
                  <a:pt x="309" y="71"/>
                </a:lnTo>
                <a:lnTo>
                  <a:pt x="311" y="71"/>
                </a:lnTo>
                <a:lnTo>
                  <a:pt x="306" y="79"/>
                </a:lnTo>
                <a:lnTo>
                  <a:pt x="306" y="81"/>
                </a:lnTo>
                <a:lnTo>
                  <a:pt x="301" y="81"/>
                </a:lnTo>
                <a:lnTo>
                  <a:pt x="301" y="81"/>
                </a:lnTo>
                <a:lnTo>
                  <a:pt x="301" y="82"/>
                </a:lnTo>
                <a:lnTo>
                  <a:pt x="301" y="84"/>
                </a:lnTo>
                <a:lnTo>
                  <a:pt x="301" y="89"/>
                </a:lnTo>
                <a:lnTo>
                  <a:pt x="294" y="87"/>
                </a:lnTo>
                <a:lnTo>
                  <a:pt x="293" y="89"/>
                </a:lnTo>
                <a:lnTo>
                  <a:pt x="291" y="89"/>
                </a:lnTo>
                <a:lnTo>
                  <a:pt x="289" y="91"/>
                </a:lnTo>
                <a:lnTo>
                  <a:pt x="288" y="89"/>
                </a:lnTo>
                <a:lnTo>
                  <a:pt x="284" y="92"/>
                </a:lnTo>
                <a:lnTo>
                  <a:pt x="283" y="97"/>
                </a:lnTo>
                <a:lnTo>
                  <a:pt x="284" y="99"/>
                </a:lnTo>
                <a:lnTo>
                  <a:pt x="289" y="101"/>
                </a:lnTo>
                <a:lnTo>
                  <a:pt x="291" y="99"/>
                </a:lnTo>
                <a:lnTo>
                  <a:pt x="294" y="99"/>
                </a:lnTo>
                <a:lnTo>
                  <a:pt x="294" y="97"/>
                </a:lnTo>
                <a:lnTo>
                  <a:pt x="294" y="94"/>
                </a:lnTo>
                <a:lnTo>
                  <a:pt x="298" y="96"/>
                </a:lnTo>
                <a:lnTo>
                  <a:pt x="299" y="96"/>
                </a:lnTo>
                <a:lnTo>
                  <a:pt x="299" y="99"/>
                </a:lnTo>
                <a:lnTo>
                  <a:pt x="296" y="102"/>
                </a:lnTo>
                <a:lnTo>
                  <a:pt x="293" y="106"/>
                </a:lnTo>
                <a:lnTo>
                  <a:pt x="294" y="109"/>
                </a:lnTo>
                <a:lnTo>
                  <a:pt x="291" y="109"/>
                </a:lnTo>
                <a:lnTo>
                  <a:pt x="288" y="106"/>
                </a:lnTo>
                <a:lnTo>
                  <a:pt x="286" y="107"/>
                </a:lnTo>
                <a:lnTo>
                  <a:pt x="286" y="109"/>
                </a:lnTo>
                <a:lnTo>
                  <a:pt x="291" y="111"/>
                </a:lnTo>
                <a:lnTo>
                  <a:pt x="293" y="112"/>
                </a:lnTo>
                <a:lnTo>
                  <a:pt x="291" y="117"/>
                </a:lnTo>
                <a:lnTo>
                  <a:pt x="284" y="117"/>
                </a:lnTo>
                <a:lnTo>
                  <a:pt x="281" y="126"/>
                </a:lnTo>
                <a:lnTo>
                  <a:pt x="278" y="131"/>
                </a:lnTo>
                <a:lnTo>
                  <a:pt x="276" y="132"/>
                </a:lnTo>
                <a:lnTo>
                  <a:pt x="279" y="136"/>
                </a:lnTo>
                <a:lnTo>
                  <a:pt x="278" y="138"/>
                </a:lnTo>
                <a:lnTo>
                  <a:pt x="274" y="138"/>
                </a:lnTo>
                <a:lnTo>
                  <a:pt x="273" y="132"/>
                </a:lnTo>
                <a:lnTo>
                  <a:pt x="271" y="132"/>
                </a:lnTo>
                <a:lnTo>
                  <a:pt x="269" y="136"/>
                </a:lnTo>
                <a:lnTo>
                  <a:pt x="269" y="141"/>
                </a:lnTo>
                <a:lnTo>
                  <a:pt x="266" y="143"/>
                </a:lnTo>
                <a:lnTo>
                  <a:pt x="269" y="144"/>
                </a:lnTo>
                <a:lnTo>
                  <a:pt x="276" y="143"/>
                </a:lnTo>
                <a:lnTo>
                  <a:pt x="276" y="144"/>
                </a:lnTo>
                <a:lnTo>
                  <a:pt x="274" y="146"/>
                </a:lnTo>
                <a:lnTo>
                  <a:pt x="269" y="144"/>
                </a:lnTo>
                <a:lnTo>
                  <a:pt x="266" y="146"/>
                </a:lnTo>
                <a:lnTo>
                  <a:pt x="268" y="146"/>
                </a:lnTo>
                <a:lnTo>
                  <a:pt x="264" y="151"/>
                </a:lnTo>
                <a:lnTo>
                  <a:pt x="264" y="158"/>
                </a:lnTo>
                <a:lnTo>
                  <a:pt x="263" y="161"/>
                </a:lnTo>
                <a:lnTo>
                  <a:pt x="259" y="161"/>
                </a:lnTo>
                <a:lnTo>
                  <a:pt x="254" y="158"/>
                </a:lnTo>
                <a:lnTo>
                  <a:pt x="252" y="159"/>
                </a:lnTo>
                <a:lnTo>
                  <a:pt x="252" y="163"/>
                </a:lnTo>
                <a:lnTo>
                  <a:pt x="254" y="163"/>
                </a:lnTo>
                <a:lnTo>
                  <a:pt x="263" y="163"/>
                </a:lnTo>
                <a:lnTo>
                  <a:pt x="264" y="164"/>
                </a:lnTo>
                <a:lnTo>
                  <a:pt x="261" y="168"/>
                </a:lnTo>
                <a:lnTo>
                  <a:pt x="259" y="171"/>
                </a:lnTo>
                <a:lnTo>
                  <a:pt x="254" y="173"/>
                </a:lnTo>
                <a:lnTo>
                  <a:pt x="254" y="181"/>
                </a:lnTo>
                <a:lnTo>
                  <a:pt x="259" y="184"/>
                </a:lnTo>
                <a:lnTo>
                  <a:pt x="259" y="186"/>
                </a:lnTo>
                <a:lnTo>
                  <a:pt x="258" y="189"/>
                </a:lnTo>
                <a:lnTo>
                  <a:pt x="256" y="189"/>
                </a:lnTo>
                <a:lnTo>
                  <a:pt x="252" y="188"/>
                </a:lnTo>
                <a:lnTo>
                  <a:pt x="251" y="186"/>
                </a:lnTo>
                <a:lnTo>
                  <a:pt x="251" y="184"/>
                </a:lnTo>
                <a:lnTo>
                  <a:pt x="249" y="184"/>
                </a:lnTo>
                <a:lnTo>
                  <a:pt x="247" y="184"/>
                </a:lnTo>
                <a:lnTo>
                  <a:pt x="249" y="189"/>
                </a:lnTo>
                <a:lnTo>
                  <a:pt x="251" y="189"/>
                </a:lnTo>
                <a:lnTo>
                  <a:pt x="251" y="191"/>
                </a:lnTo>
                <a:lnTo>
                  <a:pt x="251" y="194"/>
                </a:lnTo>
                <a:lnTo>
                  <a:pt x="256" y="196"/>
                </a:lnTo>
                <a:lnTo>
                  <a:pt x="256" y="198"/>
                </a:lnTo>
                <a:lnTo>
                  <a:pt x="254" y="201"/>
                </a:lnTo>
                <a:lnTo>
                  <a:pt x="249" y="203"/>
                </a:lnTo>
                <a:lnTo>
                  <a:pt x="242" y="203"/>
                </a:lnTo>
                <a:lnTo>
                  <a:pt x="241" y="203"/>
                </a:lnTo>
                <a:lnTo>
                  <a:pt x="242" y="206"/>
                </a:lnTo>
                <a:lnTo>
                  <a:pt x="247" y="209"/>
                </a:lnTo>
                <a:lnTo>
                  <a:pt x="247" y="213"/>
                </a:lnTo>
                <a:lnTo>
                  <a:pt x="246" y="219"/>
                </a:lnTo>
                <a:lnTo>
                  <a:pt x="251" y="225"/>
                </a:lnTo>
                <a:lnTo>
                  <a:pt x="252" y="226"/>
                </a:lnTo>
                <a:lnTo>
                  <a:pt x="249" y="230"/>
                </a:lnTo>
                <a:lnTo>
                  <a:pt x="246" y="233"/>
                </a:lnTo>
                <a:lnTo>
                  <a:pt x="244" y="235"/>
                </a:lnTo>
                <a:lnTo>
                  <a:pt x="289" y="231"/>
                </a:lnTo>
                <a:lnTo>
                  <a:pt x="301" y="231"/>
                </a:lnTo>
                <a:lnTo>
                  <a:pt x="323" y="230"/>
                </a:lnTo>
                <a:lnTo>
                  <a:pt x="351" y="226"/>
                </a:lnTo>
                <a:lnTo>
                  <a:pt x="353" y="226"/>
                </a:lnTo>
                <a:lnTo>
                  <a:pt x="373" y="226"/>
                </a:lnTo>
                <a:lnTo>
                  <a:pt x="381" y="226"/>
                </a:lnTo>
                <a:lnTo>
                  <a:pt x="423" y="223"/>
                </a:lnTo>
                <a:lnTo>
                  <a:pt x="433" y="221"/>
                </a:lnTo>
                <a:lnTo>
                  <a:pt x="433" y="223"/>
                </a:lnTo>
                <a:lnTo>
                  <a:pt x="433" y="225"/>
                </a:lnTo>
                <a:lnTo>
                  <a:pt x="435" y="226"/>
                </a:lnTo>
                <a:lnTo>
                  <a:pt x="431" y="226"/>
                </a:lnTo>
                <a:lnTo>
                  <a:pt x="431" y="228"/>
                </a:lnTo>
                <a:lnTo>
                  <a:pt x="433" y="231"/>
                </a:lnTo>
                <a:lnTo>
                  <a:pt x="430" y="231"/>
                </a:lnTo>
                <a:lnTo>
                  <a:pt x="431" y="233"/>
                </a:lnTo>
                <a:lnTo>
                  <a:pt x="431" y="235"/>
                </a:lnTo>
                <a:lnTo>
                  <a:pt x="430" y="235"/>
                </a:lnTo>
                <a:lnTo>
                  <a:pt x="430" y="238"/>
                </a:lnTo>
                <a:lnTo>
                  <a:pt x="428" y="238"/>
                </a:lnTo>
                <a:lnTo>
                  <a:pt x="430" y="241"/>
                </a:lnTo>
                <a:lnTo>
                  <a:pt x="428" y="243"/>
                </a:lnTo>
                <a:lnTo>
                  <a:pt x="428" y="245"/>
                </a:lnTo>
                <a:lnTo>
                  <a:pt x="426" y="245"/>
                </a:lnTo>
                <a:lnTo>
                  <a:pt x="426" y="248"/>
                </a:lnTo>
                <a:lnTo>
                  <a:pt x="428" y="251"/>
                </a:lnTo>
                <a:lnTo>
                  <a:pt x="426" y="253"/>
                </a:lnTo>
                <a:lnTo>
                  <a:pt x="425" y="255"/>
                </a:lnTo>
                <a:lnTo>
                  <a:pt x="425" y="256"/>
                </a:lnTo>
                <a:lnTo>
                  <a:pt x="426" y="258"/>
                </a:lnTo>
                <a:lnTo>
                  <a:pt x="425" y="258"/>
                </a:lnTo>
                <a:lnTo>
                  <a:pt x="425" y="260"/>
                </a:lnTo>
                <a:lnTo>
                  <a:pt x="425" y="261"/>
                </a:lnTo>
                <a:lnTo>
                  <a:pt x="426" y="260"/>
                </a:lnTo>
                <a:lnTo>
                  <a:pt x="428" y="263"/>
                </a:lnTo>
                <a:lnTo>
                  <a:pt x="428" y="263"/>
                </a:lnTo>
                <a:lnTo>
                  <a:pt x="428" y="266"/>
                </a:lnTo>
                <a:lnTo>
                  <a:pt x="430" y="275"/>
                </a:lnTo>
                <a:lnTo>
                  <a:pt x="431" y="275"/>
                </a:lnTo>
                <a:lnTo>
                  <a:pt x="435" y="278"/>
                </a:lnTo>
                <a:lnTo>
                  <a:pt x="438" y="280"/>
                </a:lnTo>
                <a:lnTo>
                  <a:pt x="440" y="281"/>
                </a:lnTo>
                <a:lnTo>
                  <a:pt x="440" y="281"/>
                </a:lnTo>
                <a:lnTo>
                  <a:pt x="440" y="283"/>
                </a:lnTo>
                <a:lnTo>
                  <a:pt x="442" y="283"/>
                </a:lnTo>
                <a:lnTo>
                  <a:pt x="443" y="286"/>
                </a:lnTo>
                <a:lnTo>
                  <a:pt x="443" y="290"/>
                </a:lnTo>
                <a:lnTo>
                  <a:pt x="447" y="293"/>
                </a:lnTo>
                <a:lnTo>
                  <a:pt x="447" y="296"/>
                </a:lnTo>
                <a:lnTo>
                  <a:pt x="448" y="296"/>
                </a:lnTo>
                <a:lnTo>
                  <a:pt x="450" y="298"/>
                </a:lnTo>
                <a:lnTo>
                  <a:pt x="450" y="300"/>
                </a:lnTo>
                <a:lnTo>
                  <a:pt x="448" y="301"/>
                </a:lnTo>
                <a:lnTo>
                  <a:pt x="448" y="301"/>
                </a:lnTo>
                <a:lnTo>
                  <a:pt x="450" y="303"/>
                </a:lnTo>
                <a:lnTo>
                  <a:pt x="450" y="307"/>
                </a:lnTo>
                <a:lnTo>
                  <a:pt x="452" y="308"/>
                </a:lnTo>
                <a:lnTo>
                  <a:pt x="452" y="310"/>
                </a:lnTo>
                <a:lnTo>
                  <a:pt x="455" y="313"/>
                </a:lnTo>
                <a:lnTo>
                  <a:pt x="440" y="317"/>
                </a:lnTo>
                <a:lnTo>
                  <a:pt x="436" y="312"/>
                </a:lnTo>
                <a:lnTo>
                  <a:pt x="418" y="308"/>
                </a:lnTo>
                <a:lnTo>
                  <a:pt x="405" y="298"/>
                </a:lnTo>
                <a:lnTo>
                  <a:pt x="386" y="298"/>
                </a:lnTo>
                <a:lnTo>
                  <a:pt x="381" y="307"/>
                </a:lnTo>
                <a:lnTo>
                  <a:pt x="370" y="322"/>
                </a:lnTo>
                <a:lnTo>
                  <a:pt x="375" y="332"/>
                </a:lnTo>
                <a:lnTo>
                  <a:pt x="386" y="333"/>
                </a:lnTo>
                <a:lnTo>
                  <a:pt x="403" y="335"/>
                </a:lnTo>
                <a:lnTo>
                  <a:pt x="415" y="333"/>
                </a:lnTo>
                <a:lnTo>
                  <a:pt x="425" y="322"/>
                </a:lnTo>
                <a:lnTo>
                  <a:pt x="433" y="325"/>
                </a:lnTo>
                <a:lnTo>
                  <a:pt x="440" y="320"/>
                </a:lnTo>
                <a:lnTo>
                  <a:pt x="440" y="323"/>
                </a:lnTo>
                <a:lnTo>
                  <a:pt x="447" y="318"/>
                </a:lnTo>
                <a:lnTo>
                  <a:pt x="448" y="323"/>
                </a:lnTo>
                <a:lnTo>
                  <a:pt x="442" y="332"/>
                </a:lnTo>
                <a:lnTo>
                  <a:pt x="428" y="337"/>
                </a:lnTo>
                <a:lnTo>
                  <a:pt x="433" y="343"/>
                </a:lnTo>
                <a:lnTo>
                  <a:pt x="443" y="342"/>
                </a:lnTo>
                <a:lnTo>
                  <a:pt x="443" y="350"/>
                </a:lnTo>
                <a:lnTo>
                  <a:pt x="452" y="352"/>
                </a:lnTo>
                <a:lnTo>
                  <a:pt x="457" y="348"/>
                </a:lnTo>
                <a:lnTo>
                  <a:pt x="457" y="335"/>
                </a:lnTo>
                <a:lnTo>
                  <a:pt x="472" y="330"/>
                </a:lnTo>
                <a:lnTo>
                  <a:pt x="470" y="337"/>
                </a:lnTo>
                <a:lnTo>
                  <a:pt x="477" y="342"/>
                </a:lnTo>
                <a:lnTo>
                  <a:pt x="472" y="343"/>
                </a:lnTo>
                <a:lnTo>
                  <a:pt x="475" y="353"/>
                </a:lnTo>
                <a:lnTo>
                  <a:pt x="473" y="355"/>
                </a:lnTo>
                <a:lnTo>
                  <a:pt x="480" y="358"/>
                </a:lnTo>
                <a:lnTo>
                  <a:pt x="475" y="360"/>
                </a:lnTo>
                <a:lnTo>
                  <a:pt x="468" y="355"/>
                </a:lnTo>
                <a:lnTo>
                  <a:pt x="462" y="365"/>
                </a:lnTo>
                <a:lnTo>
                  <a:pt x="450" y="365"/>
                </a:lnTo>
                <a:lnTo>
                  <a:pt x="458" y="370"/>
                </a:lnTo>
                <a:lnTo>
                  <a:pt x="457" y="372"/>
                </a:lnTo>
                <a:lnTo>
                  <a:pt x="467" y="375"/>
                </a:lnTo>
                <a:lnTo>
                  <a:pt x="470" y="377"/>
                </a:lnTo>
                <a:lnTo>
                  <a:pt x="458" y="375"/>
                </a:lnTo>
                <a:lnTo>
                  <a:pt x="450" y="372"/>
                </a:lnTo>
                <a:lnTo>
                  <a:pt x="448" y="373"/>
                </a:lnTo>
                <a:lnTo>
                  <a:pt x="453" y="380"/>
                </a:lnTo>
                <a:lnTo>
                  <a:pt x="445" y="378"/>
                </a:lnTo>
                <a:lnTo>
                  <a:pt x="442" y="380"/>
                </a:lnTo>
                <a:lnTo>
                  <a:pt x="445" y="383"/>
                </a:lnTo>
                <a:lnTo>
                  <a:pt x="440" y="383"/>
                </a:lnTo>
                <a:lnTo>
                  <a:pt x="465" y="397"/>
                </a:lnTo>
                <a:lnTo>
                  <a:pt x="467" y="405"/>
                </a:lnTo>
                <a:lnTo>
                  <a:pt x="482" y="405"/>
                </a:lnTo>
                <a:lnTo>
                  <a:pt x="487" y="410"/>
                </a:lnTo>
                <a:lnTo>
                  <a:pt x="493" y="409"/>
                </a:lnTo>
                <a:lnTo>
                  <a:pt x="493" y="415"/>
                </a:lnTo>
                <a:lnTo>
                  <a:pt x="502" y="409"/>
                </a:lnTo>
                <a:lnTo>
                  <a:pt x="508" y="415"/>
                </a:lnTo>
                <a:lnTo>
                  <a:pt x="510" y="424"/>
                </a:lnTo>
                <a:lnTo>
                  <a:pt x="518" y="422"/>
                </a:lnTo>
                <a:lnTo>
                  <a:pt x="513" y="429"/>
                </a:lnTo>
                <a:lnTo>
                  <a:pt x="520" y="430"/>
                </a:lnTo>
                <a:lnTo>
                  <a:pt x="517" y="439"/>
                </a:lnTo>
                <a:lnTo>
                  <a:pt x="510" y="432"/>
                </a:lnTo>
                <a:lnTo>
                  <a:pt x="512" y="439"/>
                </a:lnTo>
                <a:lnTo>
                  <a:pt x="508" y="442"/>
                </a:lnTo>
                <a:lnTo>
                  <a:pt x="508" y="447"/>
                </a:lnTo>
                <a:lnTo>
                  <a:pt x="498" y="435"/>
                </a:lnTo>
                <a:lnTo>
                  <a:pt x="497" y="442"/>
                </a:lnTo>
                <a:lnTo>
                  <a:pt x="483" y="457"/>
                </a:lnTo>
                <a:lnTo>
                  <a:pt x="495" y="432"/>
                </a:lnTo>
                <a:lnTo>
                  <a:pt x="490" y="429"/>
                </a:lnTo>
                <a:lnTo>
                  <a:pt x="488" y="439"/>
                </a:lnTo>
                <a:lnTo>
                  <a:pt x="483" y="439"/>
                </a:lnTo>
                <a:lnTo>
                  <a:pt x="482" y="434"/>
                </a:lnTo>
                <a:lnTo>
                  <a:pt x="475" y="427"/>
                </a:lnTo>
                <a:lnTo>
                  <a:pt x="475" y="422"/>
                </a:lnTo>
                <a:lnTo>
                  <a:pt x="472" y="424"/>
                </a:lnTo>
                <a:lnTo>
                  <a:pt x="458" y="419"/>
                </a:lnTo>
                <a:lnTo>
                  <a:pt x="460" y="414"/>
                </a:lnTo>
                <a:lnTo>
                  <a:pt x="440" y="417"/>
                </a:lnTo>
                <a:lnTo>
                  <a:pt x="445" y="410"/>
                </a:lnTo>
                <a:lnTo>
                  <a:pt x="438" y="405"/>
                </a:lnTo>
                <a:lnTo>
                  <a:pt x="436" y="399"/>
                </a:lnTo>
                <a:lnTo>
                  <a:pt x="421" y="400"/>
                </a:lnTo>
                <a:lnTo>
                  <a:pt x="421" y="397"/>
                </a:lnTo>
                <a:lnTo>
                  <a:pt x="418" y="397"/>
                </a:lnTo>
                <a:lnTo>
                  <a:pt x="406" y="392"/>
                </a:lnTo>
                <a:lnTo>
                  <a:pt x="405" y="395"/>
                </a:lnTo>
                <a:lnTo>
                  <a:pt x="401" y="387"/>
                </a:lnTo>
                <a:lnTo>
                  <a:pt x="396" y="394"/>
                </a:lnTo>
                <a:lnTo>
                  <a:pt x="400" y="399"/>
                </a:lnTo>
                <a:lnTo>
                  <a:pt x="415" y="404"/>
                </a:lnTo>
                <a:lnTo>
                  <a:pt x="413" y="407"/>
                </a:lnTo>
                <a:lnTo>
                  <a:pt x="416" y="412"/>
                </a:lnTo>
                <a:lnTo>
                  <a:pt x="413" y="415"/>
                </a:lnTo>
                <a:lnTo>
                  <a:pt x="416" y="419"/>
                </a:lnTo>
                <a:lnTo>
                  <a:pt x="408" y="419"/>
                </a:lnTo>
                <a:lnTo>
                  <a:pt x="413" y="430"/>
                </a:lnTo>
                <a:lnTo>
                  <a:pt x="416" y="429"/>
                </a:lnTo>
                <a:lnTo>
                  <a:pt x="413" y="435"/>
                </a:lnTo>
                <a:lnTo>
                  <a:pt x="398" y="445"/>
                </a:lnTo>
                <a:lnTo>
                  <a:pt x="395" y="435"/>
                </a:lnTo>
                <a:lnTo>
                  <a:pt x="396" y="427"/>
                </a:lnTo>
                <a:lnTo>
                  <a:pt x="391" y="425"/>
                </a:lnTo>
                <a:lnTo>
                  <a:pt x="391" y="429"/>
                </a:lnTo>
                <a:lnTo>
                  <a:pt x="385" y="420"/>
                </a:lnTo>
                <a:lnTo>
                  <a:pt x="380" y="427"/>
                </a:lnTo>
                <a:lnTo>
                  <a:pt x="378" y="420"/>
                </a:lnTo>
                <a:lnTo>
                  <a:pt x="375" y="419"/>
                </a:lnTo>
                <a:lnTo>
                  <a:pt x="371" y="424"/>
                </a:lnTo>
                <a:lnTo>
                  <a:pt x="358" y="424"/>
                </a:lnTo>
                <a:lnTo>
                  <a:pt x="361" y="429"/>
                </a:lnTo>
                <a:lnTo>
                  <a:pt x="356" y="434"/>
                </a:lnTo>
                <a:lnTo>
                  <a:pt x="355" y="429"/>
                </a:lnTo>
                <a:lnTo>
                  <a:pt x="356" y="440"/>
                </a:lnTo>
                <a:lnTo>
                  <a:pt x="351" y="439"/>
                </a:lnTo>
                <a:lnTo>
                  <a:pt x="353" y="444"/>
                </a:lnTo>
                <a:lnTo>
                  <a:pt x="343" y="445"/>
                </a:lnTo>
                <a:lnTo>
                  <a:pt x="343" y="440"/>
                </a:lnTo>
                <a:lnTo>
                  <a:pt x="334" y="439"/>
                </a:lnTo>
                <a:lnTo>
                  <a:pt x="333" y="445"/>
                </a:lnTo>
                <a:lnTo>
                  <a:pt x="328" y="439"/>
                </a:lnTo>
                <a:lnTo>
                  <a:pt x="338" y="435"/>
                </a:lnTo>
                <a:lnTo>
                  <a:pt x="336" y="430"/>
                </a:lnTo>
                <a:lnTo>
                  <a:pt x="329" y="429"/>
                </a:lnTo>
                <a:lnTo>
                  <a:pt x="324" y="420"/>
                </a:lnTo>
                <a:lnTo>
                  <a:pt x="311" y="420"/>
                </a:lnTo>
                <a:lnTo>
                  <a:pt x="308" y="425"/>
                </a:lnTo>
                <a:lnTo>
                  <a:pt x="296" y="417"/>
                </a:lnTo>
                <a:lnTo>
                  <a:pt x="291" y="407"/>
                </a:lnTo>
                <a:lnTo>
                  <a:pt x="273" y="400"/>
                </a:lnTo>
                <a:lnTo>
                  <a:pt x="261" y="404"/>
                </a:lnTo>
                <a:lnTo>
                  <a:pt x="261" y="390"/>
                </a:lnTo>
                <a:lnTo>
                  <a:pt x="251" y="390"/>
                </a:lnTo>
                <a:lnTo>
                  <a:pt x="252" y="375"/>
                </a:lnTo>
                <a:lnTo>
                  <a:pt x="227" y="382"/>
                </a:lnTo>
                <a:lnTo>
                  <a:pt x="227" y="377"/>
                </a:lnTo>
                <a:lnTo>
                  <a:pt x="229" y="373"/>
                </a:lnTo>
                <a:lnTo>
                  <a:pt x="232" y="375"/>
                </a:lnTo>
                <a:lnTo>
                  <a:pt x="231" y="368"/>
                </a:lnTo>
                <a:lnTo>
                  <a:pt x="217" y="368"/>
                </a:lnTo>
                <a:lnTo>
                  <a:pt x="216" y="373"/>
                </a:lnTo>
                <a:lnTo>
                  <a:pt x="201" y="383"/>
                </a:lnTo>
                <a:lnTo>
                  <a:pt x="202" y="377"/>
                </a:lnTo>
                <a:lnTo>
                  <a:pt x="196" y="378"/>
                </a:lnTo>
                <a:lnTo>
                  <a:pt x="209" y="397"/>
                </a:lnTo>
                <a:lnTo>
                  <a:pt x="186" y="405"/>
                </a:lnTo>
                <a:lnTo>
                  <a:pt x="154" y="400"/>
                </a:lnTo>
                <a:lnTo>
                  <a:pt x="89" y="380"/>
                </a:lnTo>
                <a:lnTo>
                  <a:pt x="40" y="385"/>
                </a:lnTo>
                <a:lnTo>
                  <a:pt x="33" y="388"/>
                </a:lnTo>
                <a:lnTo>
                  <a:pt x="23" y="380"/>
                </a:lnTo>
                <a:lnTo>
                  <a:pt x="33" y="375"/>
                </a:lnTo>
                <a:lnTo>
                  <a:pt x="35" y="357"/>
                </a:lnTo>
                <a:lnTo>
                  <a:pt x="40" y="350"/>
                </a:lnTo>
                <a:lnTo>
                  <a:pt x="40" y="345"/>
                </a:lnTo>
                <a:lnTo>
                  <a:pt x="42" y="343"/>
                </a:lnTo>
                <a:lnTo>
                  <a:pt x="42" y="342"/>
                </a:lnTo>
                <a:lnTo>
                  <a:pt x="43" y="342"/>
                </a:lnTo>
                <a:lnTo>
                  <a:pt x="43" y="340"/>
                </a:lnTo>
                <a:lnTo>
                  <a:pt x="42" y="340"/>
                </a:lnTo>
                <a:lnTo>
                  <a:pt x="42" y="337"/>
                </a:lnTo>
                <a:lnTo>
                  <a:pt x="40" y="332"/>
                </a:lnTo>
                <a:lnTo>
                  <a:pt x="40" y="330"/>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4982" name="Freeform 54"/>
          <p:cNvSpPr>
            <a:spLocks/>
          </p:cNvSpPr>
          <p:nvPr/>
        </p:nvSpPr>
        <p:spPr bwMode="auto">
          <a:xfrm>
            <a:off x="5626101" y="1462088"/>
            <a:ext cx="920751" cy="412750"/>
          </a:xfrm>
          <a:custGeom>
            <a:avLst/>
            <a:gdLst/>
            <a:ahLst/>
            <a:cxnLst>
              <a:cxn ang="0">
                <a:pos x="362" y="127"/>
              </a:cxn>
              <a:cxn ang="0">
                <a:pos x="330" y="132"/>
              </a:cxn>
              <a:cxn ang="0">
                <a:pos x="315" y="153"/>
              </a:cxn>
              <a:cxn ang="0">
                <a:pos x="308" y="168"/>
              </a:cxn>
              <a:cxn ang="0">
                <a:pos x="310" y="146"/>
              </a:cxn>
              <a:cxn ang="0">
                <a:pos x="268" y="163"/>
              </a:cxn>
              <a:cxn ang="0">
                <a:pos x="238" y="228"/>
              </a:cxn>
              <a:cxn ang="0">
                <a:pos x="226" y="226"/>
              </a:cxn>
              <a:cxn ang="0">
                <a:pos x="226" y="221"/>
              </a:cxn>
              <a:cxn ang="0">
                <a:pos x="230" y="206"/>
              </a:cxn>
              <a:cxn ang="0">
                <a:pos x="221" y="208"/>
              </a:cxn>
              <a:cxn ang="0">
                <a:pos x="213" y="206"/>
              </a:cxn>
              <a:cxn ang="0">
                <a:pos x="213" y="198"/>
              </a:cxn>
              <a:cxn ang="0">
                <a:pos x="216" y="186"/>
              </a:cxn>
              <a:cxn ang="0">
                <a:pos x="218" y="179"/>
              </a:cxn>
              <a:cxn ang="0">
                <a:pos x="213" y="171"/>
              </a:cxn>
              <a:cxn ang="0">
                <a:pos x="210" y="166"/>
              </a:cxn>
              <a:cxn ang="0">
                <a:pos x="198" y="159"/>
              </a:cxn>
              <a:cxn ang="0">
                <a:pos x="188" y="158"/>
              </a:cxn>
              <a:cxn ang="0">
                <a:pos x="188" y="149"/>
              </a:cxn>
              <a:cxn ang="0">
                <a:pos x="184" y="144"/>
              </a:cxn>
              <a:cxn ang="0">
                <a:pos x="176" y="141"/>
              </a:cxn>
              <a:cxn ang="0">
                <a:pos x="166" y="137"/>
              </a:cxn>
              <a:cxn ang="0">
                <a:pos x="156" y="137"/>
              </a:cxn>
              <a:cxn ang="0">
                <a:pos x="153" y="137"/>
              </a:cxn>
              <a:cxn ang="0">
                <a:pos x="146" y="139"/>
              </a:cxn>
              <a:cxn ang="0">
                <a:pos x="139" y="137"/>
              </a:cxn>
              <a:cxn ang="0">
                <a:pos x="134" y="137"/>
              </a:cxn>
              <a:cxn ang="0">
                <a:pos x="121" y="132"/>
              </a:cxn>
              <a:cxn ang="0">
                <a:pos x="39" y="112"/>
              </a:cxn>
              <a:cxn ang="0">
                <a:pos x="22" y="104"/>
              </a:cxn>
              <a:cxn ang="0">
                <a:pos x="12" y="92"/>
              </a:cxn>
              <a:cxn ang="0">
                <a:pos x="7" y="87"/>
              </a:cxn>
              <a:cxn ang="0">
                <a:pos x="0" y="84"/>
              </a:cxn>
              <a:cxn ang="0">
                <a:pos x="47" y="52"/>
              </a:cxn>
              <a:cxn ang="0">
                <a:pos x="98" y="29"/>
              </a:cxn>
              <a:cxn ang="0">
                <a:pos x="114" y="15"/>
              </a:cxn>
              <a:cxn ang="0">
                <a:pos x="144" y="12"/>
              </a:cxn>
              <a:cxn ang="0">
                <a:pos x="151" y="32"/>
              </a:cxn>
              <a:cxn ang="0">
                <a:pos x="171" y="29"/>
              </a:cxn>
              <a:cxn ang="0">
                <a:pos x="195" y="32"/>
              </a:cxn>
              <a:cxn ang="0">
                <a:pos x="261" y="72"/>
              </a:cxn>
              <a:cxn ang="0">
                <a:pos x="288" y="71"/>
              </a:cxn>
              <a:cxn ang="0">
                <a:pos x="333" y="44"/>
              </a:cxn>
              <a:cxn ang="0">
                <a:pos x="384" y="37"/>
              </a:cxn>
              <a:cxn ang="0">
                <a:pos x="422" y="32"/>
              </a:cxn>
              <a:cxn ang="0">
                <a:pos x="425" y="55"/>
              </a:cxn>
              <a:cxn ang="0">
                <a:pos x="454" y="50"/>
              </a:cxn>
              <a:cxn ang="0">
                <a:pos x="481" y="47"/>
              </a:cxn>
              <a:cxn ang="0">
                <a:pos x="491" y="82"/>
              </a:cxn>
              <a:cxn ang="0">
                <a:pos x="506" y="89"/>
              </a:cxn>
              <a:cxn ang="0">
                <a:pos x="519" y="102"/>
              </a:cxn>
              <a:cxn ang="0">
                <a:pos x="474" y="106"/>
              </a:cxn>
              <a:cxn ang="0">
                <a:pos x="455" y="122"/>
              </a:cxn>
              <a:cxn ang="0">
                <a:pos x="402" y="102"/>
              </a:cxn>
              <a:cxn ang="0">
                <a:pos x="365" y="121"/>
              </a:cxn>
            </a:cxnLst>
            <a:rect l="0" t="0" r="r" b="b"/>
            <a:pathLst>
              <a:path w="519" h="233">
                <a:moveTo>
                  <a:pt x="365" y="121"/>
                </a:moveTo>
                <a:lnTo>
                  <a:pt x="362" y="122"/>
                </a:lnTo>
                <a:lnTo>
                  <a:pt x="362" y="127"/>
                </a:lnTo>
                <a:lnTo>
                  <a:pt x="348" y="124"/>
                </a:lnTo>
                <a:lnTo>
                  <a:pt x="335" y="127"/>
                </a:lnTo>
                <a:lnTo>
                  <a:pt x="330" y="132"/>
                </a:lnTo>
                <a:lnTo>
                  <a:pt x="328" y="141"/>
                </a:lnTo>
                <a:lnTo>
                  <a:pt x="320" y="149"/>
                </a:lnTo>
                <a:lnTo>
                  <a:pt x="315" y="153"/>
                </a:lnTo>
                <a:lnTo>
                  <a:pt x="315" y="154"/>
                </a:lnTo>
                <a:lnTo>
                  <a:pt x="312" y="158"/>
                </a:lnTo>
                <a:lnTo>
                  <a:pt x="308" y="168"/>
                </a:lnTo>
                <a:lnTo>
                  <a:pt x="305" y="164"/>
                </a:lnTo>
                <a:lnTo>
                  <a:pt x="303" y="159"/>
                </a:lnTo>
                <a:lnTo>
                  <a:pt x="310" y="146"/>
                </a:lnTo>
                <a:lnTo>
                  <a:pt x="295" y="146"/>
                </a:lnTo>
                <a:lnTo>
                  <a:pt x="285" y="159"/>
                </a:lnTo>
                <a:lnTo>
                  <a:pt x="268" y="163"/>
                </a:lnTo>
                <a:lnTo>
                  <a:pt x="260" y="181"/>
                </a:lnTo>
                <a:lnTo>
                  <a:pt x="255" y="196"/>
                </a:lnTo>
                <a:lnTo>
                  <a:pt x="238" y="228"/>
                </a:lnTo>
                <a:lnTo>
                  <a:pt x="238" y="233"/>
                </a:lnTo>
                <a:lnTo>
                  <a:pt x="230" y="231"/>
                </a:lnTo>
                <a:lnTo>
                  <a:pt x="226" y="226"/>
                </a:lnTo>
                <a:lnTo>
                  <a:pt x="225" y="224"/>
                </a:lnTo>
                <a:lnTo>
                  <a:pt x="226" y="223"/>
                </a:lnTo>
                <a:lnTo>
                  <a:pt x="226" y="221"/>
                </a:lnTo>
                <a:lnTo>
                  <a:pt x="228" y="219"/>
                </a:lnTo>
                <a:lnTo>
                  <a:pt x="226" y="216"/>
                </a:lnTo>
                <a:lnTo>
                  <a:pt x="230" y="206"/>
                </a:lnTo>
                <a:lnTo>
                  <a:pt x="230" y="204"/>
                </a:lnTo>
                <a:lnTo>
                  <a:pt x="226" y="201"/>
                </a:lnTo>
                <a:lnTo>
                  <a:pt x="221" y="208"/>
                </a:lnTo>
                <a:lnTo>
                  <a:pt x="216" y="208"/>
                </a:lnTo>
                <a:lnTo>
                  <a:pt x="215" y="209"/>
                </a:lnTo>
                <a:lnTo>
                  <a:pt x="213" y="206"/>
                </a:lnTo>
                <a:lnTo>
                  <a:pt x="211" y="206"/>
                </a:lnTo>
                <a:lnTo>
                  <a:pt x="213" y="201"/>
                </a:lnTo>
                <a:lnTo>
                  <a:pt x="213" y="198"/>
                </a:lnTo>
                <a:lnTo>
                  <a:pt x="216" y="194"/>
                </a:lnTo>
                <a:lnTo>
                  <a:pt x="218" y="191"/>
                </a:lnTo>
                <a:lnTo>
                  <a:pt x="216" y="186"/>
                </a:lnTo>
                <a:lnTo>
                  <a:pt x="213" y="183"/>
                </a:lnTo>
                <a:lnTo>
                  <a:pt x="218" y="183"/>
                </a:lnTo>
                <a:lnTo>
                  <a:pt x="218" y="179"/>
                </a:lnTo>
                <a:lnTo>
                  <a:pt x="218" y="178"/>
                </a:lnTo>
                <a:lnTo>
                  <a:pt x="213" y="173"/>
                </a:lnTo>
                <a:lnTo>
                  <a:pt x="213" y="171"/>
                </a:lnTo>
                <a:lnTo>
                  <a:pt x="216" y="169"/>
                </a:lnTo>
                <a:lnTo>
                  <a:pt x="215" y="168"/>
                </a:lnTo>
                <a:lnTo>
                  <a:pt x="210" y="166"/>
                </a:lnTo>
                <a:lnTo>
                  <a:pt x="208" y="163"/>
                </a:lnTo>
                <a:lnTo>
                  <a:pt x="200" y="161"/>
                </a:lnTo>
                <a:lnTo>
                  <a:pt x="198" y="159"/>
                </a:lnTo>
                <a:lnTo>
                  <a:pt x="193" y="159"/>
                </a:lnTo>
                <a:lnTo>
                  <a:pt x="190" y="159"/>
                </a:lnTo>
                <a:lnTo>
                  <a:pt x="188" y="158"/>
                </a:lnTo>
                <a:lnTo>
                  <a:pt x="188" y="156"/>
                </a:lnTo>
                <a:lnTo>
                  <a:pt x="191" y="149"/>
                </a:lnTo>
                <a:lnTo>
                  <a:pt x="188" y="149"/>
                </a:lnTo>
                <a:lnTo>
                  <a:pt x="188" y="146"/>
                </a:lnTo>
                <a:lnTo>
                  <a:pt x="188" y="144"/>
                </a:lnTo>
                <a:lnTo>
                  <a:pt x="184" y="144"/>
                </a:lnTo>
                <a:lnTo>
                  <a:pt x="181" y="141"/>
                </a:lnTo>
                <a:lnTo>
                  <a:pt x="178" y="142"/>
                </a:lnTo>
                <a:lnTo>
                  <a:pt x="176" y="141"/>
                </a:lnTo>
                <a:lnTo>
                  <a:pt x="173" y="141"/>
                </a:lnTo>
                <a:lnTo>
                  <a:pt x="169" y="141"/>
                </a:lnTo>
                <a:lnTo>
                  <a:pt x="166" y="137"/>
                </a:lnTo>
                <a:lnTo>
                  <a:pt x="164" y="139"/>
                </a:lnTo>
                <a:lnTo>
                  <a:pt x="159" y="137"/>
                </a:lnTo>
                <a:lnTo>
                  <a:pt x="156" y="137"/>
                </a:lnTo>
                <a:lnTo>
                  <a:pt x="156" y="137"/>
                </a:lnTo>
                <a:lnTo>
                  <a:pt x="154" y="137"/>
                </a:lnTo>
                <a:lnTo>
                  <a:pt x="153" y="137"/>
                </a:lnTo>
                <a:lnTo>
                  <a:pt x="149" y="137"/>
                </a:lnTo>
                <a:lnTo>
                  <a:pt x="148" y="137"/>
                </a:lnTo>
                <a:lnTo>
                  <a:pt x="146" y="139"/>
                </a:lnTo>
                <a:lnTo>
                  <a:pt x="144" y="141"/>
                </a:lnTo>
                <a:lnTo>
                  <a:pt x="141" y="137"/>
                </a:lnTo>
                <a:lnTo>
                  <a:pt x="139" y="137"/>
                </a:lnTo>
                <a:lnTo>
                  <a:pt x="138" y="137"/>
                </a:lnTo>
                <a:lnTo>
                  <a:pt x="134" y="137"/>
                </a:lnTo>
                <a:lnTo>
                  <a:pt x="134" y="137"/>
                </a:lnTo>
                <a:lnTo>
                  <a:pt x="133" y="137"/>
                </a:lnTo>
                <a:lnTo>
                  <a:pt x="131" y="137"/>
                </a:lnTo>
                <a:lnTo>
                  <a:pt x="121" y="132"/>
                </a:lnTo>
                <a:lnTo>
                  <a:pt x="116" y="131"/>
                </a:lnTo>
                <a:lnTo>
                  <a:pt x="106" y="127"/>
                </a:lnTo>
                <a:lnTo>
                  <a:pt x="39" y="112"/>
                </a:lnTo>
                <a:lnTo>
                  <a:pt x="26" y="109"/>
                </a:lnTo>
                <a:lnTo>
                  <a:pt x="26" y="106"/>
                </a:lnTo>
                <a:lnTo>
                  <a:pt x="22" y="104"/>
                </a:lnTo>
                <a:lnTo>
                  <a:pt x="21" y="97"/>
                </a:lnTo>
                <a:lnTo>
                  <a:pt x="17" y="92"/>
                </a:lnTo>
                <a:lnTo>
                  <a:pt x="12" y="92"/>
                </a:lnTo>
                <a:lnTo>
                  <a:pt x="11" y="89"/>
                </a:lnTo>
                <a:lnTo>
                  <a:pt x="9" y="89"/>
                </a:lnTo>
                <a:lnTo>
                  <a:pt x="7" y="87"/>
                </a:lnTo>
                <a:lnTo>
                  <a:pt x="7" y="86"/>
                </a:lnTo>
                <a:lnTo>
                  <a:pt x="2" y="89"/>
                </a:lnTo>
                <a:lnTo>
                  <a:pt x="0" y="84"/>
                </a:lnTo>
                <a:lnTo>
                  <a:pt x="29" y="71"/>
                </a:lnTo>
                <a:lnTo>
                  <a:pt x="39" y="61"/>
                </a:lnTo>
                <a:lnTo>
                  <a:pt x="47" y="52"/>
                </a:lnTo>
                <a:lnTo>
                  <a:pt x="77" y="47"/>
                </a:lnTo>
                <a:lnTo>
                  <a:pt x="91" y="39"/>
                </a:lnTo>
                <a:lnTo>
                  <a:pt x="98" y="29"/>
                </a:lnTo>
                <a:lnTo>
                  <a:pt x="108" y="29"/>
                </a:lnTo>
                <a:lnTo>
                  <a:pt x="113" y="24"/>
                </a:lnTo>
                <a:lnTo>
                  <a:pt x="114" y="15"/>
                </a:lnTo>
                <a:lnTo>
                  <a:pt x="134" y="0"/>
                </a:lnTo>
                <a:lnTo>
                  <a:pt x="134" y="10"/>
                </a:lnTo>
                <a:lnTo>
                  <a:pt x="144" y="12"/>
                </a:lnTo>
                <a:lnTo>
                  <a:pt x="144" y="20"/>
                </a:lnTo>
                <a:lnTo>
                  <a:pt x="151" y="25"/>
                </a:lnTo>
                <a:lnTo>
                  <a:pt x="151" y="32"/>
                </a:lnTo>
                <a:lnTo>
                  <a:pt x="149" y="42"/>
                </a:lnTo>
                <a:lnTo>
                  <a:pt x="153" y="47"/>
                </a:lnTo>
                <a:lnTo>
                  <a:pt x="171" y="29"/>
                </a:lnTo>
                <a:lnTo>
                  <a:pt x="171" y="34"/>
                </a:lnTo>
                <a:lnTo>
                  <a:pt x="183" y="32"/>
                </a:lnTo>
                <a:lnTo>
                  <a:pt x="195" y="32"/>
                </a:lnTo>
                <a:lnTo>
                  <a:pt x="213" y="37"/>
                </a:lnTo>
                <a:lnTo>
                  <a:pt x="240" y="74"/>
                </a:lnTo>
                <a:lnTo>
                  <a:pt x="261" y="72"/>
                </a:lnTo>
                <a:lnTo>
                  <a:pt x="268" y="66"/>
                </a:lnTo>
                <a:lnTo>
                  <a:pt x="280" y="76"/>
                </a:lnTo>
                <a:lnTo>
                  <a:pt x="288" y="71"/>
                </a:lnTo>
                <a:lnTo>
                  <a:pt x="298" y="76"/>
                </a:lnTo>
                <a:lnTo>
                  <a:pt x="310" y="59"/>
                </a:lnTo>
                <a:lnTo>
                  <a:pt x="333" y="44"/>
                </a:lnTo>
                <a:lnTo>
                  <a:pt x="337" y="45"/>
                </a:lnTo>
                <a:lnTo>
                  <a:pt x="357" y="39"/>
                </a:lnTo>
                <a:lnTo>
                  <a:pt x="384" y="37"/>
                </a:lnTo>
                <a:lnTo>
                  <a:pt x="404" y="25"/>
                </a:lnTo>
                <a:lnTo>
                  <a:pt x="425" y="20"/>
                </a:lnTo>
                <a:lnTo>
                  <a:pt x="422" y="32"/>
                </a:lnTo>
                <a:lnTo>
                  <a:pt x="424" y="47"/>
                </a:lnTo>
                <a:lnTo>
                  <a:pt x="422" y="52"/>
                </a:lnTo>
                <a:lnTo>
                  <a:pt x="425" y="55"/>
                </a:lnTo>
                <a:lnTo>
                  <a:pt x="432" y="52"/>
                </a:lnTo>
                <a:lnTo>
                  <a:pt x="442" y="57"/>
                </a:lnTo>
                <a:lnTo>
                  <a:pt x="454" y="50"/>
                </a:lnTo>
                <a:lnTo>
                  <a:pt x="460" y="59"/>
                </a:lnTo>
                <a:lnTo>
                  <a:pt x="472" y="49"/>
                </a:lnTo>
                <a:lnTo>
                  <a:pt x="481" y="47"/>
                </a:lnTo>
                <a:lnTo>
                  <a:pt x="494" y="74"/>
                </a:lnTo>
                <a:lnTo>
                  <a:pt x="487" y="77"/>
                </a:lnTo>
                <a:lnTo>
                  <a:pt x="491" y="82"/>
                </a:lnTo>
                <a:lnTo>
                  <a:pt x="499" y="81"/>
                </a:lnTo>
                <a:lnTo>
                  <a:pt x="507" y="84"/>
                </a:lnTo>
                <a:lnTo>
                  <a:pt x="506" y="89"/>
                </a:lnTo>
                <a:lnTo>
                  <a:pt x="512" y="96"/>
                </a:lnTo>
                <a:lnTo>
                  <a:pt x="519" y="96"/>
                </a:lnTo>
                <a:lnTo>
                  <a:pt x="519" y="102"/>
                </a:lnTo>
                <a:lnTo>
                  <a:pt x="504" y="102"/>
                </a:lnTo>
                <a:lnTo>
                  <a:pt x="486" y="102"/>
                </a:lnTo>
                <a:lnTo>
                  <a:pt x="474" y="106"/>
                </a:lnTo>
                <a:lnTo>
                  <a:pt x="464" y="101"/>
                </a:lnTo>
                <a:lnTo>
                  <a:pt x="457" y="102"/>
                </a:lnTo>
                <a:lnTo>
                  <a:pt x="455" y="122"/>
                </a:lnTo>
                <a:lnTo>
                  <a:pt x="445" y="119"/>
                </a:lnTo>
                <a:lnTo>
                  <a:pt x="429" y="106"/>
                </a:lnTo>
                <a:lnTo>
                  <a:pt x="402" y="102"/>
                </a:lnTo>
                <a:lnTo>
                  <a:pt x="390" y="102"/>
                </a:lnTo>
                <a:lnTo>
                  <a:pt x="382" y="117"/>
                </a:lnTo>
                <a:lnTo>
                  <a:pt x="365" y="121"/>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83" name="Freeform 55"/>
          <p:cNvSpPr>
            <a:spLocks/>
          </p:cNvSpPr>
          <p:nvPr/>
        </p:nvSpPr>
        <p:spPr bwMode="auto">
          <a:xfrm>
            <a:off x="8350252" y="876303"/>
            <a:ext cx="592138" cy="923925"/>
          </a:xfrm>
          <a:custGeom>
            <a:avLst/>
            <a:gdLst/>
            <a:ahLst/>
            <a:cxnLst>
              <a:cxn ang="0">
                <a:pos x="153" y="428"/>
              </a:cxn>
              <a:cxn ang="0">
                <a:pos x="146" y="420"/>
              </a:cxn>
              <a:cxn ang="0">
                <a:pos x="138" y="432"/>
              </a:cxn>
              <a:cxn ang="0">
                <a:pos x="131" y="425"/>
              </a:cxn>
              <a:cxn ang="0">
                <a:pos x="126" y="458"/>
              </a:cxn>
              <a:cxn ang="0">
                <a:pos x="114" y="490"/>
              </a:cxn>
              <a:cxn ang="0">
                <a:pos x="92" y="522"/>
              </a:cxn>
              <a:cxn ang="0">
                <a:pos x="81" y="507"/>
              </a:cxn>
              <a:cxn ang="0">
                <a:pos x="71" y="497"/>
              </a:cxn>
              <a:cxn ang="0">
                <a:pos x="69" y="482"/>
              </a:cxn>
              <a:cxn ang="0">
                <a:pos x="67" y="479"/>
              </a:cxn>
              <a:cxn ang="0">
                <a:pos x="41" y="400"/>
              </a:cxn>
              <a:cxn ang="0">
                <a:pos x="9" y="283"/>
              </a:cxn>
              <a:cxn ang="0">
                <a:pos x="19" y="278"/>
              </a:cxn>
              <a:cxn ang="0">
                <a:pos x="32" y="269"/>
              </a:cxn>
              <a:cxn ang="0">
                <a:pos x="41" y="228"/>
              </a:cxn>
              <a:cxn ang="0">
                <a:pos x="44" y="201"/>
              </a:cxn>
              <a:cxn ang="0">
                <a:pos x="36" y="189"/>
              </a:cxn>
              <a:cxn ang="0">
                <a:pos x="36" y="157"/>
              </a:cxn>
              <a:cxn ang="0">
                <a:pos x="39" y="112"/>
              </a:cxn>
              <a:cxn ang="0">
                <a:pos x="91" y="28"/>
              </a:cxn>
              <a:cxn ang="0">
                <a:pos x="138" y="10"/>
              </a:cxn>
              <a:cxn ang="0">
                <a:pos x="189" y="20"/>
              </a:cxn>
              <a:cxn ang="0">
                <a:pos x="233" y="149"/>
              </a:cxn>
              <a:cxn ang="0">
                <a:pos x="240" y="171"/>
              </a:cxn>
              <a:cxn ang="0">
                <a:pos x="256" y="172"/>
              </a:cxn>
              <a:cxn ang="0">
                <a:pos x="270" y="182"/>
              </a:cxn>
              <a:cxn ang="0">
                <a:pos x="285" y="214"/>
              </a:cxn>
              <a:cxn ang="0">
                <a:pos x="307" y="211"/>
              </a:cxn>
              <a:cxn ang="0">
                <a:pos x="318" y="236"/>
              </a:cxn>
              <a:cxn ang="0">
                <a:pos x="323" y="266"/>
              </a:cxn>
              <a:cxn ang="0">
                <a:pos x="297" y="281"/>
              </a:cxn>
              <a:cxn ang="0">
                <a:pos x="276" y="296"/>
              </a:cxn>
              <a:cxn ang="0">
                <a:pos x="270" y="301"/>
              </a:cxn>
              <a:cxn ang="0">
                <a:pos x="265" y="318"/>
              </a:cxn>
              <a:cxn ang="0">
                <a:pos x="241" y="320"/>
              </a:cxn>
              <a:cxn ang="0">
                <a:pos x="233" y="340"/>
              </a:cxn>
              <a:cxn ang="0">
                <a:pos x="211" y="341"/>
              </a:cxn>
              <a:cxn ang="0">
                <a:pos x="208" y="316"/>
              </a:cxn>
              <a:cxn ang="0">
                <a:pos x="196" y="313"/>
              </a:cxn>
              <a:cxn ang="0">
                <a:pos x="194" y="335"/>
              </a:cxn>
              <a:cxn ang="0">
                <a:pos x="199" y="376"/>
              </a:cxn>
              <a:cxn ang="0">
                <a:pos x="179" y="390"/>
              </a:cxn>
              <a:cxn ang="0">
                <a:pos x="166" y="415"/>
              </a:cxn>
              <a:cxn ang="0">
                <a:pos x="158" y="395"/>
              </a:cxn>
              <a:cxn ang="0">
                <a:pos x="158" y="425"/>
              </a:cxn>
              <a:cxn ang="0">
                <a:pos x="143" y="400"/>
              </a:cxn>
            </a:cxnLst>
            <a:rect l="0" t="0" r="r" b="b"/>
            <a:pathLst>
              <a:path w="335" h="522">
                <a:moveTo>
                  <a:pt x="144" y="395"/>
                </a:moveTo>
                <a:lnTo>
                  <a:pt x="139" y="405"/>
                </a:lnTo>
                <a:lnTo>
                  <a:pt x="153" y="428"/>
                </a:lnTo>
                <a:lnTo>
                  <a:pt x="151" y="433"/>
                </a:lnTo>
                <a:lnTo>
                  <a:pt x="148" y="432"/>
                </a:lnTo>
                <a:lnTo>
                  <a:pt x="146" y="420"/>
                </a:lnTo>
                <a:lnTo>
                  <a:pt x="141" y="417"/>
                </a:lnTo>
                <a:lnTo>
                  <a:pt x="143" y="427"/>
                </a:lnTo>
                <a:lnTo>
                  <a:pt x="138" y="432"/>
                </a:lnTo>
                <a:lnTo>
                  <a:pt x="136" y="430"/>
                </a:lnTo>
                <a:lnTo>
                  <a:pt x="134" y="423"/>
                </a:lnTo>
                <a:lnTo>
                  <a:pt x="131" y="425"/>
                </a:lnTo>
                <a:lnTo>
                  <a:pt x="123" y="433"/>
                </a:lnTo>
                <a:lnTo>
                  <a:pt x="121" y="447"/>
                </a:lnTo>
                <a:lnTo>
                  <a:pt x="126" y="458"/>
                </a:lnTo>
                <a:lnTo>
                  <a:pt x="116" y="467"/>
                </a:lnTo>
                <a:lnTo>
                  <a:pt x="118" y="479"/>
                </a:lnTo>
                <a:lnTo>
                  <a:pt x="114" y="490"/>
                </a:lnTo>
                <a:lnTo>
                  <a:pt x="107" y="492"/>
                </a:lnTo>
                <a:lnTo>
                  <a:pt x="104" y="522"/>
                </a:lnTo>
                <a:lnTo>
                  <a:pt x="92" y="522"/>
                </a:lnTo>
                <a:lnTo>
                  <a:pt x="91" y="519"/>
                </a:lnTo>
                <a:lnTo>
                  <a:pt x="89" y="510"/>
                </a:lnTo>
                <a:lnTo>
                  <a:pt x="81" y="507"/>
                </a:lnTo>
                <a:lnTo>
                  <a:pt x="79" y="505"/>
                </a:lnTo>
                <a:lnTo>
                  <a:pt x="72" y="500"/>
                </a:lnTo>
                <a:lnTo>
                  <a:pt x="71" y="497"/>
                </a:lnTo>
                <a:lnTo>
                  <a:pt x="71" y="490"/>
                </a:lnTo>
                <a:lnTo>
                  <a:pt x="69" y="489"/>
                </a:lnTo>
                <a:lnTo>
                  <a:pt x="69" y="482"/>
                </a:lnTo>
                <a:lnTo>
                  <a:pt x="67" y="480"/>
                </a:lnTo>
                <a:lnTo>
                  <a:pt x="67" y="480"/>
                </a:lnTo>
                <a:lnTo>
                  <a:pt x="67" y="479"/>
                </a:lnTo>
                <a:lnTo>
                  <a:pt x="66" y="477"/>
                </a:lnTo>
                <a:lnTo>
                  <a:pt x="57" y="453"/>
                </a:lnTo>
                <a:lnTo>
                  <a:pt x="41" y="400"/>
                </a:lnTo>
                <a:lnTo>
                  <a:pt x="26" y="358"/>
                </a:lnTo>
                <a:lnTo>
                  <a:pt x="0" y="289"/>
                </a:lnTo>
                <a:lnTo>
                  <a:pt x="9" y="283"/>
                </a:lnTo>
                <a:lnTo>
                  <a:pt x="19" y="294"/>
                </a:lnTo>
                <a:lnTo>
                  <a:pt x="21" y="288"/>
                </a:lnTo>
                <a:lnTo>
                  <a:pt x="19" y="278"/>
                </a:lnTo>
                <a:lnTo>
                  <a:pt x="19" y="274"/>
                </a:lnTo>
                <a:lnTo>
                  <a:pt x="19" y="269"/>
                </a:lnTo>
                <a:lnTo>
                  <a:pt x="32" y="269"/>
                </a:lnTo>
                <a:lnTo>
                  <a:pt x="22" y="258"/>
                </a:lnTo>
                <a:lnTo>
                  <a:pt x="31" y="239"/>
                </a:lnTo>
                <a:lnTo>
                  <a:pt x="41" y="228"/>
                </a:lnTo>
                <a:lnTo>
                  <a:pt x="37" y="223"/>
                </a:lnTo>
                <a:lnTo>
                  <a:pt x="46" y="206"/>
                </a:lnTo>
                <a:lnTo>
                  <a:pt x="44" y="201"/>
                </a:lnTo>
                <a:lnTo>
                  <a:pt x="39" y="199"/>
                </a:lnTo>
                <a:lnTo>
                  <a:pt x="39" y="189"/>
                </a:lnTo>
                <a:lnTo>
                  <a:pt x="36" y="189"/>
                </a:lnTo>
                <a:lnTo>
                  <a:pt x="41" y="179"/>
                </a:lnTo>
                <a:lnTo>
                  <a:pt x="32" y="174"/>
                </a:lnTo>
                <a:lnTo>
                  <a:pt x="36" y="157"/>
                </a:lnTo>
                <a:lnTo>
                  <a:pt x="42" y="142"/>
                </a:lnTo>
                <a:lnTo>
                  <a:pt x="41" y="127"/>
                </a:lnTo>
                <a:lnTo>
                  <a:pt x="39" y="112"/>
                </a:lnTo>
                <a:lnTo>
                  <a:pt x="69" y="12"/>
                </a:lnTo>
                <a:lnTo>
                  <a:pt x="84" y="12"/>
                </a:lnTo>
                <a:lnTo>
                  <a:pt x="91" y="28"/>
                </a:lnTo>
                <a:lnTo>
                  <a:pt x="104" y="33"/>
                </a:lnTo>
                <a:lnTo>
                  <a:pt x="128" y="12"/>
                </a:lnTo>
                <a:lnTo>
                  <a:pt x="138" y="10"/>
                </a:lnTo>
                <a:lnTo>
                  <a:pt x="139" y="2"/>
                </a:lnTo>
                <a:lnTo>
                  <a:pt x="148" y="0"/>
                </a:lnTo>
                <a:lnTo>
                  <a:pt x="189" y="20"/>
                </a:lnTo>
                <a:lnTo>
                  <a:pt x="231" y="139"/>
                </a:lnTo>
                <a:lnTo>
                  <a:pt x="235" y="142"/>
                </a:lnTo>
                <a:lnTo>
                  <a:pt x="233" y="149"/>
                </a:lnTo>
                <a:lnTo>
                  <a:pt x="238" y="152"/>
                </a:lnTo>
                <a:lnTo>
                  <a:pt x="235" y="157"/>
                </a:lnTo>
                <a:lnTo>
                  <a:pt x="240" y="171"/>
                </a:lnTo>
                <a:lnTo>
                  <a:pt x="243" y="171"/>
                </a:lnTo>
                <a:lnTo>
                  <a:pt x="246" y="167"/>
                </a:lnTo>
                <a:lnTo>
                  <a:pt x="256" y="172"/>
                </a:lnTo>
                <a:lnTo>
                  <a:pt x="270" y="171"/>
                </a:lnTo>
                <a:lnTo>
                  <a:pt x="275" y="179"/>
                </a:lnTo>
                <a:lnTo>
                  <a:pt x="270" y="182"/>
                </a:lnTo>
                <a:lnTo>
                  <a:pt x="280" y="192"/>
                </a:lnTo>
                <a:lnTo>
                  <a:pt x="278" y="204"/>
                </a:lnTo>
                <a:lnTo>
                  <a:pt x="285" y="214"/>
                </a:lnTo>
                <a:lnTo>
                  <a:pt x="295" y="219"/>
                </a:lnTo>
                <a:lnTo>
                  <a:pt x="298" y="211"/>
                </a:lnTo>
                <a:lnTo>
                  <a:pt x="307" y="211"/>
                </a:lnTo>
                <a:lnTo>
                  <a:pt x="310" y="214"/>
                </a:lnTo>
                <a:lnTo>
                  <a:pt x="322" y="229"/>
                </a:lnTo>
                <a:lnTo>
                  <a:pt x="318" y="236"/>
                </a:lnTo>
                <a:lnTo>
                  <a:pt x="335" y="241"/>
                </a:lnTo>
                <a:lnTo>
                  <a:pt x="333" y="246"/>
                </a:lnTo>
                <a:lnTo>
                  <a:pt x="323" y="266"/>
                </a:lnTo>
                <a:lnTo>
                  <a:pt x="315" y="268"/>
                </a:lnTo>
                <a:lnTo>
                  <a:pt x="307" y="266"/>
                </a:lnTo>
                <a:lnTo>
                  <a:pt x="297" y="281"/>
                </a:lnTo>
                <a:lnTo>
                  <a:pt x="295" y="288"/>
                </a:lnTo>
                <a:lnTo>
                  <a:pt x="280" y="291"/>
                </a:lnTo>
                <a:lnTo>
                  <a:pt x="276" y="296"/>
                </a:lnTo>
                <a:lnTo>
                  <a:pt x="276" y="306"/>
                </a:lnTo>
                <a:lnTo>
                  <a:pt x="271" y="304"/>
                </a:lnTo>
                <a:lnTo>
                  <a:pt x="270" y="301"/>
                </a:lnTo>
                <a:lnTo>
                  <a:pt x="268" y="304"/>
                </a:lnTo>
                <a:lnTo>
                  <a:pt x="270" y="316"/>
                </a:lnTo>
                <a:lnTo>
                  <a:pt x="265" y="318"/>
                </a:lnTo>
                <a:lnTo>
                  <a:pt x="258" y="310"/>
                </a:lnTo>
                <a:lnTo>
                  <a:pt x="248" y="310"/>
                </a:lnTo>
                <a:lnTo>
                  <a:pt x="241" y="320"/>
                </a:lnTo>
                <a:lnTo>
                  <a:pt x="235" y="318"/>
                </a:lnTo>
                <a:lnTo>
                  <a:pt x="228" y="328"/>
                </a:lnTo>
                <a:lnTo>
                  <a:pt x="233" y="340"/>
                </a:lnTo>
                <a:lnTo>
                  <a:pt x="231" y="343"/>
                </a:lnTo>
                <a:lnTo>
                  <a:pt x="215" y="338"/>
                </a:lnTo>
                <a:lnTo>
                  <a:pt x="211" y="341"/>
                </a:lnTo>
                <a:lnTo>
                  <a:pt x="208" y="333"/>
                </a:lnTo>
                <a:lnTo>
                  <a:pt x="210" y="320"/>
                </a:lnTo>
                <a:lnTo>
                  <a:pt x="208" y="316"/>
                </a:lnTo>
                <a:lnTo>
                  <a:pt x="199" y="311"/>
                </a:lnTo>
                <a:lnTo>
                  <a:pt x="198" y="306"/>
                </a:lnTo>
                <a:lnTo>
                  <a:pt x="196" y="313"/>
                </a:lnTo>
                <a:lnTo>
                  <a:pt x="201" y="316"/>
                </a:lnTo>
                <a:lnTo>
                  <a:pt x="205" y="325"/>
                </a:lnTo>
                <a:lnTo>
                  <a:pt x="194" y="335"/>
                </a:lnTo>
                <a:lnTo>
                  <a:pt x="199" y="351"/>
                </a:lnTo>
                <a:lnTo>
                  <a:pt x="196" y="356"/>
                </a:lnTo>
                <a:lnTo>
                  <a:pt x="199" y="376"/>
                </a:lnTo>
                <a:lnTo>
                  <a:pt x="191" y="395"/>
                </a:lnTo>
                <a:lnTo>
                  <a:pt x="186" y="395"/>
                </a:lnTo>
                <a:lnTo>
                  <a:pt x="179" y="390"/>
                </a:lnTo>
                <a:lnTo>
                  <a:pt x="176" y="390"/>
                </a:lnTo>
                <a:lnTo>
                  <a:pt x="173" y="407"/>
                </a:lnTo>
                <a:lnTo>
                  <a:pt x="166" y="415"/>
                </a:lnTo>
                <a:lnTo>
                  <a:pt x="159" y="415"/>
                </a:lnTo>
                <a:lnTo>
                  <a:pt x="156" y="402"/>
                </a:lnTo>
                <a:lnTo>
                  <a:pt x="158" y="395"/>
                </a:lnTo>
                <a:lnTo>
                  <a:pt x="153" y="407"/>
                </a:lnTo>
                <a:lnTo>
                  <a:pt x="151" y="413"/>
                </a:lnTo>
                <a:lnTo>
                  <a:pt x="158" y="425"/>
                </a:lnTo>
                <a:lnTo>
                  <a:pt x="156" y="427"/>
                </a:lnTo>
                <a:lnTo>
                  <a:pt x="153" y="425"/>
                </a:lnTo>
                <a:lnTo>
                  <a:pt x="143" y="400"/>
                </a:lnTo>
                <a:lnTo>
                  <a:pt x="146" y="395"/>
                </a:lnTo>
                <a:lnTo>
                  <a:pt x="144" y="395"/>
                </a:lnTo>
              </a:path>
            </a:pathLst>
          </a:custGeom>
          <a:solidFill>
            <a:srgbClr val="F5DB6B"/>
          </a:solidFill>
          <a:ln w="6350" cap="rnd" cmpd="sng">
            <a:solidFill>
              <a:srgbClr val="777777"/>
            </a:solidFill>
            <a:prstDash val="sysDot"/>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4984" name="Freeform 56"/>
          <p:cNvSpPr>
            <a:spLocks/>
          </p:cNvSpPr>
          <p:nvPr/>
        </p:nvSpPr>
        <p:spPr bwMode="auto">
          <a:xfrm>
            <a:off x="8058149" y="1462089"/>
            <a:ext cx="273051" cy="509587"/>
          </a:xfrm>
          <a:custGeom>
            <a:avLst/>
            <a:gdLst/>
            <a:ahLst/>
            <a:cxnLst>
              <a:cxn ang="0">
                <a:pos x="67" y="278"/>
              </a:cxn>
              <a:cxn ang="0">
                <a:pos x="52" y="203"/>
              </a:cxn>
              <a:cxn ang="0">
                <a:pos x="47" y="196"/>
              </a:cxn>
              <a:cxn ang="0">
                <a:pos x="38" y="194"/>
              </a:cxn>
              <a:cxn ang="0">
                <a:pos x="33" y="194"/>
              </a:cxn>
              <a:cxn ang="0">
                <a:pos x="35" y="178"/>
              </a:cxn>
              <a:cxn ang="0">
                <a:pos x="25" y="163"/>
              </a:cxn>
              <a:cxn ang="0">
                <a:pos x="20" y="149"/>
              </a:cxn>
              <a:cxn ang="0">
                <a:pos x="20" y="137"/>
              </a:cxn>
              <a:cxn ang="0">
                <a:pos x="25" y="122"/>
              </a:cxn>
              <a:cxn ang="0">
                <a:pos x="20" y="104"/>
              </a:cxn>
              <a:cxn ang="0">
                <a:pos x="10" y="89"/>
              </a:cxn>
              <a:cxn ang="0">
                <a:pos x="7" y="79"/>
              </a:cxn>
              <a:cxn ang="0">
                <a:pos x="7" y="64"/>
              </a:cxn>
              <a:cxn ang="0">
                <a:pos x="3" y="49"/>
              </a:cxn>
              <a:cxn ang="0">
                <a:pos x="12" y="37"/>
              </a:cxn>
              <a:cxn ang="0">
                <a:pos x="142" y="0"/>
              </a:cxn>
              <a:cxn ang="0">
                <a:pos x="145" y="12"/>
              </a:cxn>
              <a:cxn ang="0">
                <a:pos x="142" y="32"/>
              </a:cxn>
              <a:cxn ang="0">
                <a:pos x="150" y="42"/>
              </a:cxn>
              <a:cxn ang="0">
                <a:pos x="150" y="52"/>
              </a:cxn>
              <a:cxn ang="0">
                <a:pos x="152" y="59"/>
              </a:cxn>
              <a:cxn ang="0">
                <a:pos x="149" y="64"/>
              </a:cxn>
              <a:cxn ang="0">
                <a:pos x="142" y="74"/>
              </a:cxn>
              <a:cxn ang="0">
                <a:pos x="139" y="82"/>
              </a:cxn>
              <a:cxn ang="0">
                <a:pos x="125" y="86"/>
              </a:cxn>
              <a:cxn ang="0">
                <a:pos x="124" y="97"/>
              </a:cxn>
              <a:cxn ang="0">
                <a:pos x="129" y="111"/>
              </a:cxn>
              <a:cxn ang="0">
                <a:pos x="130" y="114"/>
              </a:cxn>
              <a:cxn ang="0">
                <a:pos x="127" y="127"/>
              </a:cxn>
              <a:cxn ang="0">
                <a:pos x="129" y="132"/>
              </a:cxn>
              <a:cxn ang="0">
                <a:pos x="127" y="149"/>
              </a:cxn>
              <a:cxn ang="0">
                <a:pos x="122" y="158"/>
              </a:cxn>
              <a:cxn ang="0">
                <a:pos x="119" y="178"/>
              </a:cxn>
              <a:cxn ang="0">
                <a:pos x="122" y="196"/>
              </a:cxn>
              <a:cxn ang="0">
                <a:pos x="124" y="206"/>
              </a:cxn>
              <a:cxn ang="0">
                <a:pos x="125" y="224"/>
              </a:cxn>
              <a:cxn ang="0">
                <a:pos x="129" y="238"/>
              </a:cxn>
              <a:cxn ang="0">
                <a:pos x="127" y="248"/>
              </a:cxn>
              <a:cxn ang="0">
                <a:pos x="125" y="260"/>
              </a:cxn>
              <a:cxn ang="0">
                <a:pos x="132" y="270"/>
              </a:cxn>
              <a:cxn ang="0">
                <a:pos x="139" y="273"/>
              </a:cxn>
              <a:cxn ang="0">
                <a:pos x="72" y="288"/>
              </a:cxn>
            </a:cxnLst>
            <a:rect l="0" t="0" r="r" b="b"/>
            <a:pathLst>
              <a:path w="154" h="288">
                <a:moveTo>
                  <a:pt x="72" y="288"/>
                </a:moveTo>
                <a:lnTo>
                  <a:pt x="67" y="283"/>
                </a:lnTo>
                <a:lnTo>
                  <a:pt x="67" y="278"/>
                </a:lnTo>
                <a:lnTo>
                  <a:pt x="65" y="266"/>
                </a:lnTo>
                <a:lnTo>
                  <a:pt x="57" y="226"/>
                </a:lnTo>
                <a:lnTo>
                  <a:pt x="52" y="203"/>
                </a:lnTo>
                <a:lnTo>
                  <a:pt x="48" y="199"/>
                </a:lnTo>
                <a:lnTo>
                  <a:pt x="47" y="198"/>
                </a:lnTo>
                <a:lnTo>
                  <a:pt x="47" y="196"/>
                </a:lnTo>
                <a:lnTo>
                  <a:pt x="45" y="193"/>
                </a:lnTo>
                <a:lnTo>
                  <a:pt x="43" y="191"/>
                </a:lnTo>
                <a:lnTo>
                  <a:pt x="38" y="194"/>
                </a:lnTo>
                <a:lnTo>
                  <a:pt x="37" y="201"/>
                </a:lnTo>
                <a:lnTo>
                  <a:pt x="35" y="199"/>
                </a:lnTo>
                <a:lnTo>
                  <a:pt x="33" y="194"/>
                </a:lnTo>
                <a:lnTo>
                  <a:pt x="35" y="184"/>
                </a:lnTo>
                <a:lnTo>
                  <a:pt x="35" y="179"/>
                </a:lnTo>
                <a:lnTo>
                  <a:pt x="35" y="178"/>
                </a:lnTo>
                <a:lnTo>
                  <a:pt x="32" y="174"/>
                </a:lnTo>
                <a:lnTo>
                  <a:pt x="30" y="166"/>
                </a:lnTo>
                <a:lnTo>
                  <a:pt x="25" y="163"/>
                </a:lnTo>
                <a:lnTo>
                  <a:pt x="23" y="154"/>
                </a:lnTo>
                <a:lnTo>
                  <a:pt x="23" y="151"/>
                </a:lnTo>
                <a:lnTo>
                  <a:pt x="20" y="149"/>
                </a:lnTo>
                <a:lnTo>
                  <a:pt x="20" y="148"/>
                </a:lnTo>
                <a:lnTo>
                  <a:pt x="20" y="141"/>
                </a:lnTo>
                <a:lnTo>
                  <a:pt x="20" y="137"/>
                </a:lnTo>
                <a:lnTo>
                  <a:pt x="22" y="134"/>
                </a:lnTo>
                <a:lnTo>
                  <a:pt x="20" y="131"/>
                </a:lnTo>
                <a:lnTo>
                  <a:pt x="25" y="122"/>
                </a:lnTo>
                <a:lnTo>
                  <a:pt x="18" y="111"/>
                </a:lnTo>
                <a:lnTo>
                  <a:pt x="20" y="106"/>
                </a:lnTo>
                <a:lnTo>
                  <a:pt x="20" y="104"/>
                </a:lnTo>
                <a:lnTo>
                  <a:pt x="15" y="92"/>
                </a:lnTo>
                <a:lnTo>
                  <a:pt x="13" y="91"/>
                </a:lnTo>
                <a:lnTo>
                  <a:pt x="10" y="89"/>
                </a:lnTo>
                <a:lnTo>
                  <a:pt x="7" y="84"/>
                </a:lnTo>
                <a:lnTo>
                  <a:pt x="8" y="82"/>
                </a:lnTo>
                <a:lnTo>
                  <a:pt x="7" y="79"/>
                </a:lnTo>
                <a:lnTo>
                  <a:pt x="8" y="77"/>
                </a:lnTo>
                <a:lnTo>
                  <a:pt x="5" y="74"/>
                </a:lnTo>
                <a:lnTo>
                  <a:pt x="7" y="64"/>
                </a:lnTo>
                <a:lnTo>
                  <a:pt x="3" y="62"/>
                </a:lnTo>
                <a:lnTo>
                  <a:pt x="1" y="59"/>
                </a:lnTo>
                <a:lnTo>
                  <a:pt x="3" y="49"/>
                </a:lnTo>
                <a:lnTo>
                  <a:pt x="0" y="44"/>
                </a:lnTo>
                <a:lnTo>
                  <a:pt x="0" y="42"/>
                </a:lnTo>
                <a:lnTo>
                  <a:pt x="12" y="37"/>
                </a:lnTo>
                <a:lnTo>
                  <a:pt x="62" y="24"/>
                </a:lnTo>
                <a:lnTo>
                  <a:pt x="112" y="10"/>
                </a:lnTo>
                <a:lnTo>
                  <a:pt x="142" y="0"/>
                </a:lnTo>
                <a:lnTo>
                  <a:pt x="142" y="5"/>
                </a:lnTo>
                <a:lnTo>
                  <a:pt x="144" y="9"/>
                </a:lnTo>
                <a:lnTo>
                  <a:pt x="145" y="12"/>
                </a:lnTo>
                <a:lnTo>
                  <a:pt x="142" y="24"/>
                </a:lnTo>
                <a:lnTo>
                  <a:pt x="144" y="29"/>
                </a:lnTo>
                <a:lnTo>
                  <a:pt x="142" y="32"/>
                </a:lnTo>
                <a:lnTo>
                  <a:pt x="145" y="40"/>
                </a:lnTo>
                <a:lnTo>
                  <a:pt x="147" y="42"/>
                </a:lnTo>
                <a:lnTo>
                  <a:pt x="150" y="42"/>
                </a:lnTo>
                <a:lnTo>
                  <a:pt x="152" y="47"/>
                </a:lnTo>
                <a:lnTo>
                  <a:pt x="154" y="49"/>
                </a:lnTo>
                <a:lnTo>
                  <a:pt x="150" y="52"/>
                </a:lnTo>
                <a:lnTo>
                  <a:pt x="152" y="54"/>
                </a:lnTo>
                <a:lnTo>
                  <a:pt x="152" y="55"/>
                </a:lnTo>
                <a:lnTo>
                  <a:pt x="152" y="59"/>
                </a:lnTo>
                <a:lnTo>
                  <a:pt x="152" y="62"/>
                </a:lnTo>
                <a:lnTo>
                  <a:pt x="149" y="62"/>
                </a:lnTo>
                <a:lnTo>
                  <a:pt x="149" y="64"/>
                </a:lnTo>
                <a:lnTo>
                  <a:pt x="149" y="66"/>
                </a:lnTo>
                <a:lnTo>
                  <a:pt x="147" y="69"/>
                </a:lnTo>
                <a:lnTo>
                  <a:pt x="142" y="74"/>
                </a:lnTo>
                <a:lnTo>
                  <a:pt x="140" y="76"/>
                </a:lnTo>
                <a:lnTo>
                  <a:pt x="139" y="81"/>
                </a:lnTo>
                <a:lnTo>
                  <a:pt x="139" y="82"/>
                </a:lnTo>
                <a:lnTo>
                  <a:pt x="132" y="84"/>
                </a:lnTo>
                <a:lnTo>
                  <a:pt x="130" y="86"/>
                </a:lnTo>
                <a:lnTo>
                  <a:pt x="125" y="86"/>
                </a:lnTo>
                <a:lnTo>
                  <a:pt x="124" y="91"/>
                </a:lnTo>
                <a:lnTo>
                  <a:pt x="122" y="96"/>
                </a:lnTo>
                <a:lnTo>
                  <a:pt x="124" y="97"/>
                </a:lnTo>
                <a:lnTo>
                  <a:pt x="125" y="104"/>
                </a:lnTo>
                <a:lnTo>
                  <a:pt x="127" y="106"/>
                </a:lnTo>
                <a:lnTo>
                  <a:pt x="129" y="111"/>
                </a:lnTo>
                <a:lnTo>
                  <a:pt x="129" y="112"/>
                </a:lnTo>
                <a:lnTo>
                  <a:pt x="130" y="112"/>
                </a:lnTo>
                <a:lnTo>
                  <a:pt x="130" y="114"/>
                </a:lnTo>
                <a:lnTo>
                  <a:pt x="129" y="121"/>
                </a:lnTo>
                <a:lnTo>
                  <a:pt x="129" y="124"/>
                </a:lnTo>
                <a:lnTo>
                  <a:pt x="127" y="127"/>
                </a:lnTo>
                <a:lnTo>
                  <a:pt x="127" y="127"/>
                </a:lnTo>
                <a:lnTo>
                  <a:pt x="130" y="129"/>
                </a:lnTo>
                <a:lnTo>
                  <a:pt x="129" y="132"/>
                </a:lnTo>
                <a:lnTo>
                  <a:pt x="129" y="136"/>
                </a:lnTo>
                <a:lnTo>
                  <a:pt x="125" y="139"/>
                </a:lnTo>
                <a:lnTo>
                  <a:pt x="127" y="149"/>
                </a:lnTo>
                <a:lnTo>
                  <a:pt x="127" y="153"/>
                </a:lnTo>
                <a:lnTo>
                  <a:pt x="125" y="156"/>
                </a:lnTo>
                <a:lnTo>
                  <a:pt x="122" y="158"/>
                </a:lnTo>
                <a:lnTo>
                  <a:pt x="120" y="163"/>
                </a:lnTo>
                <a:lnTo>
                  <a:pt x="120" y="174"/>
                </a:lnTo>
                <a:lnTo>
                  <a:pt x="119" y="178"/>
                </a:lnTo>
                <a:lnTo>
                  <a:pt x="119" y="184"/>
                </a:lnTo>
                <a:lnTo>
                  <a:pt x="120" y="188"/>
                </a:lnTo>
                <a:lnTo>
                  <a:pt x="122" y="196"/>
                </a:lnTo>
                <a:lnTo>
                  <a:pt x="120" y="201"/>
                </a:lnTo>
                <a:lnTo>
                  <a:pt x="124" y="203"/>
                </a:lnTo>
                <a:lnTo>
                  <a:pt x="124" y="206"/>
                </a:lnTo>
                <a:lnTo>
                  <a:pt x="124" y="208"/>
                </a:lnTo>
                <a:lnTo>
                  <a:pt x="124" y="216"/>
                </a:lnTo>
                <a:lnTo>
                  <a:pt x="125" y="224"/>
                </a:lnTo>
                <a:lnTo>
                  <a:pt x="129" y="229"/>
                </a:lnTo>
                <a:lnTo>
                  <a:pt x="129" y="233"/>
                </a:lnTo>
                <a:lnTo>
                  <a:pt x="129" y="238"/>
                </a:lnTo>
                <a:lnTo>
                  <a:pt x="130" y="243"/>
                </a:lnTo>
                <a:lnTo>
                  <a:pt x="129" y="245"/>
                </a:lnTo>
                <a:lnTo>
                  <a:pt x="127" y="248"/>
                </a:lnTo>
                <a:lnTo>
                  <a:pt x="125" y="250"/>
                </a:lnTo>
                <a:lnTo>
                  <a:pt x="127" y="255"/>
                </a:lnTo>
                <a:lnTo>
                  <a:pt x="125" y="260"/>
                </a:lnTo>
                <a:lnTo>
                  <a:pt x="129" y="265"/>
                </a:lnTo>
                <a:lnTo>
                  <a:pt x="132" y="266"/>
                </a:lnTo>
                <a:lnTo>
                  <a:pt x="132" y="270"/>
                </a:lnTo>
                <a:lnTo>
                  <a:pt x="135" y="270"/>
                </a:lnTo>
                <a:lnTo>
                  <a:pt x="137" y="271"/>
                </a:lnTo>
                <a:lnTo>
                  <a:pt x="139" y="273"/>
                </a:lnTo>
                <a:lnTo>
                  <a:pt x="99" y="281"/>
                </a:lnTo>
                <a:lnTo>
                  <a:pt x="92" y="285"/>
                </a:lnTo>
                <a:lnTo>
                  <a:pt x="72" y="288"/>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85" name="Freeform 57"/>
          <p:cNvSpPr>
            <a:spLocks/>
          </p:cNvSpPr>
          <p:nvPr/>
        </p:nvSpPr>
        <p:spPr bwMode="auto">
          <a:xfrm>
            <a:off x="8269289" y="1389063"/>
            <a:ext cx="260351" cy="557212"/>
          </a:xfrm>
          <a:custGeom>
            <a:avLst/>
            <a:gdLst/>
            <a:ahLst/>
            <a:cxnLst>
              <a:cxn ang="0">
                <a:pos x="20" y="315"/>
              </a:cxn>
              <a:cxn ang="0">
                <a:pos x="16" y="312"/>
              </a:cxn>
              <a:cxn ang="0">
                <a:pos x="13" y="308"/>
              </a:cxn>
              <a:cxn ang="0">
                <a:pos x="6" y="302"/>
              </a:cxn>
              <a:cxn ang="0">
                <a:pos x="6" y="292"/>
              </a:cxn>
              <a:cxn ang="0">
                <a:pos x="10" y="287"/>
              </a:cxn>
              <a:cxn ang="0">
                <a:pos x="10" y="280"/>
              </a:cxn>
              <a:cxn ang="0">
                <a:pos x="10" y="271"/>
              </a:cxn>
              <a:cxn ang="0">
                <a:pos x="5" y="258"/>
              </a:cxn>
              <a:cxn ang="0">
                <a:pos x="5" y="248"/>
              </a:cxn>
              <a:cxn ang="0">
                <a:pos x="1" y="243"/>
              </a:cxn>
              <a:cxn ang="0">
                <a:pos x="1" y="230"/>
              </a:cxn>
              <a:cxn ang="0">
                <a:pos x="0" y="220"/>
              </a:cxn>
              <a:cxn ang="0">
                <a:pos x="1" y="205"/>
              </a:cxn>
              <a:cxn ang="0">
                <a:pos x="6" y="198"/>
              </a:cxn>
              <a:cxn ang="0">
                <a:pos x="8" y="191"/>
              </a:cxn>
              <a:cxn ang="0">
                <a:pos x="10" y="178"/>
              </a:cxn>
              <a:cxn ang="0">
                <a:pos x="11" y="171"/>
              </a:cxn>
              <a:cxn ang="0">
                <a:pos x="8" y="169"/>
              </a:cxn>
              <a:cxn ang="0">
                <a:pos x="10" y="163"/>
              </a:cxn>
              <a:cxn ang="0">
                <a:pos x="11" y="154"/>
              </a:cxn>
              <a:cxn ang="0">
                <a:pos x="10" y="153"/>
              </a:cxn>
              <a:cxn ang="0">
                <a:pos x="6" y="146"/>
              </a:cxn>
              <a:cxn ang="0">
                <a:pos x="3" y="138"/>
              </a:cxn>
              <a:cxn ang="0">
                <a:pos x="6" y="128"/>
              </a:cxn>
              <a:cxn ang="0">
                <a:pos x="13" y="126"/>
              </a:cxn>
              <a:cxn ang="0">
                <a:pos x="20" y="123"/>
              </a:cxn>
              <a:cxn ang="0">
                <a:pos x="23" y="116"/>
              </a:cxn>
              <a:cxn ang="0">
                <a:pos x="30" y="108"/>
              </a:cxn>
              <a:cxn ang="0">
                <a:pos x="30" y="104"/>
              </a:cxn>
              <a:cxn ang="0">
                <a:pos x="33" y="101"/>
              </a:cxn>
              <a:cxn ang="0">
                <a:pos x="33" y="96"/>
              </a:cxn>
              <a:cxn ang="0">
                <a:pos x="35" y="91"/>
              </a:cxn>
              <a:cxn ang="0">
                <a:pos x="31" y="84"/>
              </a:cxn>
              <a:cxn ang="0">
                <a:pos x="26" y="82"/>
              </a:cxn>
              <a:cxn ang="0">
                <a:pos x="25" y="71"/>
              </a:cxn>
              <a:cxn ang="0">
                <a:pos x="26" y="54"/>
              </a:cxn>
              <a:cxn ang="0">
                <a:pos x="23" y="47"/>
              </a:cxn>
              <a:cxn ang="0">
                <a:pos x="23" y="37"/>
              </a:cxn>
              <a:cxn ang="0">
                <a:pos x="25" y="21"/>
              </a:cxn>
              <a:cxn ang="0">
                <a:pos x="25" y="15"/>
              </a:cxn>
              <a:cxn ang="0">
                <a:pos x="45" y="10"/>
              </a:cxn>
              <a:cxn ang="0">
                <a:pos x="72" y="69"/>
              </a:cxn>
              <a:cxn ang="0">
                <a:pos x="103" y="164"/>
              </a:cxn>
              <a:cxn ang="0">
                <a:pos x="113" y="190"/>
              </a:cxn>
              <a:cxn ang="0">
                <a:pos x="113" y="191"/>
              </a:cxn>
              <a:cxn ang="0">
                <a:pos x="115" y="200"/>
              </a:cxn>
              <a:cxn ang="0">
                <a:pos x="117" y="208"/>
              </a:cxn>
              <a:cxn ang="0">
                <a:pos x="125" y="216"/>
              </a:cxn>
              <a:cxn ang="0">
                <a:pos x="135" y="221"/>
              </a:cxn>
              <a:cxn ang="0">
                <a:pos x="138" y="233"/>
              </a:cxn>
              <a:cxn ang="0">
                <a:pos x="135" y="236"/>
              </a:cxn>
              <a:cxn ang="0">
                <a:pos x="135" y="243"/>
              </a:cxn>
              <a:cxn ang="0">
                <a:pos x="147" y="238"/>
              </a:cxn>
              <a:cxn ang="0">
                <a:pos x="143" y="263"/>
              </a:cxn>
              <a:cxn ang="0">
                <a:pos x="138" y="261"/>
              </a:cxn>
              <a:cxn ang="0">
                <a:pos x="128" y="275"/>
              </a:cxn>
              <a:cxn ang="0">
                <a:pos x="118" y="277"/>
              </a:cxn>
              <a:cxn ang="0">
                <a:pos x="117" y="285"/>
              </a:cxn>
              <a:cxn ang="0">
                <a:pos x="115" y="292"/>
              </a:cxn>
              <a:cxn ang="0">
                <a:pos x="63" y="305"/>
              </a:cxn>
            </a:cxnLst>
            <a:rect l="0" t="0" r="r" b="b"/>
            <a:pathLst>
              <a:path w="147" h="315">
                <a:moveTo>
                  <a:pt x="33" y="312"/>
                </a:moveTo>
                <a:lnTo>
                  <a:pt x="20" y="315"/>
                </a:lnTo>
                <a:lnTo>
                  <a:pt x="18" y="313"/>
                </a:lnTo>
                <a:lnTo>
                  <a:pt x="16" y="312"/>
                </a:lnTo>
                <a:lnTo>
                  <a:pt x="13" y="312"/>
                </a:lnTo>
                <a:lnTo>
                  <a:pt x="13" y="308"/>
                </a:lnTo>
                <a:lnTo>
                  <a:pt x="10" y="307"/>
                </a:lnTo>
                <a:lnTo>
                  <a:pt x="6" y="302"/>
                </a:lnTo>
                <a:lnTo>
                  <a:pt x="8" y="297"/>
                </a:lnTo>
                <a:lnTo>
                  <a:pt x="6" y="292"/>
                </a:lnTo>
                <a:lnTo>
                  <a:pt x="8" y="290"/>
                </a:lnTo>
                <a:lnTo>
                  <a:pt x="10" y="287"/>
                </a:lnTo>
                <a:lnTo>
                  <a:pt x="11" y="285"/>
                </a:lnTo>
                <a:lnTo>
                  <a:pt x="10" y="280"/>
                </a:lnTo>
                <a:lnTo>
                  <a:pt x="10" y="275"/>
                </a:lnTo>
                <a:lnTo>
                  <a:pt x="10" y="271"/>
                </a:lnTo>
                <a:lnTo>
                  <a:pt x="6" y="266"/>
                </a:lnTo>
                <a:lnTo>
                  <a:pt x="5" y="258"/>
                </a:lnTo>
                <a:lnTo>
                  <a:pt x="5" y="250"/>
                </a:lnTo>
                <a:lnTo>
                  <a:pt x="5" y="248"/>
                </a:lnTo>
                <a:lnTo>
                  <a:pt x="5" y="245"/>
                </a:lnTo>
                <a:lnTo>
                  <a:pt x="1" y="243"/>
                </a:lnTo>
                <a:lnTo>
                  <a:pt x="3" y="238"/>
                </a:lnTo>
                <a:lnTo>
                  <a:pt x="1" y="230"/>
                </a:lnTo>
                <a:lnTo>
                  <a:pt x="0" y="226"/>
                </a:lnTo>
                <a:lnTo>
                  <a:pt x="0" y="220"/>
                </a:lnTo>
                <a:lnTo>
                  <a:pt x="1" y="216"/>
                </a:lnTo>
                <a:lnTo>
                  <a:pt x="1" y="205"/>
                </a:lnTo>
                <a:lnTo>
                  <a:pt x="3" y="200"/>
                </a:lnTo>
                <a:lnTo>
                  <a:pt x="6" y="198"/>
                </a:lnTo>
                <a:lnTo>
                  <a:pt x="8" y="195"/>
                </a:lnTo>
                <a:lnTo>
                  <a:pt x="8" y="191"/>
                </a:lnTo>
                <a:lnTo>
                  <a:pt x="6" y="181"/>
                </a:lnTo>
                <a:lnTo>
                  <a:pt x="10" y="178"/>
                </a:lnTo>
                <a:lnTo>
                  <a:pt x="10" y="174"/>
                </a:lnTo>
                <a:lnTo>
                  <a:pt x="11" y="171"/>
                </a:lnTo>
                <a:lnTo>
                  <a:pt x="8" y="169"/>
                </a:lnTo>
                <a:lnTo>
                  <a:pt x="8" y="169"/>
                </a:lnTo>
                <a:lnTo>
                  <a:pt x="10" y="166"/>
                </a:lnTo>
                <a:lnTo>
                  <a:pt x="10" y="163"/>
                </a:lnTo>
                <a:lnTo>
                  <a:pt x="11" y="156"/>
                </a:lnTo>
                <a:lnTo>
                  <a:pt x="11" y="154"/>
                </a:lnTo>
                <a:lnTo>
                  <a:pt x="10" y="154"/>
                </a:lnTo>
                <a:lnTo>
                  <a:pt x="10" y="153"/>
                </a:lnTo>
                <a:lnTo>
                  <a:pt x="8" y="148"/>
                </a:lnTo>
                <a:lnTo>
                  <a:pt x="6" y="146"/>
                </a:lnTo>
                <a:lnTo>
                  <a:pt x="5" y="139"/>
                </a:lnTo>
                <a:lnTo>
                  <a:pt x="3" y="138"/>
                </a:lnTo>
                <a:lnTo>
                  <a:pt x="5" y="133"/>
                </a:lnTo>
                <a:lnTo>
                  <a:pt x="6" y="128"/>
                </a:lnTo>
                <a:lnTo>
                  <a:pt x="11" y="128"/>
                </a:lnTo>
                <a:lnTo>
                  <a:pt x="13" y="126"/>
                </a:lnTo>
                <a:lnTo>
                  <a:pt x="20" y="124"/>
                </a:lnTo>
                <a:lnTo>
                  <a:pt x="20" y="123"/>
                </a:lnTo>
                <a:lnTo>
                  <a:pt x="21" y="118"/>
                </a:lnTo>
                <a:lnTo>
                  <a:pt x="23" y="116"/>
                </a:lnTo>
                <a:lnTo>
                  <a:pt x="28" y="111"/>
                </a:lnTo>
                <a:lnTo>
                  <a:pt x="30" y="108"/>
                </a:lnTo>
                <a:lnTo>
                  <a:pt x="30" y="106"/>
                </a:lnTo>
                <a:lnTo>
                  <a:pt x="30" y="104"/>
                </a:lnTo>
                <a:lnTo>
                  <a:pt x="33" y="104"/>
                </a:lnTo>
                <a:lnTo>
                  <a:pt x="33" y="101"/>
                </a:lnTo>
                <a:lnTo>
                  <a:pt x="33" y="97"/>
                </a:lnTo>
                <a:lnTo>
                  <a:pt x="33" y="96"/>
                </a:lnTo>
                <a:lnTo>
                  <a:pt x="31" y="94"/>
                </a:lnTo>
                <a:lnTo>
                  <a:pt x="35" y="91"/>
                </a:lnTo>
                <a:lnTo>
                  <a:pt x="33" y="89"/>
                </a:lnTo>
                <a:lnTo>
                  <a:pt x="31" y="84"/>
                </a:lnTo>
                <a:lnTo>
                  <a:pt x="28" y="84"/>
                </a:lnTo>
                <a:lnTo>
                  <a:pt x="26" y="82"/>
                </a:lnTo>
                <a:lnTo>
                  <a:pt x="23" y="74"/>
                </a:lnTo>
                <a:lnTo>
                  <a:pt x="25" y="71"/>
                </a:lnTo>
                <a:lnTo>
                  <a:pt x="23" y="66"/>
                </a:lnTo>
                <a:lnTo>
                  <a:pt x="26" y="54"/>
                </a:lnTo>
                <a:lnTo>
                  <a:pt x="25" y="51"/>
                </a:lnTo>
                <a:lnTo>
                  <a:pt x="23" y="47"/>
                </a:lnTo>
                <a:lnTo>
                  <a:pt x="23" y="42"/>
                </a:lnTo>
                <a:lnTo>
                  <a:pt x="23" y="37"/>
                </a:lnTo>
                <a:lnTo>
                  <a:pt x="26" y="31"/>
                </a:lnTo>
                <a:lnTo>
                  <a:pt x="25" y="21"/>
                </a:lnTo>
                <a:lnTo>
                  <a:pt x="21" y="17"/>
                </a:lnTo>
                <a:lnTo>
                  <a:pt x="25" y="15"/>
                </a:lnTo>
                <a:lnTo>
                  <a:pt x="31" y="7"/>
                </a:lnTo>
                <a:lnTo>
                  <a:pt x="45" y="10"/>
                </a:lnTo>
                <a:lnTo>
                  <a:pt x="46" y="0"/>
                </a:lnTo>
                <a:lnTo>
                  <a:pt x="72" y="69"/>
                </a:lnTo>
                <a:lnTo>
                  <a:pt x="87" y="111"/>
                </a:lnTo>
                <a:lnTo>
                  <a:pt x="103" y="164"/>
                </a:lnTo>
                <a:lnTo>
                  <a:pt x="112" y="188"/>
                </a:lnTo>
                <a:lnTo>
                  <a:pt x="113" y="190"/>
                </a:lnTo>
                <a:lnTo>
                  <a:pt x="113" y="191"/>
                </a:lnTo>
                <a:lnTo>
                  <a:pt x="113" y="191"/>
                </a:lnTo>
                <a:lnTo>
                  <a:pt x="115" y="193"/>
                </a:lnTo>
                <a:lnTo>
                  <a:pt x="115" y="200"/>
                </a:lnTo>
                <a:lnTo>
                  <a:pt x="117" y="201"/>
                </a:lnTo>
                <a:lnTo>
                  <a:pt x="117" y="208"/>
                </a:lnTo>
                <a:lnTo>
                  <a:pt x="118" y="211"/>
                </a:lnTo>
                <a:lnTo>
                  <a:pt x="125" y="216"/>
                </a:lnTo>
                <a:lnTo>
                  <a:pt x="127" y="218"/>
                </a:lnTo>
                <a:lnTo>
                  <a:pt x="135" y="221"/>
                </a:lnTo>
                <a:lnTo>
                  <a:pt x="137" y="230"/>
                </a:lnTo>
                <a:lnTo>
                  <a:pt x="138" y="233"/>
                </a:lnTo>
                <a:lnTo>
                  <a:pt x="132" y="233"/>
                </a:lnTo>
                <a:lnTo>
                  <a:pt x="135" y="236"/>
                </a:lnTo>
                <a:lnTo>
                  <a:pt x="132" y="240"/>
                </a:lnTo>
                <a:lnTo>
                  <a:pt x="135" y="243"/>
                </a:lnTo>
                <a:lnTo>
                  <a:pt x="140" y="236"/>
                </a:lnTo>
                <a:lnTo>
                  <a:pt x="147" y="238"/>
                </a:lnTo>
                <a:lnTo>
                  <a:pt x="147" y="261"/>
                </a:lnTo>
                <a:lnTo>
                  <a:pt x="143" y="263"/>
                </a:lnTo>
                <a:lnTo>
                  <a:pt x="140" y="261"/>
                </a:lnTo>
                <a:lnTo>
                  <a:pt x="138" y="261"/>
                </a:lnTo>
                <a:lnTo>
                  <a:pt x="130" y="268"/>
                </a:lnTo>
                <a:lnTo>
                  <a:pt x="128" y="275"/>
                </a:lnTo>
                <a:lnTo>
                  <a:pt x="123" y="275"/>
                </a:lnTo>
                <a:lnTo>
                  <a:pt x="118" y="277"/>
                </a:lnTo>
                <a:lnTo>
                  <a:pt x="120" y="285"/>
                </a:lnTo>
                <a:lnTo>
                  <a:pt x="117" y="285"/>
                </a:lnTo>
                <a:lnTo>
                  <a:pt x="117" y="287"/>
                </a:lnTo>
                <a:lnTo>
                  <a:pt x="115" y="292"/>
                </a:lnTo>
                <a:lnTo>
                  <a:pt x="65" y="305"/>
                </a:lnTo>
                <a:lnTo>
                  <a:pt x="63" y="305"/>
                </a:lnTo>
                <a:lnTo>
                  <a:pt x="33" y="312"/>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86" name="Freeform 58"/>
          <p:cNvSpPr>
            <a:spLocks/>
          </p:cNvSpPr>
          <p:nvPr/>
        </p:nvSpPr>
        <p:spPr bwMode="auto">
          <a:xfrm>
            <a:off x="7159627" y="2197100"/>
            <a:ext cx="944563" cy="609600"/>
          </a:xfrm>
          <a:custGeom>
            <a:avLst/>
            <a:gdLst/>
            <a:ahLst/>
            <a:cxnLst>
              <a:cxn ang="0">
                <a:pos x="234" y="309"/>
              </a:cxn>
              <a:cxn ang="0">
                <a:pos x="182" y="319"/>
              </a:cxn>
              <a:cxn ang="0">
                <a:pos x="110" y="334"/>
              </a:cxn>
              <a:cxn ang="0">
                <a:pos x="45" y="346"/>
              </a:cxn>
              <a:cxn ang="0">
                <a:pos x="35" y="297"/>
              </a:cxn>
              <a:cxn ang="0">
                <a:pos x="27" y="244"/>
              </a:cxn>
              <a:cxn ang="0">
                <a:pos x="17" y="189"/>
              </a:cxn>
              <a:cxn ang="0">
                <a:pos x="2" y="107"/>
              </a:cxn>
              <a:cxn ang="0">
                <a:pos x="64" y="78"/>
              </a:cxn>
              <a:cxn ang="0">
                <a:pos x="134" y="65"/>
              </a:cxn>
              <a:cxn ang="0">
                <a:pos x="231" y="45"/>
              </a:cxn>
              <a:cxn ang="0">
                <a:pos x="298" y="30"/>
              </a:cxn>
              <a:cxn ang="0">
                <a:pos x="366" y="15"/>
              </a:cxn>
              <a:cxn ang="0">
                <a:pos x="430" y="0"/>
              </a:cxn>
              <a:cxn ang="0">
                <a:pos x="440" y="11"/>
              </a:cxn>
              <a:cxn ang="0">
                <a:pos x="452" y="11"/>
              </a:cxn>
              <a:cxn ang="0">
                <a:pos x="457" y="18"/>
              </a:cxn>
              <a:cxn ang="0">
                <a:pos x="460" y="25"/>
              </a:cxn>
              <a:cxn ang="0">
                <a:pos x="462" y="38"/>
              </a:cxn>
              <a:cxn ang="0">
                <a:pos x="468" y="43"/>
              </a:cxn>
              <a:cxn ang="0">
                <a:pos x="480" y="51"/>
              </a:cxn>
              <a:cxn ang="0">
                <a:pos x="490" y="53"/>
              </a:cxn>
              <a:cxn ang="0">
                <a:pos x="497" y="53"/>
              </a:cxn>
              <a:cxn ang="0">
                <a:pos x="493" y="65"/>
              </a:cxn>
              <a:cxn ang="0">
                <a:pos x="490" y="75"/>
              </a:cxn>
              <a:cxn ang="0">
                <a:pos x="487" y="90"/>
              </a:cxn>
              <a:cxn ang="0">
                <a:pos x="487" y="95"/>
              </a:cxn>
              <a:cxn ang="0">
                <a:pos x="478" y="105"/>
              </a:cxn>
              <a:cxn ang="0">
                <a:pos x="475" y="110"/>
              </a:cxn>
              <a:cxn ang="0">
                <a:pos x="483" y="118"/>
              </a:cxn>
              <a:cxn ang="0">
                <a:pos x="482" y="125"/>
              </a:cxn>
              <a:cxn ang="0">
                <a:pos x="477" y="132"/>
              </a:cxn>
              <a:cxn ang="0">
                <a:pos x="477" y="142"/>
              </a:cxn>
              <a:cxn ang="0">
                <a:pos x="478" y="148"/>
              </a:cxn>
              <a:cxn ang="0">
                <a:pos x="480" y="155"/>
              </a:cxn>
              <a:cxn ang="0">
                <a:pos x="490" y="155"/>
              </a:cxn>
              <a:cxn ang="0">
                <a:pos x="497" y="170"/>
              </a:cxn>
              <a:cxn ang="0">
                <a:pos x="503" y="170"/>
              </a:cxn>
              <a:cxn ang="0">
                <a:pos x="510" y="179"/>
              </a:cxn>
              <a:cxn ang="0">
                <a:pos x="530" y="189"/>
              </a:cxn>
              <a:cxn ang="0">
                <a:pos x="524" y="197"/>
              </a:cxn>
              <a:cxn ang="0">
                <a:pos x="512" y="210"/>
              </a:cxn>
              <a:cxn ang="0">
                <a:pos x="505" y="219"/>
              </a:cxn>
              <a:cxn ang="0">
                <a:pos x="500" y="224"/>
              </a:cxn>
              <a:cxn ang="0">
                <a:pos x="500" y="232"/>
              </a:cxn>
              <a:cxn ang="0">
                <a:pos x="482" y="244"/>
              </a:cxn>
              <a:cxn ang="0">
                <a:pos x="462" y="244"/>
              </a:cxn>
              <a:cxn ang="0">
                <a:pos x="453" y="261"/>
              </a:cxn>
              <a:cxn ang="0">
                <a:pos x="415" y="269"/>
              </a:cxn>
              <a:cxn ang="0">
                <a:pos x="350" y="286"/>
              </a:cxn>
              <a:cxn ang="0">
                <a:pos x="308" y="294"/>
              </a:cxn>
            </a:cxnLst>
            <a:rect l="0" t="0" r="r" b="b"/>
            <a:pathLst>
              <a:path w="532" h="346">
                <a:moveTo>
                  <a:pt x="308" y="294"/>
                </a:moveTo>
                <a:lnTo>
                  <a:pt x="254" y="304"/>
                </a:lnTo>
                <a:lnTo>
                  <a:pt x="234" y="309"/>
                </a:lnTo>
                <a:lnTo>
                  <a:pt x="229" y="309"/>
                </a:lnTo>
                <a:lnTo>
                  <a:pt x="192" y="317"/>
                </a:lnTo>
                <a:lnTo>
                  <a:pt x="182" y="319"/>
                </a:lnTo>
                <a:lnTo>
                  <a:pt x="142" y="329"/>
                </a:lnTo>
                <a:lnTo>
                  <a:pt x="135" y="329"/>
                </a:lnTo>
                <a:lnTo>
                  <a:pt x="110" y="334"/>
                </a:lnTo>
                <a:lnTo>
                  <a:pt x="97" y="336"/>
                </a:lnTo>
                <a:lnTo>
                  <a:pt x="54" y="344"/>
                </a:lnTo>
                <a:lnTo>
                  <a:pt x="45" y="346"/>
                </a:lnTo>
                <a:lnTo>
                  <a:pt x="40" y="319"/>
                </a:lnTo>
                <a:lnTo>
                  <a:pt x="38" y="312"/>
                </a:lnTo>
                <a:lnTo>
                  <a:pt x="35" y="297"/>
                </a:lnTo>
                <a:lnTo>
                  <a:pt x="32" y="269"/>
                </a:lnTo>
                <a:lnTo>
                  <a:pt x="30" y="261"/>
                </a:lnTo>
                <a:lnTo>
                  <a:pt x="27" y="244"/>
                </a:lnTo>
                <a:lnTo>
                  <a:pt x="22" y="219"/>
                </a:lnTo>
                <a:lnTo>
                  <a:pt x="22" y="214"/>
                </a:lnTo>
                <a:lnTo>
                  <a:pt x="17" y="189"/>
                </a:lnTo>
                <a:lnTo>
                  <a:pt x="10" y="148"/>
                </a:lnTo>
                <a:lnTo>
                  <a:pt x="10" y="147"/>
                </a:lnTo>
                <a:lnTo>
                  <a:pt x="2" y="107"/>
                </a:lnTo>
                <a:lnTo>
                  <a:pt x="0" y="92"/>
                </a:lnTo>
                <a:lnTo>
                  <a:pt x="57" y="48"/>
                </a:lnTo>
                <a:lnTo>
                  <a:pt x="64" y="78"/>
                </a:lnTo>
                <a:lnTo>
                  <a:pt x="75" y="75"/>
                </a:lnTo>
                <a:lnTo>
                  <a:pt x="120" y="66"/>
                </a:lnTo>
                <a:lnTo>
                  <a:pt x="134" y="65"/>
                </a:lnTo>
                <a:lnTo>
                  <a:pt x="184" y="55"/>
                </a:lnTo>
                <a:lnTo>
                  <a:pt x="192" y="53"/>
                </a:lnTo>
                <a:lnTo>
                  <a:pt x="231" y="45"/>
                </a:lnTo>
                <a:lnTo>
                  <a:pt x="243" y="43"/>
                </a:lnTo>
                <a:lnTo>
                  <a:pt x="296" y="31"/>
                </a:lnTo>
                <a:lnTo>
                  <a:pt x="298" y="30"/>
                </a:lnTo>
                <a:lnTo>
                  <a:pt x="330" y="23"/>
                </a:lnTo>
                <a:lnTo>
                  <a:pt x="363" y="15"/>
                </a:lnTo>
                <a:lnTo>
                  <a:pt x="366" y="15"/>
                </a:lnTo>
                <a:lnTo>
                  <a:pt x="418" y="3"/>
                </a:lnTo>
                <a:lnTo>
                  <a:pt x="427" y="0"/>
                </a:lnTo>
                <a:lnTo>
                  <a:pt x="430" y="0"/>
                </a:lnTo>
                <a:lnTo>
                  <a:pt x="433" y="3"/>
                </a:lnTo>
                <a:lnTo>
                  <a:pt x="437" y="5"/>
                </a:lnTo>
                <a:lnTo>
                  <a:pt x="440" y="11"/>
                </a:lnTo>
                <a:lnTo>
                  <a:pt x="447" y="11"/>
                </a:lnTo>
                <a:lnTo>
                  <a:pt x="450" y="11"/>
                </a:lnTo>
                <a:lnTo>
                  <a:pt x="452" y="11"/>
                </a:lnTo>
                <a:lnTo>
                  <a:pt x="453" y="13"/>
                </a:lnTo>
                <a:lnTo>
                  <a:pt x="457" y="15"/>
                </a:lnTo>
                <a:lnTo>
                  <a:pt x="457" y="18"/>
                </a:lnTo>
                <a:lnTo>
                  <a:pt x="457" y="20"/>
                </a:lnTo>
                <a:lnTo>
                  <a:pt x="458" y="20"/>
                </a:lnTo>
                <a:lnTo>
                  <a:pt x="460" y="25"/>
                </a:lnTo>
                <a:lnTo>
                  <a:pt x="460" y="26"/>
                </a:lnTo>
                <a:lnTo>
                  <a:pt x="463" y="33"/>
                </a:lnTo>
                <a:lnTo>
                  <a:pt x="462" y="38"/>
                </a:lnTo>
                <a:lnTo>
                  <a:pt x="463" y="38"/>
                </a:lnTo>
                <a:lnTo>
                  <a:pt x="468" y="41"/>
                </a:lnTo>
                <a:lnTo>
                  <a:pt x="468" y="43"/>
                </a:lnTo>
                <a:lnTo>
                  <a:pt x="475" y="50"/>
                </a:lnTo>
                <a:lnTo>
                  <a:pt x="478" y="48"/>
                </a:lnTo>
                <a:lnTo>
                  <a:pt x="480" y="51"/>
                </a:lnTo>
                <a:lnTo>
                  <a:pt x="482" y="53"/>
                </a:lnTo>
                <a:lnTo>
                  <a:pt x="485" y="51"/>
                </a:lnTo>
                <a:lnTo>
                  <a:pt x="490" y="53"/>
                </a:lnTo>
                <a:lnTo>
                  <a:pt x="493" y="51"/>
                </a:lnTo>
                <a:lnTo>
                  <a:pt x="495" y="51"/>
                </a:lnTo>
                <a:lnTo>
                  <a:pt x="497" y="53"/>
                </a:lnTo>
                <a:lnTo>
                  <a:pt x="500" y="55"/>
                </a:lnTo>
                <a:lnTo>
                  <a:pt x="500" y="58"/>
                </a:lnTo>
                <a:lnTo>
                  <a:pt x="493" y="65"/>
                </a:lnTo>
                <a:lnTo>
                  <a:pt x="493" y="66"/>
                </a:lnTo>
                <a:lnTo>
                  <a:pt x="492" y="68"/>
                </a:lnTo>
                <a:lnTo>
                  <a:pt x="490" y="75"/>
                </a:lnTo>
                <a:lnTo>
                  <a:pt x="490" y="78"/>
                </a:lnTo>
                <a:lnTo>
                  <a:pt x="488" y="85"/>
                </a:lnTo>
                <a:lnTo>
                  <a:pt x="487" y="90"/>
                </a:lnTo>
                <a:lnTo>
                  <a:pt x="483" y="93"/>
                </a:lnTo>
                <a:lnTo>
                  <a:pt x="483" y="95"/>
                </a:lnTo>
                <a:lnTo>
                  <a:pt x="487" y="95"/>
                </a:lnTo>
                <a:lnTo>
                  <a:pt x="483" y="97"/>
                </a:lnTo>
                <a:lnTo>
                  <a:pt x="482" y="102"/>
                </a:lnTo>
                <a:lnTo>
                  <a:pt x="478" y="105"/>
                </a:lnTo>
                <a:lnTo>
                  <a:pt x="475" y="107"/>
                </a:lnTo>
                <a:lnTo>
                  <a:pt x="473" y="108"/>
                </a:lnTo>
                <a:lnTo>
                  <a:pt x="475" y="110"/>
                </a:lnTo>
                <a:lnTo>
                  <a:pt x="480" y="117"/>
                </a:lnTo>
                <a:lnTo>
                  <a:pt x="482" y="117"/>
                </a:lnTo>
                <a:lnTo>
                  <a:pt x="483" y="118"/>
                </a:lnTo>
                <a:lnTo>
                  <a:pt x="485" y="120"/>
                </a:lnTo>
                <a:lnTo>
                  <a:pt x="480" y="123"/>
                </a:lnTo>
                <a:lnTo>
                  <a:pt x="482" y="125"/>
                </a:lnTo>
                <a:lnTo>
                  <a:pt x="482" y="128"/>
                </a:lnTo>
                <a:lnTo>
                  <a:pt x="480" y="132"/>
                </a:lnTo>
                <a:lnTo>
                  <a:pt x="477" y="132"/>
                </a:lnTo>
                <a:lnTo>
                  <a:pt x="477" y="135"/>
                </a:lnTo>
                <a:lnTo>
                  <a:pt x="477" y="138"/>
                </a:lnTo>
                <a:lnTo>
                  <a:pt x="477" y="142"/>
                </a:lnTo>
                <a:lnTo>
                  <a:pt x="478" y="143"/>
                </a:lnTo>
                <a:lnTo>
                  <a:pt x="478" y="147"/>
                </a:lnTo>
                <a:lnTo>
                  <a:pt x="478" y="148"/>
                </a:lnTo>
                <a:lnTo>
                  <a:pt x="478" y="150"/>
                </a:lnTo>
                <a:lnTo>
                  <a:pt x="480" y="153"/>
                </a:lnTo>
                <a:lnTo>
                  <a:pt x="480" y="155"/>
                </a:lnTo>
                <a:lnTo>
                  <a:pt x="482" y="157"/>
                </a:lnTo>
                <a:lnTo>
                  <a:pt x="487" y="153"/>
                </a:lnTo>
                <a:lnTo>
                  <a:pt x="490" y="155"/>
                </a:lnTo>
                <a:lnTo>
                  <a:pt x="492" y="158"/>
                </a:lnTo>
                <a:lnTo>
                  <a:pt x="493" y="165"/>
                </a:lnTo>
                <a:lnTo>
                  <a:pt x="497" y="170"/>
                </a:lnTo>
                <a:lnTo>
                  <a:pt x="500" y="170"/>
                </a:lnTo>
                <a:lnTo>
                  <a:pt x="500" y="170"/>
                </a:lnTo>
                <a:lnTo>
                  <a:pt x="503" y="170"/>
                </a:lnTo>
                <a:lnTo>
                  <a:pt x="507" y="175"/>
                </a:lnTo>
                <a:lnTo>
                  <a:pt x="510" y="175"/>
                </a:lnTo>
                <a:lnTo>
                  <a:pt x="510" y="179"/>
                </a:lnTo>
                <a:lnTo>
                  <a:pt x="514" y="179"/>
                </a:lnTo>
                <a:lnTo>
                  <a:pt x="519" y="184"/>
                </a:lnTo>
                <a:lnTo>
                  <a:pt x="530" y="189"/>
                </a:lnTo>
                <a:lnTo>
                  <a:pt x="532" y="192"/>
                </a:lnTo>
                <a:lnTo>
                  <a:pt x="530" y="195"/>
                </a:lnTo>
                <a:lnTo>
                  <a:pt x="524" y="197"/>
                </a:lnTo>
                <a:lnTo>
                  <a:pt x="522" y="202"/>
                </a:lnTo>
                <a:lnTo>
                  <a:pt x="514" y="207"/>
                </a:lnTo>
                <a:lnTo>
                  <a:pt x="512" y="210"/>
                </a:lnTo>
                <a:lnTo>
                  <a:pt x="508" y="214"/>
                </a:lnTo>
                <a:lnTo>
                  <a:pt x="507" y="217"/>
                </a:lnTo>
                <a:lnTo>
                  <a:pt x="505" y="219"/>
                </a:lnTo>
                <a:lnTo>
                  <a:pt x="503" y="219"/>
                </a:lnTo>
                <a:lnTo>
                  <a:pt x="500" y="222"/>
                </a:lnTo>
                <a:lnTo>
                  <a:pt x="500" y="224"/>
                </a:lnTo>
                <a:lnTo>
                  <a:pt x="503" y="229"/>
                </a:lnTo>
                <a:lnTo>
                  <a:pt x="503" y="230"/>
                </a:lnTo>
                <a:lnTo>
                  <a:pt x="500" y="232"/>
                </a:lnTo>
                <a:lnTo>
                  <a:pt x="495" y="235"/>
                </a:lnTo>
                <a:lnTo>
                  <a:pt x="487" y="237"/>
                </a:lnTo>
                <a:lnTo>
                  <a:pt x="482" y="244"/>
                </a:lnTo>
                <a:lnTo>
                  <a:pt x="477" y="244"/>
                </a:lnTo>
                <a:lnTo>
                  <a:pt x="467" y="244"/>
                </a:lnTo>
                <a:lnTo>
                  <a:pt x="462" y="244"/>
                </a:lnTo>
                <a:lnTo>
                  <a:pt x="458" y="247"/>
                </a:lnTo>
                <a:lnTo>
                  <a:pt x="455" y="256"/>
                </a:lnTo>
                <a:lnTo>
                  <a:pt x="453" y="261"/>
                </a:lnTo>
                <a:lnTo>
                  <a:pt x="452" y="261"/>
                </a:lnTo>
                <a:lnTo>
                  <a:pt x="423" y="267"/>
                </a:lnTo>
                <a:lnTo>
                  <a:pt x="415" y="269"/>
                </a:lnTo>
                <a:lnTo>
                  <a:pt x="385" y="277"/>
                </a:lnTo>
                <a:lnTo>
                  <a:pt x="366" y="281"/>
                </a:lnTo>
                <a:lnTo>
                  <a:pt x="350" y="286"/>
                </a:lnTo>
                <a:lnTo>
                  <a:pt x="330" y="289"/>
                </a:lnTo>
                <a:lnTo>
                  <a:pt x="309" y="294"/>
                </a:lnTo>
                <a:lnTo>
                  <a:pt x="308" y="294"/>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87" name="Freeform 59"/>
          <p:cNvSpPr>
            <a:spLocks/>
          </p:cNvSpPr>
          <p:nvPr/>
        </p:nvSpPr>
        <p:spPr bwMode="auto">
          <a:xfrm>
            <a:off x="6532565" y="2359025"/>
            <a:ext cx="677862" cy="762000"/>
          </a:xfrm>
          <a:custGeom>
            <a:avLst/>
            <a:gdLst/>
            <a:ahLst/>
            <a:cxnLst>
              <a:cxn ang="0">
                <a:pos x="174" y="418"/>
              </a:cxn>
              <a:cxn ang="0">
                <a:pos x="158" y="411"/>
              </a:cxn>
              <a:cxn ang="0">
                <a:pos x="146" y="420"/>
              </a:cxn>
              <a:cxn ang="0">
                <a:pos x="134" y="420"/>
              </a:cxn>
              <a:cxn ang="0">
                <a:pos x="122" y="408"/>
              </a:cxn>
              <a:cxn ang="0">
                <a:pos x="97" y="408"/>
              </a:cxn>
              <a:cxn ang="0">
                <a:pos x="84" y="393"/>
              </a:cxn>
              <a:cxn ang="0">
                <a:pos x="72" y="383"/>
              </a:cxn>
              <a:cxn ang="0">
                <a:pos x="62" y="378"/>
              </a:cxn>
              <a:cxn ang="0">
                <a:pos x="42" y="376"/>
              </a:cxn>
              <a:cxn ang="0">
                <a:pos x="30" y="334"/>
              </a:cxn>
              <a:cxn ang="0">
                <a:pos x="24" y="279"/>
              </a:cxn>
              <a:cxn ang="0">
                <a:pos x="15" y="197"/>
              </a:cxn>
              <a:cxn ang="0">
                <a:pos x="5" y="133"/>
              </a:cxn>
              <a:cxn ang="0">
                <a:pos x="35" y="82"/>
              </a:cxn>
              <a:cxn ang="0">
                <a:pos x="111" y="68"/>
              </a:cxn>
              <a:cxn ang="0">
                <a:pos x="174" y="85"/>
              </a:cxn>
              <a:cxn ang="0">
                <a:pos x="196" y="95"/>
              </a:cxn>
              <a:cxn ang="0">
                <a:pos x="261" y="73"/>
              </a:cxn>
              <a:cxn ang="0">
                <a:pos x="355" y="0"/>
              </a:cxn>
              <a:cxn ang="0">
                <a:pos x="372" y="97"/>
              </a:cxn>
              <a:cxn ang="0">
                <a:pos x="377" y="154"/>
              </a:cxn>
              <a:cxn ang="0">
                <a:pos x="370" y="162"/>
              </a:cxn>
              <a:cxn ang="0">
                <a:pos x="377" y="180"/>
              </a:cxn>
              <a:cxn ang="0">
                <a:pos x="378" y="197"/>
              </a:cxn>
              <a:cxn ang="0">
                <a:pos x="375" y="222"/>
              </a:cxn>
              <a:cxn ang="0">
                <a:pos x="375" y="237"/>
              </a:cxn>
              <a:cxn ang="0">
                <a:pos x="375" y="241"/>
              </a:cxn>
              <a:cxn ang="0">
                <a:pos x="368" y="256"/>
              </a:cxn>
              <a:cxn ang="0">
                <a:pos x="372" y="264"/>
              </a:cxn>
              <a:cxn ang="0">
                <a:pos x="367" y="272"/>
              </a:cxn>
              <a:cxn ang="0">
                <a:pos x="355" y="287"/>
              </a:cxn>
              <a:cxn ang="0">
                <a:pos x="345" y="301"/>
              </a:cxn>
              <a:cxn ang="0">
                <a:pos x="333" y="309"/>
              </a:cxn>
              <a:cxn ang="0">
                <a:pos x="318" y="311"/>
              </a:cxn>
              <a:cxn ang="0">
                <a:pos x="308" y="322"/>
              </a:cxn>
              <a:cxn ang="0">
                <a:pos x="305" y="339"/>
              </a:cxn>
              <a:cxn ang="0">
                <a:pos x="300" y="346"/>
              </a:cxn>
              <a:cxn ang="0">
                <a:pos x="306" y="361"/>
              </a:cxn>
              <a:cxn ang="0">
                <a:pos x="300" y="368"/>
              </a:cxn>
              <a:cxn ang="0">
                <a:pos x="295" y="363"/>
              </a:cxn>
              <a:cxn ang="0">
                <a:pos x="285" y="354"/>
              </a:cxn>
              <a:cxn ang="0">
                <a:pos x="278" y="364"/>
              </a:cxn>
              <a:cxn ang="0">
                <a:pos x="271" y="384"/>
              </a:cxn>
              <a:cxn ang="0">
                <a:pos x="276" y="404"/>
              </a:cxn>
              <a:cxn ang="0">
                <a:pos x="268" y="421"/>
              </a:cxn>
              <a:cxn ang="0">
                <a:pos x="251" y="430"/>
              </a:cxn>
              <a:cxn ang="0">
                <a:pos x="240" y="425"/>
              </a:cxn>
              <a:cxn ang="0">
                <a:pos x="223" y="418"/>
              </a:cxn>
              <a:cxn ang="0">
                <a:pos x="213" y="404"/>
              </a:cxn>
              <a:cxn ang="0">
                <a:pos x="204" y="401"/>
              </a:cxn>
              <a:cxn ang="0">
                <a:pos x="191" y="416"/>
              </a:cxn>
            </a:cxnLst>
            <a:rect l="0" t="0" r="r" b="b"/>
            <a:pathLst>
              <a:path w="382" h="431">
                <a:moveTo>
                  <a:pt x="179" y="418"/>
                </a:moveTo>
                <a:lnTo>
                  <a:pt x="178" y="420"/>
                </a:lnTo>
                <a:lnTo>
                  <a:pt x="176" y="420"/>
                </a:lnTo>
                <a:lnTo>
                  <a:pt x="174" y="418"/>
                </a:lnTo>
                <a:lnTo>
                  <a:pt x="174" y="416"/>
                </a:lnTo>
                <a:lnTo>
                  <a:pt x="171" y="415"/>
                </a:lnTo>
                <a:lnTo>
                  <a:pt x="164" y="415"/>
                </a:lnTo>
                <a:lnTo>
                  <a:pt x="158" y="411"/>
                </a:lnTo>
                <a:lnTo>
                  <a:pt x="156" y="411"/>
                </a:lnTo>
                <a:lnTo>
                  <a:pt x="148" y="415"/>
                </a:lnTo>
                <a:lnTo>
                  <a:pt x="148" y="416"/>
                </a:lnTo>
                <a:lnTo>
                  <a:pt x="146" y="420"/>
                </a:lnTo>
                <a:lnTo>
                  <a:pt x="146" y="421"/>
                </a:lnTo>
                <a:lnTo>
                  <a:pt x="143" y="421"/>
                </a:lnTo>
                <a:lnTo>
                  <a:pt x="141" y="420"/>
                </a:lnTo>
                <a:lnTo>
                  <a:pt x="134" y="420"/>
                </a:lnTo>
                <a:lnTo>
                  <a:pt x="132" y="415"/>
                </a:lnTo>
                <a:lnTo>
                  <a:pt x="129" y="413"/>
                </a:lnTo>
                <a:lnTo>
                  <a:pt x="126" y="410"/>
                </a:lnTo>
                <a:lnTo>
                  <a:pt x="122" y="408"/>
                </a:lnTo>
                <a:lnTo>
                  <a:pt x="116" y="408"/>
                </a:lnTo>
                <a:lnTo>
                  <a:pt x="109" y="410"/>
                </a:lnTo>
                <a:lnTo>
                  <a:pt x="106" y="410"/>
                </a:lnTo>
                <a:lnTo>
                  <a:pt x="97" y="408"/>
                </a:lnTo>
                <a:lnTo>
                  <a:pt x="92" y="408"/>
                </a:lnTo>
                <a:lnTo>
                  <a:pt x="91" y="399"/>
                </a:lnTo>
                <a:lnTo>
                  <a:pt x="89" y="396"/>
                </a:lnTo>
                <a:lnTo>
                  <a:pt x="84" y="393"/>
                </a:lnTo>
                <a:lnTo>
                  <a:pt x="81" y="386"/>
                </a:lnTo>
                <a:lnTo>
                  <a:pt x="79" y="383"/>
                </a:lnTo>
                <a:lnTo>
                  <a:pt x="74" y="384"/>
                </a:lnTo>
                <a:lnTo>
                  <a:pt x="72" y="383"/>
                </a:lnTo>
                <a:lnTo>
                  <a:pt x="71" y="378"/>
                </a:lnTo>
                <a:lnTo>
                  <a:pt x="69" y="376"/>
                </a:lnTo>
                <a:lnTo>
                  <a:pt x="64" y="376"/>
                </a:lnTo>
                <a:lnTo>
                  <a:pt x="62" y="378"/>
                </a:lnTo>
                <a:lnTo>
                  <a:pt x="57" y="383"/>
                </a:lnTo>
                <a:lnTo>
                  <a:pt x="54" y="383"/>
                </a:lnTo>
                <a:lnTo>
                  <a:pt x="49" y="381"/>
                </a:lnTo>
                <a:lnTo>
                  <a:pt x="42" y="376"/>
                </a:lnTo>
                <a:lnTo>
                  <a:pt x="37" y="379"/>
                </a:lnTo>
                <a:lnTo>
                  <a:pt x="37" y="381"/>
                </a:lnTo>
                <a:lnTo>
                  <a:pt x="34" y="358"/>
                </a:lnTo>
                <a:lnTo>
                  <a:pt x="30" y="334"/>
                </a:lnTo>
                <a:lnTo>
                  <a:pt x="29" y="329"/>
                </a:lnTo>
                <a:lnTo>
                  <a:pt x="27" y="311"/>
                </a:lnTo>
                <a:lnTo>
                  <a:pt x="25" y="289"/>
                </a:lnTo>
                <a:lnTo>
                  <a:pt x="24" y="279"/>
                </a:lnTo>
                <a:lnTo>
                  <a:pt x="20" y="244"/>
                </a:lnTo>
                <a:lnTo>
                  <a:pt x="20" y="239"/>
                </a:lnTo>
                <a:lnTo>
                  <a:pt x="15" y="214"/>
                </a:lnTo>
                <a:lnTo>
                  <a:pt x="15" y="197"/>
                </a:lnTo>
                <a:lnTo>
                  <a:pt x="12" y="174"/>
                </a:lnTo>
                <a:lnTo>
                  <a:pt x="10" y="167"/>
                </a:lnTo>
                <a:lnTo>
                  <a:pt x="7" y="138"/>
                </a:lnTo>
                <a:lnTo>
                  <a:pt x="5" y="133"/>
                </a:lnTo>
                <a:lnTo>
                  <a:pt x="5" y="118"/>
                </a:lnTo>
                <a:lnTo>
                  <a:pt x="4" y="107"/>
                </a:lnTo>
                <a:lnTo>
                  <a:pt x="0" y="88"/>
                </a:lnTo>
                <a:lnTo>
                  <a:pt x="35" y="82"/>
                </a:lnTo>
                <a:lnTo>
                  <a:pt x="37" y="82"/>
                </a:lnTo>
                <a:lnTo>
                  <a:pt x="79" y="75"/>
                </a:lnTo>
                <a:lnTo>
                  <a:pt x="87" y="73"/>
                </a:lnTo>
                <a:lnTo>
                  <a:pt x="111" y="68"/>
                </a:lnTo>
                <a:lnTo>
                  <a:pt x="141" y="77"/>
                </a:lnTo>
                <a:lnTo>
                  <a:pt x="154" y="85"/>
                </a:lnTo>
                <a:lnTo>
                  <a:pt x="173" y="82"/>
                </a:lnTo>
                <a:lnTo>
                  <a:pt x="174" y="85"/>
                </a:lnTo>
                <a:lnTo>
                  <a:pt x="151" y="95"/>
                </a:lnTo>
                <a:lnTo>
                  <a:pt x="164" y="97"/>
                </a:lnTo>
                <a:lnTo>
                  <a:pt x="179" y="90"/>
                </a:lnTo>
                <a:lnTo>
                  <a:pt x="196" y="95"/>
                </a:lnTo>
                <a:lnTo>
                  <a:pt x="213" y="88"/>
                </a:lnTo>
                <a:lnTo>
                  <a:pt x="238" y="75"/>
                </a:lnTo>
                <a:lnTo>
                  <a:pt x="243" y="75"/>
                </a:lnTo>
                <a:lnTo>
                  <a:pt x="261" y="73"/>
                </a:lnTo>
                <a:lnTo>
                  <a:pt x="281" y="53"/>
                </a:lnTo>
                <a:lnTo>
                  <a:pt x="290" y="41"/>
                </a:lnTo>
                <a:lnTo>
                  <a:pt x="317" y="23"/>
                </a:lnTo>
                <a:lnTo>
                  <a:pt x="355" y="0"/>
                </a:lnTo>
                <a:lnTo>
                  <a:pt x="357" y="15"/>
                </a:lnTo>
                <a:lnTo>
                  <a:pt x="365" y="55"/>
                </a:lnTo>
                <a:lnTo>
                  <a:pt x="365" y="56"/>
                </a:lnTo>
                <a:lnTo>
                  <a:pt x="372" y="97"/>
                </a:lnTo>
                <a:lnTo>
                  <a:pt x="377" y="122"/>
                </a:lnTo>
                <a:lnTo>
                  <a:pt x="377" y="127"/>
                </a:lnTo>
                <a:lnTo>
                  <a:pt x="382" y="152"/>
                </a:lnTo>
                <a:lnTo>
                  <a:pt x="377" y="154"/>
                </a:lnTo>
                <a:lnTo>
                  <a:pt x="375" y="154"/>
                </a:lnTo>
                <a:lnTo>
                  <a:pt x="372" y="155"/>
                </a:lnTo>
                <a:lnTo>
                  <a:pt x="370" y="160"/>
                </a:lnTo>
                <a:lnTo>
                  <a:pt x="370" y="162"/>
                </a:lnTo>
                <a:lnTo>
                  <a:pt x="375" y="164"/>
                </a:lnTo>
                <a:lnTo>
                  <a:pt x="377" y="167"/>
                </a:lnTo>
                <a:lnTo>
                  <a:pt x="377" y="170"/>
                </a:lnTo>
                <a:lnTo>
                  <a:pt x="377" y="180"/>
                </a:lnTo>
                <a:lnTo>
                  <a:pt x="378" y="182"/>
                </a:lnTo>
                <a:lnTo>
                  <a:pt x="382" y="189"/>
                </a:lnTo>
                <a:lnTo>
                  <a:pt x="380" y="194"/>
                </a:lnTo>
                <a:lnTo>
                  <a:pt x="378" y="197"/>
                </a:lnTo>
                <a:lnTo>
                  <a:pt x="377" y="204"/>
                </a:lnTo>
                <a:lnTo>
                  <a:pt x="377" y="205"/>
                </a:lnTo>
                <a:lnTo>
                  <a:pt x="377" y="207"/>
                </a:lnTo>
                <a:lnTo>
                  <a:pt x="375" y="222"/>
                </a:lnTo>
                <a:lnTo>
                  <a:pt x="377" y="227"/>
                </a:lnTo>
                <a:lnTo>
                  <a:pt x="375" y="232"/>
                </a:lnTo>
                <a:lnTo>
                  <a:pt x="377" y="235"/>
                </a:lnTo>
                <a:lnTo>
                  <a:pt x="375" y="237"/>
                </a:lnTo>
                <a:lnTo>
                  <a:pt x="373" y="235"/>
                </a:lnTo>
                <a:lnTo>
                  <a:pt x="372" y="237"/>
                </a:lnTo>
                <a:lnTo>
                  <a:pt x="372" y="237"/>
                </a:lnTo>
                <a:lnTo>
                  <a:pt x="375" y="241"/>
                </a:lnTo>
                <a:lnTo>
                  <a:pt x="373" y="242"/>
                </a:lnTo>
                <a:lnTo>
                  <a:pt x="372" y="246"/>
                </a:lnTo>
                <a:lnTo>
                  <a:pt x="373" y="249"/>
                </a:lnTo>
                <a:lnTo>
                  <a:pt x="368" y="256"/>
                </a:lnTo>
                <a:lnTo>
                  <a:pt x="370" y="257"/>
                </a:lnTo>
                <a:lnTo>
                  <a:pt x="373" y="259"/>
                </a:lnTo>
                <a:lnTo>
                  <a:pt x="373" y="261"/>
                </a:lnTo>
                <a:lnTo>
                  <a:pt x="372" y="264"/>
                </a:lnTo>
                <a:lnTo>
                  <a:pt x="370" y="266"/>
                </a:lnTo>
                <a:lnTo>
                  <a:pt x="370" y="269"/>
                </a:lnTo>
                <a:lnTo>
                  <a:pt x="368" y="272"/>
                </a:lnTo>
                <a:lnTo>
                  <a:pt x="367" y="272"/>
                </a:lnTo>
                <a:lnTo>
                  <a:pt x="363" y="277"/>
                </a:lnTo>
                <a:lnTo>
                  <a:pt x="358" y="281"/>
                </a:lnTo>
                <a:lnTo>
                  <a:pt x="358" y="282"/>
                </a:lnTo>
                <a:lnTo>
                  <a:pt x="355" y="287"/>
                </a:lnTo>
                <a:lnTo>
                  <a:pt x="353" y="291"/>
                </a:lnTo>
                <a:lnTo>
                  <a:pt x="348" y="296"/>
                </a:lnTo>
                <a:lnTo>
                  <a:pt x="347" y="299"/>
                </a:lnTo>
                <a:lnTo>
                  <a:pt x="345" y="301"/>
                </a:lnTo>
                <a:lnTo>
                  <a:pt x="345" y="301"/>
                </a:lnTo>
                <a:lnTo>
                  <a:pt x="340" y="302"/>
                </a:lnTo>
                <a:lnTo>
                  <a:pt x="337" y="307"/>
                </a:lnTo>
                <a:lnTo>
                  <a:pt x="333" y="309"/>
                </a:lnTo>
                <a:lnTo>
                  <a:pt x="327" y="302"/>
                </a:lnTo>
                <a:lnTo>
                  <a:pt x="325" y="302"/>
                </a:lnTo>
                <a:lnTo>
                  <a:pt x="323" y="302"/>
                </a:lnTo>
                <a:lnTo>
                  <a:pt x="318" y="311"/>
                </a:lnTo>
                <a:lnTo>
                  <a:pt x="318" y="312"/>
                </a:lnTo>
                <a:lnTo>
                  <a:pt x="318" y="321"/>
                </a:lnTo>
                <a:lnTo>
                  <a:pt x="310" y="322"/>
                </a:lnTo>
                <a:lnTo>
                  <a:pt x="308" y="322"/>
                </a:lnTo>
                <a:lnTo>
                  <a:pt x="308" y="328"/>
                </a:lnTo>
                <a:lnTo>
                  <a:pt x="305" y="329"/>
                </a:lnTo>
                <a:lnTo>
                  <a:pt x="303" y="333"/>
                </a:lnTo>
                <a:lnTo>
                  <a:pt x="305" y="339"/>
                </a:lnTo>
                <a:lnTo>
                  <a:pt x="305" y="343"/>
                </a:lnTo>
                <a:lnTo>
                  <a:pt x="303" y="344"/>
                </a:lnTo>
                <a:lnTo>
                  <a:pt x="300" y="344"/>
                </a:lnTo>
                <a:lnTo>
                  <a:pt x="300" y="346"/>
                </a:lnTo>
                <a:lnTo>
                  <a:pt x="301" y="349"/>
                </a:lnTo>
                <a:lnTo>
                  <a:pt x="305" y="353"/>
                </a:lnTo>
                <a:lnTo>
                  <a:pt x="305" y="356"/>
                </a:lnTo>
                <a:lnTo>
                  <a:pt x="306" y="361"/>
                </a:lnTo>
                <a:lnTo>
                  <a:pt x="305" y="363"/>
                </a:lnTo>
                <a:lnTo>
                  <a:pt x="303" y="359"/>
                </a:lnTo>
                <a:lnTo>
                  <a:pt x="301" y="361"/>
                </a:lnTo>
                <a:lnTo>
                  <a:pt x="300" y="368"/>
                </a:lnTo>
                <a:lnTo>
                  <a:pt x="296" y="369"/>
                </a:lnTo>
                <a:lnTo>
                  <a:pt x="295" y="368"/>
                </a:lnTo>
                <a:lnTo>
                  <a:pt x="293" y="368"/>
                </a:lnTo>
                <a:lnTo>
                  <a:pt x="295" y="363"/>
                </a:lnTo>
                <a:lnTo>
                  <a:pt x="291" y="358"/>
                </a:lnTo>
                <a:lnTo>
                  <a:pt x="291" y="356"/>
                </a:lnTo>
                <a:lnTo>
                  <a:pt x="288" y="356"/>
                </a:lnTo>
                <a:lnTo>
                  <a:pt x="285" y="354"/>
                </a:lnTo>
                <a:lnTo>
                  <a:pt x="281" y="354"/>
                </a:lnTo>
                <a:lnTo>
                  <a:pt x="281" y="359"/>
                </a:lnTo>
                <a:lnTo>
                  <a:pt x="278" y="361"/>
                </a:lnTo>
                <a:lnTo>
                  <a:pt x="278" y="364"/>
                </a:lnTo>
                <a:lnTo>
                  <a:pt x="275" y="369"/>
                </a:lnTo>
                <a:lnTo>
                  <a:pt x="275" y="376"/>
                </a:lnTo>
                <a:lnTo>
                  <a:pt x="271" y="381"/>
                </a:lnTo>
                <a:lnTo>
                  <a:pt x="271" y="384"/>
                </a:lnTo>
                <a:lnTo>
                  <a:pt x="275" y="391"/>
                </a:lnTo>
                <a:lnTo>
                  <a:pt x="275" y="396"/>
                </a:lnTo>
                <a:lnTo>
                  <a:pt x="276" y="399"/>
                </a:lnTo>
                <a:lnTo>
                  <a:pt x="276" y="404"/>
                </a:lnTo>
                <a:lnTo>
                  <a:pt x="273" y="406"/>
                </a:lnTo>
                <a:lnTo>
                  <a:pt x="270" y="406"/>
                </a:lnTo>
                <a:lnTo>
                  <a:pt x="268" y="408"/>
                </a:lnTo>
                <a:lnTo>
                  <a:pt x="268" y="421"/>
                </a:lnTo>
                <a:lnTo>
                  <a:pt x="266" y="425"/>
                </a:lnTo>
                <a:lnTo>
                  <a:pt x="260" y="426"/>
                </a:lnTo>
                <a:lnTo>
                  <a:pt x="260" y="426"/>
                </a:lnTo>
                <a:lnTo>
                  <a:pt x="251" y="430"/>
                </a:lnTo>
                <a:lnTo>
                  <a:pt x="248" y="431"/>
                </a:lnTo>
                <a:lnTo>
                  <a:pt x="245" y="431"/>
                </a:lnTo>
                <a:lnTo>
                  <a:pt x="245" y="430"/>
                </a:lnTo>
                <a:lnTo>
                  <a:pt x="240" y="425"/>
                </a:lnTo>
                <a:lnTo>
                  <a:pt x="235" y="421"/>
                </a:lnTo>
                <a:lnTo>
                  <a:pt x="231" y="418"/>
                </a:lnTo>
                <a:lnTo>
                  <a:pt x="228" y="418"/>
                </a:lnTo>
                <a:lnTo>
                  <a:pt x="223" y="418"/>
                </a:lnTo>
                <a:lnTo>
                  <a:pt x="219" y="416"/>
                </a:lnTo>
                <a:lnTo>
                  <a:pt x="218" y="413"/>
                </a:lnTo>
                <a:lnTo>
                  <a:pt x="216" y="408"/>
                </a:lnTo>
                <a:lnTo>
                  <a:pt x="213" y="404"/>
                </a:lnTo>
                <a:lnTo>
                  <a:pt x="213" y="399"/>
                </a:lnTo>
                <a:lnTo>
                  <a:pt x="211" y="398"/>
                </a:lnTo>
                <a:lnTo>
                  <a:pt x="208" y="398"/>
                </a:lnTo>
                <a:lnTo>
                  <a:pt x="204" y="401"/>
                </a:lnTo>
                <a:lnTo>
                  <a:pt x="199" y="403"/>
                </a:lnTo>
                <a:lnTo>
                  <a:pt x="196" y="408"/>
                </a:lnTo>
                <a:lnTo>
                  <a:pt x="194" y="410"/>
                </a:lnTo>
                <a:lnTo>
                  <a:pt x="191" y="416"/>
                </a:lnTo>
                <a:lnTo>
                  <a:pt x="188" y="418"/>
                </a:lnTo>
                <a:lnTo>
                  <a:pt x="183" y="416"/>
                </a:lnTo>
                <a:lnTo>
                  <a:pt x="179" y="418"/>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88" name="Freeform 60"/>
          <p:cNvSpPr>
            <a:spLocks/>
          </p:cNvSpPr>
          <p:nvPr/>
        </p:nvSpPr>
        <p:spPr bwMode="auto">
          <a:xfrm>
            <a:off x="6224590" y="1693863"/>
            <a:ext cx="623887" cy="842962"/>
          </a:xfrm>
          <a:custGeom>
            <a:avLst/>
            <a:gdLst/>
            <a:ahLst/>
            <a:cxnLst>
              <a:cxn ang="0">
                <a:pos x="18" y="457"/>
              </a:cxn>
              <a:cxn ang="0">
                <a:pos x="35" y="416"/>
              </a:cxn>
              <a:cxn ang="0">
                <a:pos x="42" y="356"/>
              </a:cxn>
              <a:cxn ang="0">
                <a:pos x="11" y="279"/>
              </a:cxn>
              <a:cxn ang="0">
                <a:pos x="10" y="244"/>
              </a:cxn>
              <a:cxn ang="0">
                <a:pos x="10" y="242"/>
              </a:cxn>
              <a:cxn ang="0">
                <a:pos x="6" y="224"/>
              </a:cxn>
              <a:cxn ang="0">
                <a:pos x="0" y="214"/>
              </a:cxn>
              <a:cxn ang="0">
                <a:pos x="16" y="177"/>
              </a:cxn>
              <a:cxn ang="0">
                <a:pos x="13" y="137"/>
              </a:cxn>
              <a:cxn ang="0">
                <a:pos x="26" y="127"/>
              </a:cxn>
              <a:cxn ang="0">
                <a:pos x="26" y="114"/>
              </a:cxn>
              <a:cxn ang="0">
                <a:pos x="58" y="75"/>
              </a:cxn>
              <a:cxn ang="0">
                <a:pos x="58" y="102"/>
              </a:cxn>
              <a:cxn ang="0">
                <a:pos x="72" y="124"/>
              </a:cxn>
              <a:cxn ang="0">
                <a:pos x="80" y="93"/>
              </a:cxn>
              <a:cxn ang="0">
                <a:pos x="77" y="63"/>
              </a:cxn>
              <a:cxn ang="0">
                <a:pos x="97" y="50"/>
              </a:cxn>
              <a:cxn ang="0">
                <a:pos x="110" y="45"/>
              </a:cxn>
              <a:cxn ang="0">
                <a:pos x="93" y="28"/>
              </a:cxn>
              <a:cxn ang="0">
                <a:pos x="102" y="15"/>
              </a:cxn>
              <a:cxn ang="0">
                <a:pos x="122" y="0"/>
              </a:cxn>
              <a:cxn ang="0">
                <a:pos x="155" y="8"/>
              </a:cxn>
              <a:cxn ang="0">
                <a:pos x="170" y="18"/>
              </a:cxn>
              <a:cxn ang="0">
                <a:pos x="190" y="25"/>
              </a:cxn>
              <a:cxn ang="0">
                <a:pos x="207" y="30"/>
              </a:cxn>
              <a:cxn ang="0">
                <a:pos x="226" y="35"/>
              </a:cxn>
              <a:cxn ang="0">
                <a:pos x="234" y="43"/>
              </a:cxn>
              <a:cxn ang="0">
                <a:pos x="236" y="50"/>
              </a:cxn>
              <a:cxn ang="0">
                <a:pos x="234" y="68"/>
              </a:cxn>
              <a:cxn ang="0">
                <a:pos x="232" y="75"/>
              </a:cxn>
              <a:cxn ang="0">
                <a:pos x="247" y="88"/>
              </a:cxn>
              <a:cxn ang="0">
                <a:pos x="254" y="127"/>
              </a:cxn>
              <a:cxn ang="0">
                <a:pos x="241" y="159"/>
              </a:cxn>
              <a:cxn ang="0">
                <a:pos x="237" y="180"/>
              </a:cxn>
              <a:cxn ang="0">
                <a:pos x="217" y="197"/>
              </a:cxn>
              <a:cxn ang="0">
                <a:pos x="215" y="227"/>
              </a:cxn>
              <a:cxn ang="0">
                <a:pos x="241" y="234"/>
              </a:cxn>
              <a:cxn ang="0">
                <a:pos x="252" y="221"/>
              </a:cxn>
              <a:cxn ang="0">
                <a:pos x="261" y="204"/>
              </a:cxn>
              <a:cxn ang="0">
                <a:pos x="291" y="174"/>
              </a:cxn>
              <a:cxn ang="0">
                <a:pos x="311" y="182"/>
              </a:cxn>
              <a:cxn ang="0">
                <a:pos x="326" y="211"/>
              </a:cxn>
              <a:cxn ang="0">
                <a:pos x="353" y="291"/>
              </a:cxn>
              <a:cxn ang="0">
                <a:pos x="353" y="314"/>
              </a:cxn>
              <a:cxn ang="0">
                <a:pos x="339" y="333"/>
              </a:cxn>
              <a:cxn ang="0">
                <a:pos x="333" y="326"/>
              </a:cxn>
              <a:cxn ang="0">
                <a:pos x="329" y="336"/>
              </a:cxn>
              <a:cxn ang="0">
                <a:pos x="324" y="354"/>
              </a:cxn>
              <a:cxn ang="0">
                <a:pos x="307" y="376"/>
              </a:cxn>
              <a:cxn ang="0">
                <a:pos x="306" y="406"/>
              </a:cxn>
              <a:cxn ang="0">
                <a:pos x="262" y="448"/>
              </a:cxn>
              <a:cxn ang="0">
                <a:pos x="212" y="457"/>
              </a:cxn>
              <a:cxn ang="0">
                <a:pos x="175" y="463"/>
              </a:cxn>
              <a:cxn ang="0">
                <a:pos x="170" y="455"/>
              </a:cxn>
              <a:cxn ang="0">
                <a:pos x="132" y="462"/>
              </a:cxn>
              <a:cxn ang="0">
                <a:pos x="88" y="465"/>
              </a:cxn>
              <a:cxn ang="0">
                <a:pos x="52" y="470"/>
              </a:cxn>
              <a:cxn ang="0">
                <a:pos x="1" y="475"/>
              </a:cxn>
            </a:cxnLst>
            <a:rect l="0" t="0" r="r" b="b"/>
            <a:pathLst>
              <a:path w="353" h="475">
                <a:moveTo>
                  <a:pt x="1" y="475"/>
                </a:moveTo>
                <a:lnTo>
                  <a:pt x="18" y="457"/>
                </a:lnTo>
                <a:lnTo>
                  <a:pt x="25" y="431"/>
                </a:lnTo>
                <a:lnTo>
                  <a:pt x="35" y="416"/>
                </a:lnTo>
                <a:lnTo>
                  <a:pt x="40" y="396"/>
                </a:lnTo>
                <a:lnTo>
                  <a:pt x="42" y="356"/>
                </a:lnTo>
                <a:lnTo>
                  <a:pt x="31" y="316"/>
                </a:lnTo>
                <a:lnTo>
                  <a:pt x="11" y="279"/>
                </a:lnTo>
                <a:lnTo>
                  <a:pt x="3" y="257"/>
                </a:lnTo>
                <a:lnTo>
                  <a:pt x="10" y="244"/>
                </a:lnTo>
                <a:lnTo>
                  <a:pt x="13" y="244"/>
                </a:lnTo>
                <a:lnTo>
                  <a:pt x="10" y="242"/>
                </a:lnTo>
                <a:lnTo>
                  <a:pt x="10" y="239"/>
                </a:lnTo>
                <a:lnTo>
                  <a:pt x="6" y="224"/>
                </a:lnTo>
                <a:lnTo>
                  <a:pt x="8" y="226"/>
                </a:lnTo>
                <a:lnTo>
                  <a:pt x="0" y="214"/>
                </a:lnTo>
                <a:lnTo>
                  <a:pt x="10" y="199"/>
                </a:lnTo>
                <a:lnTo>
                  <a:pt x="16" y="177"/>
                </a:lnTo>
                <a:lnTo>
                  <a:pt x="16" y="157"/>
                </a:lnTo>
                <a:lnTo>
                  <a:pt x="13" y="137"/>
                </a:lnTo>
                <a:lnTo>
                  <a:pt x="25" y="134"/>
                </a:lnTo>
                <a:lnTo>
                  <a:pt x="26" y="127"/>
                </a:lnTo>
                <a:lnTo>
                  <a:pt x="23" y="119"/>
                </a:lnTo>
                <a:lnTo>
                  <a:pt x="26" y="114"/>
                </a:lnTo>
                <a:lnTo>
                  <a:pt x="47" y="102"/>
                </a:lnTo>
                <a:lnTo>
                  <a:pt x="58" y="75"/>
                </a:lnTo>
                <a:lnTo>
                  <a:pt x="63" y="77"/>
                </a:lnTo>
                <a:lnTo>
                  <a:pt x="58" y="102"/>
                </a:lnTo>
                <a:lnTo>
                  <a:pt x="63" y="124"/>
                </a:lnTo>
                <a:lnTo>
                  <a:pt x="72" y="124"/>
                </a:lnTo>
                <a:lnTo>
                  <a:pt x="75" y="112"/>
                </a:lnTo>
                <a:lnTo>
                  <a:pt x="80" y="93"/>
                </a:lnTo>
                <a:lnTo>
                  <a:pt x="75" y="70"/>
                </a:lnTo>
                <a:lnTo>
                  <a:pt x="77" y="63"/>
                </a:lnTo>
                <a:lnTo>
                  <a:pt x="82" y="58"/>
                </a:lnTo>
                <a:lnTo>
                  <a:pt x="97" y="50"/>
                </a:lnTo>
                <a:lnTo>
                  <a:pt x="105" y="50"/>
                </a:lnTo>
                <a:lnTo>
                  <a:pt x="110" y="45"/>
                </a:lnTo>
                <a:lnTo>
                  <a:pt x="97" y="38"/>
                </a:lnTo>
                <a:lnTo>
                  <a:pt x="93" y="28"/>
                </a:lnTo>
                <a:lnTo>
                  <a:pt x="95" y="20"/>
                </a:lnTo>
                <a:lnTo>
                  <a:pt x="102" y="15"/>
                </a:lnTo>
                <a:lnTo>
                  <a:pt x="102" y="6"/>
                </a:lnTo>
                <a:lnTo>
                  <a:pt x="122" y="0"/>
                </a:lnTo>
                <a:lnTo>
                  <a:pt x="144" y="11"/>
                </a:lnTo>
                <a:lnTo>
                  <a:pt x="155" y="8"/>
                </a:lnTo>
                <a:lnTo>
                  <a:pt x="165" y="11"/>
                </a:lnTo>
                <a:lnTo>
                  <a:pt x="170" y="18"/>
                </a:lnTo>
                <a:lnTo>
                  <a:pt x="174" y="27"/>
                </a:lnTo>
                <a:lnTo>
                  <a:pt x="190" y="25"/>
                </a:lnTo>
                <a:lnTo>
                  <a:pt x="200" y="32"/>
                </a:lnTo>
                <a:lnTo>
                  <a:pt x="207" y="30"/>
                </a:lnTo>
                <a:lnTo>
                  <a:pt x="217" y="37"/>
                </a:lnTo>
                <a:lnTo>
                  <a:pt x="226" y="35"/>
                </a:lnTo>
                <a:lnTo>
                  <a:pt x="226" y="38"/>
                </a:lnTo>
                <a:lnTo>
                  <a:pt x="234" y="43"/>
                </a:lnTo>
                <a:lnTo>
                  <a:pt x="232" y="45"/>
                </a:lnTo>
                <a:lnTo>
                  <a:pt x="236" y="50"/>
                </a:lnTo>
                <a:lnTo>
                  <a:pt x="244" y="62"/>
                </a:lnTo>
                <a:lnTo>
                  <a:pt x="234" y="68"/>
                </a:lnTo>
                <a:lnTo>
                  <a:pt x="236" y="73"/>
                </a:lnTo>
                <a:lnTo>
                  <a:pt x="232" y="75"/>
                </a:lnTo>
                <a:lnTo>
                  <a:pt x="237" y="82"/>
                </a:lnTo>
                <a:lnTo>
                  <a:pt x="247" y="88"/>
                </a:lnTo>
                <a:lnTo>
                  <a:pt x="254" y="105"/>
                </a:lnTo>
                <a:lnTo>
                  <a:pt x="254" y="127"/>
                </a:lnTo>
                <a:lnTo>
                  <a:pt x="254" y="149"/>
                </a:lnTo>
                <a:lnTo>
                  <a:pt x="241" y="159"/>
                </a:lnTo>
                <a:lnTo>
                  <a:pt x="239" y="169"/>
                </a:lnTo>
                <a:lnTo>
                  <a:pt x="237" y="180"/>
                </a:lnTo>
                <a:lnTo>
                  <a:pt x="231" y="191"/>
                </a:lnTo>
                <a:lnTo>
                  <a:pt x="217" y="197"/>
                </a:lnTo>
                <a:lnTo>
                  <a:pt x="214" y="202"/>
                </a:lnTo>
                <a:lnTo>
                  <a:pt x="215" y="227"/>
                </a:lnTo>
                <a:lnTo>
                  <a:pt x="237" y="236"/>
                </a:lnTo>
                <a:lnTo>
                  <a:pt x="241" y="234"/>
                </a:lnTo>
                <a:lnTo>
                  <a:pt x="249" y="219"/>
                </a:lnTo>
                <a:lnTo>
                  <a:pt x="252" y="221"/>
                </a:lnTo>
                <a:lnTo>
                  <a:pt x="254" y="217"/>
                </a:lnTo>
                <a:lnTo>
                  <a:pt x="261" y="204"/>
                </a:lnTo>
                <a:lnTo>
                  <a:pt x="262" y="192"/>
                </a:lnTo>
                <a:lnTo>
                  <a:pt x="291" y="174"/>
                </a:lnTo>
                <a:lnTo>
                  <a:pt x="302" y="177"/>
                </a:lnTo>
                <a:lnTo>
                  <a:pt x="311" y="182"/>
                </a:lnTo>
                <a:lnTo>
                  <a:pt x="323" y="201"/>
                </a:lnTo>
                <a:lnTo>
                  <a:pt x="326" y="211"/>
                </a:lnTo>
                <a:lnTo>
                  <a:pt x="343" y="269"/>
                </a:lnTo>
                <a:lnTo>
                  <a:pt x="353" y="291"/>
                </a:lnTo>
                <a:lnTo>
                  <a:pt x="349" y="299"/>
                </a:lnTo>
                <a:lnTo>
                  <a:pt x="353" y="314"/>
                </a:lnTo>
                <a:lnTo>
                  <a:pt x="351" y="329"/>
                </a:lnTo>
                <a:lnTo>
                  <a:pt x="339" y="333"/>
                </a:lnTo>
                <a:lnTo>
                  <a:pt x="341" y="328"/>
                </a:lnTo>
                <a:lnTo>
                  <a:pt x="333" y="326"/>
                </a:lnTo>
                <a:lnTo>
                  <a:pt x="326" y="334"/>
                </a:lnTo>
                <a:lnTo>
                  <a:pt x="329" y="336"/>
                </a:lnTo>
                <a:lnTo>
                  <a:pt x="323" y="349"/>
                </a:lnTo>
                <a:lnTo>
                  <a:pt x="324" y="354"/>
                </a:lnTo>
                <a:lnTo>
                  <a:pt x="321" y="366"/>
                </a:lnTo>
                <a:lnTo>
                  <a:pt x="307" y="376"/>
                </a:lnTo>
                <a:lnTo>
                  <a:pt x="304" y="398"/>
                </a:lnTo>
                <a:lnTo>
                  <a:pt x="306" y="406"/>
                </a:lnTo>
                <a:lnTo>
                  <a:pt x="286" y="443"/>
                </a:lnTo>
                <a:lnTo>
                  <a:pt x="262" y="448"/>
                </a:lnTo>
                <a:lnTo>
                  <a:pt x="254" y="450"/>
                </a:lnTo>
                <a:lnTo>
                  <a:pt x="212" y="457"/>
                </a:lnTo>
                <a:lnTo>
                  <a:pt x="210" y="457"/>
                </a:lnTo>
                <a:lnTo>
                  <a:pt x="175" y="463"/>
                </a:lnTo>
                <a:lnTo>
                  <a:pt x="175" y="455"/>
                </a:lnTo>
                <a:lnTo>
                  <a:pt x="170" y="455"/>
                </a:lnTo>
                <a:lnTo>
                  <a:pt x="140" y="460"/>
                </a:lnTo>
                <a:lnTo>
                  <a:pt x="132" y="462"/>
                </a:lnTo>
                <a:lnTo>
                  <a:pt x="102" y="463"/>
                </a:lnTo>
                <a:lnTo>
                  <a:pt x="88" y="465"/>
                </a:lnTo>
                <a:lnTo>
                  <a:pt x="67" y="468"/>
                </a:lnTo>
                <a:lnTo>
                  <a:pt x="52" y="470"/>
                </a:lnTo>
                <a:lnTo>
                  <a:pt x="28" y="473"/>
                </a:lnTo>
                <a:lnTo>
                  <a:pt x="1" y="475"/>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89" name="Freeform 61"/>
          <p:cNvSpPr>
            <a:spLocks/>
          </p:cNvSpPr>
          <p:nvPr/>
        </p:nvSpPr>
        <p:spPr bwMode="auto">
          <a:xfrm>
            <a:off x="6080127" y="1830388"/>
            <a:ext cx="55563" cy="104775"/>
          </a:xfrm>
          <a:custGeom>
            <a:avLst/>
            <a:gdLst/>
            <a:ahLst/>
            <a:cxnLst>
              <a:cxn ang="0">
                <a:pos x="27" y="1"/>
              </a:cxn>
              <a:cxn ang="0">
                <a:pos x="28" y="0"/>
              </a:cxn>
              <a:cxn ang="0">
                <a:pos x="32" y="5"/>
              </a:cxn>
              <a:cxn ang="0">
                <a:pos x="28" y="8"/>
              </a:cxn>
              <a:cxn ang="0">
                <a:pos x="25" y="5"/>
              </a:cxn>
              <a:cxn ang="0">
                <a:pos x="28" y="16"/>
              </a:cxn>
              <a:cxn ang="0">
                <a:pos x="23" y="16"/>
              </a:cxn>
              <a:cxn ang="0">
                <a:pos x="28" y="23"/>
              </a:cxn>
              <a:cxn ang="0">
                <a:pos x="23" y="23"/>
              </a:cxn>
              <a:cxn ang="0">
                <a:pos x="25" y="27"/>
              </a:cxn>
              <a:cxn ang="0">
                <a:pos x="21" y="27"/>
              </a:cxn>
              <a:cxn ang="0">
                <a:pos x="18" y="37"/>
              </a:cxn>
              <a:cxn ang="0">
                <a:pos x="18" y="42"/>
              </a:cxn>
              <a:cxn ang="0">
                <a:pos x="16" y="48"/>
              </a:cxn>
              <a:cxn ang="0">
                <a:pos x="8" y="58"/>
              </a:cxn>
              <a:cxn ang="0">
                <a:pos x="3" y="55"/>
              </a:cxn>
              <a:cxn ang="0">
                <a:pos x="0" y="47"/>
              </a:cxn>
              <a:cxn ang="0">
                <a:pos x="5" y="35"/>
              </a:cxn>
              <a:cxn ang="0">
                <a:pos x="8" y="30"/>
              </a:cxn>
              <a:cxn ang="0">
                <a:pos x="11" y="15"/>
              </a:cxn>
              <a:cxn ang="0">
                <a:pos x="16" y="16"/>
              </a:cxn>
              <a:cxn ang="0">
                <a:pos x="23" y="0"/>
              </a:cxn>
              <a:cxn ang="0">
                <a:pos x="27" y="1"/>
              </a:cxn>
            </a:cxnLst>
            <a:rect l="0" t="0" r="r" b="b"/>
            <a:pathLst>
              <a:path w="32" h="58">
                <a:moveTo>
                  <a:pt x="27" y="1"/>
                </a:moveTo>
                <a:lnTo>
                  <a:pt x="28" y="0"/>
                </a:lnTo>
                <a:lnTo>
                  <a:pt x="32" y="5"/>
                </a:lnTo>
                <a:lnTo>
                  <a:pt x="28" y="8"/>
                </a:lnTo>
                <a:lnTo>
                  <a:pt x="25" y="5"/>
                </a:lnTo>
                <a:lnTo>
                  <a:pt x="28" y="16"/>
                </a:lnTo>
                <a:lnTo>
                  <a:pt x="23" y="16"/>
                </a:lnTo>
                <a:lnTo>
                  <a:pt x="28" y="23"/>
                </a:lnTo>
                <a:lnTo>
                  <a:pt x="23" y="23"/>
                </a:lnTo>
                <a:lnTo>
                  <a:pt x="25" y="27"/>
                </a:lnTo>
                <a:lnTo>
                  <a:pt x="21" y="27"/>
                </a:lnTo>
                <a:lnTo>
                  <a:pt x="18" y="37"/>
                </a:lnTo>
                <a:lnTo>
                  <a:pt x="18" y="42"/>
                </a:lnTo>
                <a:lnTo>
                  <a:pt x="16" y="48"/>
                </a:lnTo>
                <a:lnTo>
                  <a:pt x="8" y="58"/>
                </a:lnTo>
                <a:lnTo>
                  <a:pt x="3" y="55"/>
                </a:lnTo>
                <a:lnTo>
                  <a:pt x="0" y="47"/>
                </a:lnTo>
                <a:lnTo>
                  <a:pt x="5" y="35"/>
                </a:lnTo>
                <a:lnTo>
                  <a:pt x="8" y="30"/>
                </a:lnTo>
                <a:lnTo>
                  <a:pt x="11" y="15"/>
                </a:lnTo>
                <a:lnTo>
                  <a:pt x="16" y="16"/>
                </a:lnTo>
                <a:lnTo>
                  <a:pt x="23" y="0"/>
                </a:lnTo>
                <a:lnTo>
                  <a:pt x="27" y="1"/>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90" name="Freeform 62"/>
          <p:cNvSpPr>
            <a:spLocks/>
          </p:cNvSpPr>
          <p:nvPr/>
        </p:nvSpPr>
        <p:spPr bwMode="auto">
          <a:xfrm>
            <a:off x="5772152" y="1270000"/>
            <a:ext cx="93663" cy="77788"/>
          </a:xfrm>
          <a:custGeom>
            <a:avLst/>
            <a:gdLst/>
            <a:ahLst/>
            <a:cxnLst>
              <a:cxn ang="0">
                <a:pos x="52" y="0"/>
              </a:cxn>
              <a:cxn ang="0">
                <a:pos x="44" y="15"/>
              </a:cxn>
              <a:cxn ang="0">
                <a:pos x="24" y="25"/>
              </a:cxn>
              <a:cxn ang="0">
                <a:pos x="16" y="40"/>
              </a:cxn>
              <a:cxn ang="0">
                <a:pos x="7" y="43"/>
              </a:cxn>
              <a:cxn ang="0">
                <a:pos x="2" y="41"/>
              </a:cxn>
              <a:cxn ang="0">
                <a:pos x="0" y="36"/>
              </a:cxn>
              <a:cxn ang="0">
                <a:pos x="4" y="30"/>
              </a:cxn>
              <a:cxn ang="0">
                <a:pos x="52" y="0"/>
              </a:cxn>
            </a:cxnLst>
            <a:rect l="0" t="0" r="r" b="b"/>
            <a:pathLst>
              <a:path w="52" h="43">
                <a:moveTo>
                  <a:pt x="52" y="0"/>
                </a:moveTo>
                <a:lnTo>
                  <a:pt x="44" y="15"/>
                </a:lnTo>
                <a:lnTo>
                  <a:pt x="24" y="25"/>
                </a:lnTo>
                <a:lnTo>
                  <a:pt x="16" y="40"/>
                </a:lnTo>
                <a:lnTo>
                  <a:pt x="7" y="43"/>
                </a:lnTo>
                <a:lnTo>
                  <a:pt x="2" y="41"/>
                </a:lnTo>
                <a:lnTo>
                  <a:pt x="0" y="36"/>
                </a:lnTo>
                <a:lnTo>
                  <a:pt x="4" y="30"/>
                </a:lnTo>
                <a:lnTo>
                  <a:pt x="52" y="0"/>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91" name="Freeform 63"/>
          <p:cNvSpPr>
            <a:spLocks/>
          </p:cNvSpPr>
          <p:nvPr/>
        </p:nvSpPr>
        <p:spPr bwMode="auto">
          <a:xfrm>
            <a:off x="5867401" y="1403354"/>
            <a:ext cx="120651" cy="104775"/>
          </a:xfrm>
          <a:custGeom>
            <a:avLst/>
            <a:gdLst/>
            <a:ahLst/>
            <a:cxnLst>
              <a:cxn ang="0">
                <a:pos x="8" y="25"/>
              </a:cxn>
              <a:cxn ang="0">
                <a:pos x="10" y="17"/>
              </a:cxn>
              <a:cxn ang="0">
                <a:pos x="28" y="5"/>
              </a:cxn>
              <a:cxn ang="0">
                <a:pos x="60" y="0"/>
              </a:cxn>
              <a:cxn ang="0">
                <a:pos x="67" y="5"/>
              </a:cxn>
              <a:cxn ang="0">
                <a:pos x="65" y="8"/>
              </a:cxn>
              <a:cxn ang="0">
                <a:pos x="52" y="12"/>
              </a:cxn>
              <a:cxn ang="0">
                <a:pos x="30" y="33"/>
              </a:cxn>
              <a:cxn ang="0">
                <a:pos x="17" y="58"/>
              </a:cxn>
              <a:cxn ang="0">
                <a:pos x="10" y="43"/>
              </a:cxn>
              <a:cxn ang="0">
                <a:pos x="2" y="43"/>
              </a:cxn>
              <a:cxn ang="0">
                <a:pos x="0" y="32"/>
              </a:cxn>
              <a:cxn ang="0">
                <a:pos x="8" y="25"/>
              </a:cxn>
            </a:cxnLst>
            <a:rect l="0" t="0" r="r" b="b"/>
            <a:pathLst>
              <a:path w="67" h="58">
                <a:moveTo>
                  <a:pt x="8" y="25"/>
                </a:moveTo>
                <a:lnTo>
                  <a:pt x="10" y="17"/>
                </a:lnTo>
                <a:lnTo>
                  <a:pt x="28" y="5"/>
                </a:lnTo>
                <a:lnTo>
                  <a:pt x="60" y="0"/>
                </a:lnTo>
                <a:lnTo>
                  <a:pt x="67" y="5"/>
                </a:lnTo>
                <a:lnTo>
                  <a:pt x="65" y="8"/>
                </a:lnTo>
                <a:lnTo>
                  <a:pt x="52" y="12"/>
                </a:lnTo>
                <a:lnTo>
                  <a:pt x="30" y="33"/>
                </a:lnTo>
                <a:lnTo>
                  <a:pt x="17" y="58"/>
                </a:lnTo>
                <a:lnTo>
                  <a:pt x="10" y="43"/>
                </a:lnTo>
                <a:lnTo>
                  <a:pt x="2" y="43"/>
                </a:lnTo>
                <a:lnTo>
                  <a:pt x="0" y="32"/>
                </a:lnTo>
                <a:lnTo>
                  <a:pt x="8" y="25"/>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92" name="Freeform 64"/>
          <p:cNvSpPr>
            <a:spLocks/>
          </p:cNvSpPr>
          <p:nvPr/>
        </p:nvSpPr>
        <p:spPr bwMode="auto">
          <a:xfrm>
            <a:off x="6551614" y="1611313"/>
            <a:ext cx="57151" cy="36512"/>
          </a:xfrm>
          <a:custGeom>
            <a:avLst/>
            <a:gdLst/>
            <a:ahLst/>
            <a:cxnLst>
              <a:cxn ang="0">
                <a:pos x="3" y="12"/>
              </a:cxn>
              <a:cxn ang="0">
                <a:pos x="6" y="13"/>
              </a:cxn>
              <a:cxn ang="0">
                <a:pos x="10" y="10"/>
              </a:cxn>
              <a:cxn ang="0">
                <a:pos x="16" y="7"/>
              </a:cxn>
              <a:cxn ang="0">
                <a:pos x="16" y="3"/>
              </a:cxn>
              <a:cxn ang="0">
                <a:pos x="11" y="2"/>
              </a:cxn>
              <a:cxn ang="0">
                <a:pos x="16" y="0"/>
              </a:cxn>
              <a:cxn ang="0">
                <a:pos x="21" y="0"/>
              </a:cxn>
              <a:cxn ang="0">
                <a:pos x="28" y="8"/>
              </a:cxn>
              <a:cxn ang="0">
                <a:pos x="33" y="12"/>
              </a:cxn>
              <a:cxn ang="0">
                <a:pos x="30" y="18"/>
              </a:cxn>
              <a:cxn ang="0">
                <a:pos x="26" y="20"/>
              </a:cxn>
              <a:cxn ang="0">
                <a:pos x="21" y="15"/>
              </a:cxn>
              <a:cxn ang="0">
                <a:pos x="6" y="20"/>
              </a:cxn>
              <a:cxn ang="0">
                <a:pos x="3" y="13"/>
              </a:cxn>
              <a:cxn ang="0">
                <a:pos x="0" y="17"/>
              </a:cxn>
              <a:cxn ang="0">
                <a:pos x="3" y="12"/>
              </a:cxn>
            </a:cxnLst>
            <a:rect l="0" t="0" r="r" b="b"/>
            <a:pathLst>
              <a:path w="33" h="20">
                <a:moveTo>
                  <a:pt x="3" y="12"/>
                </a:moveTo>
                <a:lnTo>
                  <a:pt x="6" y="13"/>
                </a:lnTo>
                <a:lnTo>
                  <a:pt x="10" y="10"/>
                </a:lnTo>
                <a:lnTo>
                  <a:pt x="16" y="7"/>
                </a:lnTo>
                <a:lnTo>
                  <a:pt x="16" y="3"/>
                </a:lnTo>
                <a:lnTo>
                  <a:pt x="11" y="2"/>
                </a:lnTo>
                <a:lnTo>
                  <a:pt x="16" y="0"/>
                </a:lnTo>
                <a:lnTo>
                  <a:pt x="21" y="0"/>
                </a:lnTo>
                <a:lnTo>
                  <a:pt x="28" y="8"/>
                </a:lnTo>
                <a:lnTo>
                  <a:pt x="33" y="12"/>
                </a:lnTo>
                <a:lnTo>
                  <a:pt x="30" y="18"/>
                </a:lnTo>
                <a:lnTo>
                  <a:pt x="26" y="20"/>
                </a:lnTo>
                <a:lnTo>
                  <a:pt x="21" y="15"/>
                </a:lnTo>
                <a:lnTo>
                  <a:pt x="6" y="20"/>
                </a:lnTo>
                <a:lnTo>
                  <a:pt x="3" y="13"/>
                </a:lnTo>
                <a:lnTo>
                  <a:pt x="0" y="17"/>
                </a:lnTo>
                <a:lnTo>
                  <a:pt x="3" y="12"/>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93" name="Freeform 65"/>
          <p:cNvSpPr>
            <a:spLocks/>
          </p:cNvSpPr>
          <p:nvPr/>
        </p:nvSpPr>
        <p:spPr bwMode="auto">
          <a:xfrm>
            <a:off x="8186738" y="1849438"/>
            <a:ext cx="538162" cy="280987"/>
          </a:xfrm>
          <a:custGeom>
            <a:avLst/>
            <a:gdLst/>
            <a:ahLst/>
            <a:cxnLst>
              <a:cxn ang="0">
                <a:pos x="187" y="131"/>
              </a:cxn>
              <a:cxn ang="0">
                <a:pos x="184" y="123"/>
              </a:cxn>
              <a:cxn ang="0">
                <a:pos x="184" y="119"/>
              </a:cxn>
              <a:cxn ang="0">
                <a:pos x="175" y="111"/>
              </a:cxn>
              <a:cxn ang="0">
                <a:pos x="165" y="111"/>
              </a:cxn>
              <a:cxn ang="0">
                <a:pos x="142" y="116"/>
              </a:cxn>
              <a:cxn ang="0">
                <a:pos x="114" y="123"/>
              </a:cxn>
              <a:cxn ang="0">
                <a:pos x="78" y="133"/>
              </a:cxn>
              <a:cxn ang="0">
                <a:pos x="75" y="134"/>
              </a:cxn>
              <a:cxn ang="0">
                <a:pos x="62" y="136"/>
              </a:cxn>
              <a:cxn ang="0">
                <a:pos x="60" y="143"/>
              </a:cxn>
              <a:cxn ang="0">
                <a:pos x="42" y="143"/>
              </a:cxn>
              <a:cxn ang="0">
                <a:pos x="3" y="151"/>
              </a:cxn>
              <a:cxn ang="0">
                <a:pos x="0" y="98"/>
              </a:cxn>
              <a:cxn ang="0">
                <a:pos x="20" y="66"/>
              </a:cxn>
              <a:cxn ang="0">
                <a:pos x="67" y="54"/>
              </a:cxn>
              <a:cxn ang="0">
                <a:pos x="110" y="44"/>
              </a:cxn>
              <a:cxn ang="0">
                <a:pos x="162" y="31"/>
              </a:cxn>
              <a:cxn ang="0">
                <a:pos x="164" y="24"/>
              </a:cxn>
              <a:cxn ang="0">
                <a:pos x="165" y="16"/>
              </a:cxn>
              <a:cxn ang="0">
                <a:pos x="175" y="14"/>
              </a:cxn>
              <a:cxn ang="0">
                <a:pos x="185" y="0"/>
              </a:cxn>
              <a:cxn ang="0">
                <a:pos x="190" y="2"/>
              </a:cxn>
              <a:cxn ang="0">
                <a:pos x="207" y="21"/>
              </a:cxn>
              <a:cxn ang="0">
                <a:pos x="219" y="27"/>
              </a:cxn>
              <a:cxn ang="0">
                <a:pos x="200" y="47"/>
              </a:cxn>
              <a:cxn ang="0">
                <a:pos x="195" y="69"/>
              </a:cxn>
              <a:cxn ang="0">
                <a:pos x="207" y="67"/>
              </a:cxn>
              <a:cxn ang="0">
                <a:pos x="217" y="67"/>
              </a:cxn>
              <a:cxn ang="0">
                <a:pos x="239" y="94"/>
              </a:cxn>
              <a:cxn ang="0">
                <a:pos x="251" y="111"/>
              </a:cxn>
              <a:cxn ang="0">
                <a:pos x="274" y="111"/>
              </a:cxn>
              <a:cxn ang="0">
                <a:pos x="282" y="111"/>
              </a:cxn>
              <a:cxn ang="0">
                <a:pos x="292" y="91"/>
              </a:cxn>
              <a:cxn ang="0">
                <a:pos x="266" y="76"/>
              </a:cxn>
              <a:cxn ang="0">
                <a:pos x="282" y="74"/>
              </a:cxn>
              <a:cxn ang="0">
                <a:pos x="304" y="99"/>
              </a:cxn>
              <a:cxn ang="0">
                <a:pos x="269" y="128"/>
              </a:cxn>
              <a:cxn ang="0">
                <a:pos x="251" y="141"/>
              </a:cxn>
              <a:cxn ang="0">
                <a:pos x="247" y="119"/>
              </a:cxn>
              <a:cxn ang="0">
                <a:pos x="227" y="136"/>
              </a:cxn>
              <a:cxn ang="0">
                <a:pos x="214" y="158"/>
              </a:cxn>
              <a:cxn ang="0">
                <a:pos x="200" y="139"/>
              </a:cxn>
              <a:cxn ang="0">
                <a:pos x="194" y="133"/>
              </a:cxn>
            </a:cxnLst>
            <a:rect l="0" t="0" r="r" b="b"/>
            <a:pathLst>
              <a:path w="304" h="158">
                <a:moveTo>
                  <a:pt x="187" y="131"/>
                </a:moveTo>
                <a:lnTo>
                  <a:pt x="187" y="131"/>
                </a:lnTo>
                <a:lnTo>
                  <a:pt x="185" y="128"/>
                </a:lnTo>
                <a:lnTo>
                  <a:pt x="184" y="123"/>
                </a:lnTo>
                <a:lnTo>
                  <a:pt x="184" y="121"/>
                </a:lnTo>
                <a:lnTo>
                  <a:pt x="184" y="119"/>
                </a:lnTo>
                <a:lnTo>
                  <a:pt x="179" y="121"/>
                </a:lnTo>
                <a:lnTo>
                  <a:pt x="175" y="111"/>
                </a:lnTo>
                <a:lnTo>
                  <a:pt x="175" y="108"/>
                </a:lnTo>
                <a:lnTo>
                  <a:pt x="165" y="111"/>
                </a:lnTo>
                <a:lnTo>
                  <a:pt x="142" y="118"/>
                </a:lnTo>
                <a:lnTo>
                  <a:pt x="142" y="116"/>
                </a:lnTo>
                <a:lnTo>
                  <a:pt x="117" y="121"/>
                </a:lnTo>
                <a:lnTo>
                  <a:pt x="114" y="123"/>
                </a:lnTo>
                <a:lnTo>
                  <a:pt x="82" y="131"/>
                </a:lnTo>
                <a:lnTo>
                  <a:pt x="78" y="133"/>
                </a:lnTo>
                <a:lnTo>
                  <a:pt x="77" y="133"/>
                </a:lnTo>
                <a:lnTo>
                  <a:pt x="75" y="134"/>
                </a:lnTo>
                <a:lnTo>
                  <a:pt x="75" y="133"/>
                </a:lnTo>
                <a:lnTo>
                  <a:pt x="62" y="136"/>
                </a:lnTo>
                <a:lnTo>
                  <a:pt x="62" y="141"/>
                </a:lnTo>
                <a:lnTo>
                  <a:pt x="60" y="143"/>
                </a:lnTo>
                <a:lnTo>
                  <a:pt x="58" y="138"/>
                </a:lnTo>
                <a:lnTo>
                  <a:pt x="42" y="143"/>
                </a:lnTo>
                <a:lnTo>
                  <a:pt x="38" y="143"/>
                </a:lnTo>
                <a:lnTo>
                  <a:pt x="3" y="151"/>
                </a:lnTo>
                <a:lnTo>
                  <a:pt x="0" y="148"/>
                </a:lnTo>
                <a:lnTo>
                  <a:pt x="0" y="98"/>
                </a:lnTo>
                <a:lnTo>
                  <a:pt x="0" y="69"/>
                </a:lnTo>
                <a:lnTo>
                  <a:pt x="20" y="66"/>
                </a:lnTo>
                <a:lnTo>
                  <a:pt x="27" y="62"/>
                </a:lnTo>
                <a:lnTo>
                  <a:pt x="67" y="54"/>
                </a:lnTo>
                <a:lnTo>
                  <a:pt x="80" y="51"/>
                </a:lnTo>
                <a:lnTo>
                  <a:pt x="110" y="44"/>
                </a:lnTo>
                <a:lnTo>
                  <a:pt x="112" y="44"/>
                </a:lnTo>
                <a:lnTo>
                  <a:pt x="162" y="31"/>
                </a:lnTo>
                <a:lnTo>
                  <a:pt x="164" y="26"/>
                </a:lnTo>
                <a:lnTo>
                  <a:pt x="164" y="24"/>
                </a:lnTo>
                <a:lnTo>
                  <a:pt x="167" y="24"/>
                </a:lnTo>
                <a:lnTo>
                  <a:pt x="165" y="16"/>
                </a:lnTo>
                <a:lnTo>
                  <a:pt x="170" y="14"/>
                </a:lnTo>
                <a:lnTo>
                  <a:pt x="175" y="14"/>
                </a:lnTo>
                <a:lnTo>
                  <a:pt x="177" y="7"/>
                </a:lnTo>
                <a:lnTo>
                  <a:pt x="185" y="0"/>
                </a:lnTo>
                <a:lnTo>
                  <a:pt x="187" y="0"/>
                </a:lnTo>
                <a:lnTo>
                  <a:pt x="190" y="2"/>
                </a:lnTo>
                <a:lnTo>
                  <a:pt x="194" y="0"/>
                </a:lnTo>
                <a:lnTo>
                  <a:pt x="207" y="21"/>
                </a:lnTo>
                <a:lnTo>
                  <a:pt x="219" y="19"/>
                </a:lnTo>
                <a:lnTo>
                  <a:pt x="219" y="27"/>
                </a:lnTo>
                <a:lnTo>
                  <a:pt x="204" y="36"/>
                </a:lnTo>
                <a:lnTo>
                  <a:pt x="200" y="47"/>
                </a:lnTo>
                <a:lnTo>
                  <a:pt x="197" y="51"/>
                </a:lnTo>
                <a:lnTo>
                  <a:pt x="195" y="69"/>
                </a:lnTo>
                <a:lnTo>
                  <a:pt x="206" y="72"/>
                </a:lnTo>
                <a:lnTo>
                  <a:pt x="207" y="67"/>
                </a:lnTo>
                <a:lnTo>
                  <a:pt x="212" y="67"/>
                </a:lnTo>
                <a:lnTo>
                  <a:pt x="217" y="67"/>
                </a:lnTo>
                <a:lnTo>
                  <a:pt x="227" y="76"/>
                </a:lnTo>
                <a:lnTo>
                  <a:pt x="239" y="94"/>
                </a:lnTo>
                <a:lnTo>
                  <a:pt x="247" y="96"/>
                </a:lnTo>
                <a:lnTo>
                  <a:pt x="251" y="111"/>
                </a:lnTo>
                <a:lnTo>
                  <a:pt x="262" y="113"/>
                </a:lnTo>
                <a:lnTo>
                  <a:pt x="274" y="111"/>
                </a:lnTo>
                <a:lnTo>
                  <a:pt x="271" y="114"/>
                </a:lnTo>
                <a:lnTo>
                  <a:pt x="282" y="111"/>
                </a:lnTo>
                <a:lnTo>
                  <a:pt x="292" y="99"/>
                </a:lnTo>
                <a:lnTo>
                  <a:pt x="292" y="91"/>
                </a:lnTo>
                <a:lnTo>
                  <a:pt x="281" y="77"/>
                </a:lnTo>
                <a:lnTo>
                  <a:pt x="266" y="76"/>
                </a:lnTo>
                <a:lnTo>
                  <a:pt x="274" y="71"/>
                </a:lnTo>
                <a:lnTo>
                  <a:pt x="282" y="74"/>
                </a:lnTo>
                <a:lnTo>
                  <a:pt x="294" y="84"/>
                </a:lnTo>
                <a:lnTo>
                  <a:pt x="304" y="99"/>
                </a:lnTo>
                <a:lnTo>
                  <a:pt x="304" y="111"/>
                </a:lnTo>
                <a:lnTo>
                  <a:pt x="269" y="128"/>
                </a:lnTo>
                <a:lnTo>
                  <a:pt x="267" y="133"/>
                </a:lnTo>
                <a:lnTo>
                  <a:pt x="251" y="141"/>
                </a:lnTo>
                <a:lnTo>
                  <a:pt x="249" y="141"/>
                </a:lnTo>
                <a:lnTo>
                  <a:pt x="247" y="119"/>
                </a:lnTo>
                <a:lnTo>
                  <a:pt x="232" y="136"/>
                </a:lnTo>
                <a:lnTo>
                  <a:pt x="227" y="136"/>
                </a:lnTo>
                <a:lnTo>
                  <a:pt x="222" y="153"/>
                </a:lnTo>
                <a:lnTo>
                  <a:pt x="214" y="158"/>
                </a:lnTo>
                <a:lnTo>
                  <a:pt x="207" y="141"/>
                </a:lnTo>
                <a:lnTo>
                  <a:pt x="200" y="139"/>
                </a:lnTo>
                <a:lnTo>
                  <a:pt x="197" y="138"/>
                </a:lnTo>
                <a:lnTo>
                  <a:pt x="194" y="133"/>
                </a:lnTo>
                <a:lnTo>
                  <a:pt x="187" y="131"/>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94" name="Freeform 66"/>
          <p:cNvSpPr>
            <a:spLocks/>
          </p:cNvSpPr>
          <p:nvPr/>
        </p:nvSpPr>
        <p:spPr bwMode="auto">
          <a:xfrm>
            <a:off x="8178801" y="2241550"/>
            <a:ext cx="298451" cy="179388"/>
          </a:xfrm>
          <a:custGeom>
            <a:avLst/>
            <a:gdLst/>
            <a:ahLst/>
            <a:cxnLst>
              <a:cxn ang="0">
                <a:pos x="25" y="96"/>
              </a:cxn>
              <a:cxn ang="0">
                <a:pos x="12" y="102"/>
              </a:cxn>
              <a:cxn ang="0">
                <a:pos x="24" y="92"/>
              </a:cxn>
              <a:cxn ang="0">
                <a:pos x="24" y="91"/>
              </a:cxn>
              <a:cxn ang="0">
                <a:pos x="17" y="91"/>
              </a:cxn>
              <a:cxn ang="0">
                <a:pos x="10" y="96"/>
              </a:cxn>
              <a:cxn ang="0">
                <a:pos x="15" y="99"/>
              </a:cxn>
              <a:cxn ang="0">
                <a:pos x="5" y="102"/>
              </a:cxn>
              <a:cxn ang="0">
                <a:pos x="0" y="97"/>
              </a:cxn>
              <a:cxn ang="0">
                <a:pos x="5" y="84"/>
              </a:cxn>
              <a:cxn ang="0">
                <a:pos x="9" y="77"/>
              </a:cxn>
              <a:cxn ang="0">
                <a:pos x="20" y="74"/>
              </a:cxn>
              <a:cxn ang="0">
                <a:pos x="20" y="69"/>
              </a:cxn>
              <a:cxn ang="0">
                <a:pos x="31" y="59"/>
              </a:cxn>
              <a:cxn ang="0">
                <a:pos x="42" y="59"/>
              </a:cxn>
              <a:cxn ang="0">
                <a:pos x="42" y="52"/>
              </a:cxn>
              <a:cxn ang="0">
                <a:pos x="62" y="49"/>
              </a:cxn>
              <a:cxn ang="0">
                <a:pos x="67" y="42"/>
              </a:cxn>
              <a:cxn ang="0">
                <a:pos x="76" y="37"/>
              </a:cxn>
              <a:cxn ang="0">
                <a:pos x="107" y="27"/>
              </a:cxn>
              <a:cxn ang="0">
                <a:pos x="129" y="2"/>
              </a:cxn>
              <a:cxn ang="0">
                <a:pos x="133" y="2"/>
              </a:cxn>
              <a:cxn ang="0">
                <a:pos x="128" y="7"/>
              </a:cxn>
              <a:cxn ang="0">
                <a:pos x="126" y="17"/>
              </a:cxn>
              <a:cxn ang="0">
                <a:pos x="116" y="27"/>
              </a:cxn>
              <a:cxn ang="0">
                <a:pos x="112" y="37"/>
              </a:cxn>
              <a:cxn ang="0">
                <a:pos x="123" y="30"/>
              </a:cxn>
              <a:cxn ang="0">
                <a:pos x="136" y="17"/>
              </a:cxn>
              <a:cxn ang="0">
                <a:pos x="143" y="12"/>
              </a:cxn>
              <a:cxn ang="0">
                <a:pos x="154" y="14"/>
              </a:cxn>
              <a:cxn ang="0">
                <a:pos x="164" y="0"/>
              </a:cxn>
              <a:cxn ang="0">
                <a:pos x="169" y="0"/>
              </a:cxn>
              <a:cxn ang="0">
                <a:pos x="166" y="5"/>
              </a:cxn>
              <a:cxn ang="0">
                <a:pos x="123" y="44"/>
              </a:cxn>
              <a:cxn ang="0">
                <a:pos x="52" y="81"/>
              </a:cxn>
              <a:cxn ang="0">
                <a:pos x="25" y="96"/>
              </a:cxn>
            </a:cxnLst>
            <a:rect l="0" t="0" r="r" b="b"/>
            <a:pathLst>
              <a:path w="169" h="102">
                <a:moveTo>
                  <a:pt x="25" y="96"/>
                </a:moveTo>
                <a:lnTo>
                  <a:pt x="12" y="102"/>
                </a:lnTo>
                <a:lnTo>
                  <a:pt x="24" y="92"/>
                </a:lnTo>
                <a:lnTo>
                  <a:pt x="24" y="91"/>
                </a:lnTo>
                <a:lnTo>
                  <a:pt x="17" y="91"/>
                </a:lnTo>
                <a:lnTo>
                  <a:pt x="10" y="96"/>
                </a:lnTo>
                <a:lnTo>
                  <a:pt x="15" y="99"/>
                </a:lnTo>
                <a:lnTo>
                  <a:pt x="5" y="102"/>
                </a:lnTo>
                <a:lnTo>
                  <a:pt x="0" y="97"/>
                </a:lnTo>
                <a:lnTo>
                  <a:pt x="5" y="84"/>
                </a:lnTo>
                <a:lnTo>
                  <a:pt x="9" y="77"/>
                </a:lnTo>
                <a:lnTo>
                  <a:pt x="20" y="74"/>
                </a:lnTo>
                <a:lnTo>
                  <a:pt x="20" y="69"/>
                </a:lnTo>
                <a:lnTo>
                  <a:pt x="31" y="59"/>
                </a:lnTo>
                <a:lnTo>
                  <a:pt x="42" y="59"/>
                </a:lnTo>
                <a:lnTo>
                  <a:pt x="42" y="52"/>
                </a:lnTo>
                <a:lnTo>
                  <a:pt x="62" y="49"/>
                </a:lnTo>
                <a:lnTo>
                  <a:pt x="67" y="42"/>
                </a:lnTo>
                <a:lnTo>
                  <a:pt x="76" y="37"/>
                </a:lnTo>
                <a:lnTo>
                  <a:pt x="107" y="27"/>
                </a:lnTo>
                <a:lnTo>
                  <a:pt x="129" y="2"/>
                </a:lnTo>
                <a:lnTo>
                  <a:pt x="133" y="2"/>
                </a:lnTo>
                <a:lnTo>
                  <a:pt x="128" y="7"/>
                </a:lnTo>
                <a:lnTo>
                  <a:pt x="126" y="17"/>
                </a:lnTo>
                <a:lnTo>
                  <a:pt x="116" y="27"/>
                </a:lnTo>
                <a:lnTo>
                  <a:pt x="112" y="37"/>
                </a:lnTo>
                <a:lnTo>
                  <a:pt x="123" y="30"/>
                </a:lnTo>
                <a:lnTo>
                  <a:pt x="136" y="17"/>
                </a:lnTo>
                <a:lnTo>
                  <a:pt x="143" y="12"/>
                </a:lnTo>
                <a:lnTo>
                  <a:pt x="154" y="14"/>
                </a:lnTo>
                <a:lnTo>
                  <a:pt x="164" y="0"/>
                </a:lnTo>
                <a:lnTo>
                  <a:pt x="169" y="0"/>
                </a:lnTo>
                <a:lnTo>
                  <a:pt x="166" y="5"/>
                </a:lnTo>
                <a:lnTo>
                  <a:pt x="123" y="44"/>
                </a:lnTo>
                <a:lnTo>
                  <a:pt x="52" y="81"/>
                </a:lnTo>
                <a:lnTo>
                  <a:pt x="25" y="96"/>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95" name="Freeform 67"/>
          <p:cNvSpPr>
            <a:spLocks/>
          </p:cNvSpPr>
          <p:nvPr/>
        </p:nvSpPr>
        <p:spPr bwMode="auto">
          <a:xfrm>
            <a:off x="8189913" y="2055813"/>
            <a:ext cx="279400" cy="273050"/>
          </a:xfrm>
          <a:custGeom>
            <a:avLst/>
            <a:gdLst/>
            <a:ahLst/>
            <a:cxnLst>
              <a:cxn ang="0">
                <a:pos x="12" y="94"/>
              </a:cxn>
              <a:cxn ang="0">
                <a:pos x="7" y="79"/>
              </a:cxn>
              <a:cxn ang="0">
                <a:pos x="0" y="35"/>
              </a:cxn>
              <a:cxn ang="0">
                <a:pos x="35" y="27"/>
              </a:cxn>
              <a:cxn ang="0">
                <a:pos x="39" y="27"/>
              </a:cxn>
              <a:cxn ang="0">
                <a:pos x="55" y="22"/>
              </a:cxn>
              <a:cxn ang="0">
                <a:pos x="57" y="27"/>
              </a:cxn>
              <a:cxn ang="0">
                <a:pos x="59" y="25"/>
              </a:cxn>
              <a:cxn ang="0">
                <a:pos x="59" y="20"/>
              </a:cxn>
              <a:cxn ang="0">
                <a:pos x="72" y="17"/>
              </a:cxn>
              <a:cxn ang="0">
                <a:pos x="72" y="18"/>
              </a:cxn>
              <a:cxn ang="0">
                <a:pos x="74" y="17"/>
              </a:cxn>
              <a:cxn ang="0">
                <a:pos x="75" y="17"/>
              </a:cxn>
              <a:cxn ang="0">
                <a:pos x="79" y="15"/>
              </a:cxn>
              <a:cxn ang="0">
                <a:pos x="111" y="7"/>
              </a:cxn>
              <a:cxn ang="0">
                <a:pos x="114" y="5"/>
              </a:cxn>
              <a:cxn ang="0">
                <a:pos x="139" y="0"/>
              </a:cxn>
              <a:cxn ang="0">
                <a:pos x="139" y="2"/>
              </a:cxn>
              <a:cxn ang="0">
                <a:pos x="149" y="33"/>
              </a:cxn>
              <a:cxn ang="0">
                <a:pos x="151" y="42"/>
              </a:cxn>
              <a:cxn ang="0">
                <a:pos x="152" y="47"/>
              </a:cxn>
              <a:cxn ang="0">
                <a:pos x="157" y="67"/>
              </a:cxn>
              <a:cxn ang="0">
                <a:pos x="152" y="69"/>
              </a:cxn>
              <a:cxn ang="0">
                <a:pos x="156" y="75"/>
              </a:cxn>
              <a:cxn ang="0">
                <a:pos x="156" y="79"/>
              </a:cxn>
              <a:cxn ang="0">
                <a:pos x="154" y="79"/>
              </a:cxn>
              <a:cxn ang="0">
                <a:pos x="121" y="92"/>
              </a:cxn>
              <a:cxn ang="0">
                <a:pos x="117" y="92"/>
              </a:cxn>
              <a:cxn ang="0">
                <a:pos x="111" y="87"/>
              </a:cxn>
              <a:cxn ang="0">
                <a:pos x="114" y="95"/>
              </a:cxn>
              <a:cxn ang="0">
                <a:pos x="100" y="100"/>
              </a:cxn>
              <a:cxn ang="0">
                <a:pos x="69" y="109"/>
              </a:cxn>
              <a:cxn ang="0">
                <a:pos x="57" y="124"/>
              </a:cxn>
              <a:cxn ang="0">
                <a:pos x="15" y="154"/>
              </a:cxn>
              <a:cxn ang="0">
                <a:pos x="15" y="154"/>
              </a:cxn>
              <a:cxn ang="0">
                <a:pos x="7" y="144"/>
              </a:cxn>
              <a:cxn ang="0">
                <a:pos x="24" y="127"/>
              </a:cxn>
              <a:cxn ang="0">
                <a:pos x="15" y="120"/>
              </a:cxn>
              <a:cxn ang="0">
                <a:pos x="13" y="110"/>
              </a:cxn>
              <a:cxn ang="0">
                <a:pos x="12" y="94"/>
              </a:cxn>
            </a:cxnLst>
            <a:rect l="0" t="0" r="r" b="b"/>
            <a:pathLst>
              <a:path w="157" h="154">
                <a:moveTo>
                  <a:pt x="12" y="94"/>
                </a:moveTo>
                <a:lnTo>
                  <a:pt x="7" y="79"/>
                </a:lnTo>
                <a:lnTo>
                  <a:pt x="0" y="35"/>
                </a:lnTo>
                <a:lnTo>
                  <a:pt x="35" y="27"/>
                </a:lnTo>
                <a:lnTo>
                  <a:pt x="39" y="27"/>
                </a:lnTo>
                <a:lnTo>
                  <a:pt x="55" y="22"/>
                </a:lnTo>
                <a:lnTo>
                  <a:pt x="57" y="27"/>
                </a:lnTo>
                <a:lnTo>
                  <a:pt x="59" y="25"/>
                </a:lnTo>
                <a:lnTo>
                  <a:pt x="59" y="20"/>
                </a:lnTo>
                <a:lnTo>
                  <a:pt x="72" y="17"/>
                </a:lnTo>
                <a:lnTo>
                  <a:pt x="72" y="18"/>
                </a:lnTo>
                <a:lnTo>
                  <a:pt x="74" y="17"/>
                </a:lnTo>
                <a:lnTo>
                  <a:pt x="75" y="17"/>
                </a:lnTo>
                <a:lnTo>
                  <a:pt x="79" y="15"/>
                </a:lnTo>
                <a:lnTo>
                  <a:pt x="111" y="7"/>
                </a:lnTo>
                <a:lnTo>
                  <a:pt x="114" y="5"/>
                </a:lnTo>
                <a:lnTo>
                  <a:pt x="139" y="0"/>
                </a:lnTo>
                <a:lnTo>
                  <a:pt x="139" y="2"/>
                </a:lnTo>
                <a:lnTo>
                  <a:pt x="149" y="33"/>
                </a:lnTo>
                <a:lnTo>
                  <a:pt x="151" y="42"/>
                </a:lnTo>
                <a:lnTo>
                  <a:pt x="152" y="47"/>
                </a:lnTo>
                <a:lnTo>
                  <a:pt x="157" y="67"/>
                </a:lnTo>
                <a:lnTo>
                  <a:pt x="152" y="69"/>
                </a:lnTo>
                <a:lnTo>
                  <a:pt x="156" y="75"/>
                </a:lnTo>
                <a:lnTo>
                  <a:pt x="156" y="79"/>
                </a:lnTo>
                <a:lnTo>
                  <a:pt x="154" y="79"/>
                </a:lnTo>
                <a:lnTo>
                  <a:pt x="121" y="92"/>
                </a:lnTo>
                <a:lnTo>
                  <a:pt x="117" y="92"/>
                </a:lnTo>
                <a:lnTo>
                  <a:pt x="111" y="87"/>
                </a:lnTo>
                <a:lnTo>
                  <a:pt x="114" y="95"/>
                </a:lnTo>
                <a:lnTo>
                  <a:pt x="100" y="100"/>
                </a:lnTo>
                <a:lnTo>
                  <a:pt x="69" y="109"/>
                </a:lnTo>
                <a:lnTo>
                  <a:pt x="57" y="124"/>
                </a:lnTo>
                <a:lnTo>
                  <a:pt x="15" y="154"/>
                </a:lnTo>
                <a:lnTo>
                  <a:pt x="15" y="154"/>
                </a:lnTo>
                <a:lnTo>
                  <a:pt x="7" y="144"/>
                </a:lnTo>
                <a:lnTo>
                  <a:pt x="24" y="127"/>
                </a:lnTo>
                <a:lnTo>
                  <a:pt x="15" y="120"/>
                </a:lnTo>
                <a:lnTo>
                  <a:pt x="13" y="110"/>
                </a:lnTo>
                <a:lnTo>
                  <a:pt x="12" y="94"/>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96" name="Freeform 68"/>
          <p:cNvSpPr>
            <a:spLocks/>
          </p:cNvSpPr>
          <p:nvPr/>
        </p:nvSpPr>
        <p:spPr bwMode="auto">
          <a:xfrm>
            <a:off x="8532815" y="2105029"/>
            <a:ext cx="14287" cy="42863"/>
          </a:xfrm>
          <a:custGeom>
            <a:avLst/>
            <a:gdLst/>
            <a:ahLst/>
            <a:cxnLst>
              <a:cxn ang="0">
                <a:pos x="0" y="4"/>
              </a:cxn>
              <a:cxn ang="0">
                <a:pos x="3" y="0"/>
              </a:cxn>
              <a:cxn ang="0">
                <a:pos x="7" y="19"/>
              </a:cxn>
              <a:cxn ang="0">
                <a:pos x="2" y="19"/>
              </a:cxn>
              <a:cxn ang="0">
                <a:pos x="0" y="24"/>
              </a:cxn>
              <a:cxn ang="0">
                <a:pos x="0" y="4"/>
              </a:cxn>
            </a:cxnLst>
            <a:rect l="0" t="0" r="r" b="b"/>
            <a:pathLst>
              <a:path w="7" h="24">
                <a:moveTo>
                  <a:pt x="0" y="4"/>
                </a:moveTo>
                <a:lnTo>
                  <a:pt x="3" y="0"/>
                </a:lnTo>
                <a:lnTo>
                  <a:pt x="7" y="19"/>
                </a:lnTo>
                <a:lnTo>
                  <a:pt x="2" y="19"/>
                </a:lnTo>
                <a:lnTo>
                  <a:pt x="0" y="24"/>
                </a:lnTo>
                <a:lnTo>
                  <a:pt x="0" y="4"/>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97" name="Freeform 69"/>
          <p:cNvSpPr>
            <a:spLocks/>
          </p:cNvSpPr>
          <p:nvPr/>
        </p:nvSpPr>
        <p:spPr bwMode="auto">
          <a:xfrm>
            <a:off x="7999413" y="2298700"/>
            <a:ext cx="207962" cy="476250"/>
          </a:xfrm>
          <a:custGeom>
            <a:avLst/>
            <a:gdLst/>
            <a:ahLst/>
            <a:cxnLst>
              <a:cxn ang="0">
                <a:pos x="5" y="198"/>
              </a:cxn>
              <a:cxn ang="0">
                <a:pos x="5" y="193"/>
              </a:cxn>
              <a:cxn ang="0">
                <a:pos x="10" y="188"/>
              </a:cxn>
              <a:cxn ang="0">
                <a:pos x="14" y="179"/>
              </a:cxn>
              <a:cxn ang="0">
                <a:pos x="27" y="174"/>
              </a:cxn>
              <a:cxn ang="0">
                <a:pos x="30" y="171"/>
              </a:cxn>
              <a:cxn ang="0">
                <a:pos x="27" y="164"/>
              </a:cxn>
              <a:cxn ang="0">
                <a:pos x="32" y="161"/>
              </a:cxn>
              <a:cxn ang="0">
                <a:pos x="35" y="156"/>
              </a:cxn>
              <a:cxn ang="0">
                <a:pos x="41" y="149"/>
              </a:cxn>
              <a:cxn ang="0">
                <a:pos x="51" y="139"/>
              </a:cxn>
              <a:cxn ang="0">
                <a:pos x="59" y="134"/>
              </a:cxn>
              <a:cxn ang="0">
                <a:pos x="46" y="126"/>
              </a:cxn>
              <a:cxn ang="0">
                <a:pos x="37" y="121"/>
              </a:cxn>
              <a:cxn ang="0">
                <a:pos x="34" y="117"/>
              </a:cxn>
              <a:cxn ang="0">
                <a:pos x="27" y="112"/>
              </a:cxn>
              <a:cxn ang="0">
                <a:pos x="24" y="112"/>
              </a:cxn>
              <a:cxn ang="0">
                <a:pos x="19" y="100"/>
              </a:cxn>
              <a:cxn ang="0">
                <a:pos x="14" y="95"/>
              </a:cxn>
              <a:cxn ang="0">
                <a:pos x="7" y="97"/>
              </a:cxn>
              <a:cxn ang="0">
                <a:pos x="5" y="92"/>
              </a:cxn>
              <a:cxn ang="0">
                <a:pos x="5" y="89"/>
              </a:cxn>
              <a:cxn ang="0">
                <a:pos x="4" y="84"/>
              </a:cxn>
              <a:cxn ang="0">
                <a:pos x="4" y="77"/>
              </a:cxn>
              <a:cxn ang="0">
                <a:pos x="7" y="74"/>
              </a:cxn>
              <a:cxn ang="0">
                <a:pos x="9" y="67"/>
              </a:cxn>
              <a:cxn ang="0">
                <a:pos x="12" y="62"/>
              </a:cxn>
              <a:cxn ang="0">
                <a:pos x="9" y="59"/>
              </a:cxn>
              <a:cxn ang="0">
                <a:pos x="2" y="52"/>
              </a:cxn>
              <a:cxn ang="0">
                <a:pos x="2" y="49"/>
              </a:cxn>
              <a:cxn ang="0">
                <a:pos x="9" y="44"/>
              </a:cxn>
              <a:cxn ang="0">
                <a:pos x="14" y="37"/>
              </a:cxn>
              <a:cxn ang="0">
                <a:pos x="10" y="35"/>
              </a:cxn>
              <a:cxn ang="0">
                <a:pos x="15" y="27"/>
              </a:cxn>
              <a:cxn ang="0">
                <a:pos x="17" y="17"/>
              </a:cxn>
              <a:cxn ang="0">
                <a:pos x="20" y="8"/>
              </a:cxn>
              <a:cxn ang="0">
                <a:pos x="27" y="0"/>
              </a:cxn>
              <a:cxn ang="0">
                <a:pos x="71" y="15"/>
              </a:cxn>
              <a:cxn ang="0">
                <a:pos x="104" y="22"/>
              </a:cxn>
              <a:cxn ang="0">
                <a:pos x="106" y="30"/>
              </a:cxn>
              <a:cxn ang="0">
                <a:pos x="102" y="47"/>
              </a:cxn>
              <a:cxn ang="0">
                <a:pos x="102" y="57"/>
              </a:cxn>
              <a:cxn ang="0">
                <a:pos x="94" y="59"/>
              </a:cxn>
              <a:cxn ang="0">
                <a:pos x="91" y="74"/>
              </a:cxn>
              <a:cxn ang="0">
                <a:pos x="89" y="90"/>
              </a:cxn>
              <a:cxn ang="0">
                <a:pos x="101" y="87"/>
              </a:cxn>
              <a:cxn ang="0">
                <a:pos x="117" y="124"/>
              </a:cxn>
              <a:cxn ang="0">
                <a:pos x="114" y="127"/>
              </a:cxn>
              <a:cxn ang="0">
                <a:pos x="119" y="129"/>
              </a:cxn>
              <a:cxn ang="0">
                <a:pos x="116" y="132"/>
              </a:cxn>
              <a:cxn ang="0">
                <a:pos x="117" y="169"/>
              </a:cxn>
              <a:cxn ang="0">
                <a:pos x="109" y="189"/>
              </a:cxn>
              <a:cxn ang="0">
                <a:pos x="101" y="194"/>
              </a:cxn>
              <a:cxn ang="0">
                <a:pos x="101" y="208"/>
              </a:cxn>
              <a:cxn ang="0">
                <a:pos x="89" y="228"/>
              </a:cxn>
              <a:cxn ang="0">
                <a:pos x="91" y="231"/>
              </a:cxn>
              <a:cxn ang="0">
                <a:pos x="77" y="264"/>
              </a:cxn>
              <a:cxn ang="0">
                <a:pos x="69" y="269"/>
              </a:cxn>
              <a:cxn ang="0">
                <a:pos x="69" y="246"/>
              </a:cxn>
              <a:cxn ang="0">
                <a:pos x="51" y="249"/>
              </a:cxn>
              <a:cxn ang="0">
                <a:pos x="5" y="224"/>
              </a:cxn>
              <a:cxn ang="0">
                <a:pos x="0" y="209"/>
              </a:cxn>
            </a:cxnLst>
            <a:rect l="0" t="0" r="r" b="b"/>
            <a:pathLst>
              <a:path w="119" h="269">
                <a:moveTo>
                  <a:pt x="5" y="198"/>
                </a:moveTo>
                <a:lnTo>
                  <a:pt x="5" y="198"/>
                </a:lnTo>
                <a:lnTo>
                  <a:pt x="5" y="194"/>
                </a:lnTo>
                <a:lnTo>
                  <a:pt x="5" y="193"/>
                </a:lnTo>
                <a:lnTo>
                  <a:pt x="9" y="189"/>
                </a:lnTo>
                <a:lnTo>
                  <a:pt x="10" y="188"/>
                </a:lnTo>
                <a:lnTo>
                  <a:pt x="9" y="186"/>
                </a:lnTo>
                <a:lnTo>
                  <a:pt x="14" y="179"/>
                </a:lnTo>
                <a:lnTo>
                  <a:pt x="22" y="177"/>
                </a:lnTo>
                <a:lnTo>
                  <a:pt x="27" y="174"/>
                </a:lnTo>
                <a:lnTo>
                  <a:pt x="30" y="172"/>
                </a:lnTo>
                <a:lnTo>
                  <a:pt x="30" y="171"/>
                </a:lnTo>
                <a:lnTo>
                  <a:pt x="27" y="166"/>
                </a:lnTo>
                <a:lnTo>
                  <a:pt x="27" y="164"/>
                </a:lnTo>
                <a:lnTo>
                  <a:pt x="30" y="161"/>
                </a:lnTo>
                <a:lnTo>
                  <a:pt x="32" y="161"/>
                </a:lnTo>
                <a:lnTo>
                  <a:pt x="34" y="159"/>
                </a:lnTo>
                <a:lnTo>
                  <a:pt x="35" y="156"/>
                </a:lnTo>
                <a:lnTo>
                  <a:pt x="39" y="152"/>
                </a:lnTo>
                <a:lnTo>
                  <a:pt x="41" y="149"/>
                </a:lnTo>
                <a:lnTo>
                  <a:pt x="49" y="144"/>
                </a:lnTo>
                <a:lnTo>
                  <a:pt x="51" y="139"/>
                </a:lnTo>
                <a:lnTo>
                  <a:pt x="57" y="137"/>
                </a:lnTo>
                <a:lnTo>
                  <a:pt x="59" y="134"/>
                </a:lnTo>
                <a:lnTo>
                  <a:pt x="57" y="131"/>
                </a:lnTo>
                <a:lnTo>
                  <a:pt x="46" y="126"/>
                </a:lnTo>
                <a:lnTo>
                  <a:pt x="41" y="121"/>
                </a:lnTo>
                <a:lnTo>
                  <a:pt x="37" y="121"/>
                </a:lnTo>
                <a:lnTo>
                  <a:pt x="37" y="117"/>
                </a:lnTo>
                <a:lnTo>
                  <a:pt x="34" y="117"/>
                </a:lnTo>
                <a:lnTo>
                  <a:pt x="30" y="112"/>
                </a:lnTo>
                <a:lnTo>
                  <a:pt x="27" y="112"/>
                </a:lnTo>
                <a:lnTo>
                  <a:pt x="27" y="112"/>
                </a:lnTo>
                <a:lnTo>
                  <a:pt x="24" y="112"/>
                </a:lnTo>
                <a:lnTo>
                  <a:pt x="20" y="107"/>
                </a:lnTo>
                <a:lnTo>
                  <a:pt x="19" y="100"/>
                </a:lnTo>
                <a:lnTo>
                  <a:pt x="17" y="97"/>
                </a:lnTo>
                <a:lnTo>
                  <a:pt x="14" y="95"/>
                </a:lnTo>
                <a:lnTo>
                  <a:pt x="9" y="99"/>
                </a:lnTo>
                <a:lnTo>
                  <a:pt x="7" y="97"/>
                </a:lnTo>
                <a:lnTo>
                  <a:pt x="7" y="95"/>
                </a:lnTo>
                <a:lnTo>
                  <a:pt x="5" y="92"/>
                </a:lnTo>
                <a:lnTo>
                  <a:pt x="5" y="90"/>
                </a:lnTo>
                <a:lnTo>
                  <a:pt x="5" y="89"/>
                </a:lnTo>
                <a:lnTo>
                  <a:pt x="5" y="85"/>
                </a:lnTo>
                <a:lnTo>
                  <a:pt x="4" y="84"/>
                </a:lnTo>
                <a:lnTo>
                  <a:pt x="4" y="80"/>
                </a:lnTo>
                <a:lnTo>
                  <a:pt x="4" y="77"/>
                </a:lnTo>
                <a:lnTo>
                  <a:pt x="4" y="74"/>
                </a:lnTo>
                <a:lnTo>
                  <a:pt x="7" y="74"/>
                </a:lnTo>
                <a:lnTo>
                  <a:pt x="9" y="70"/>
                </a:lnTo>
                <a:lnTo>
                  <a:pt x="9" y="67"/>
                </a:lnTo>
                <a:lnTo>
                  <a:pt x="7" y="65"/>
                </a:lnTo>
                <a:lnTo>
                  <a:pt x="12" y="62"/>
                </a:lnTo>
                <a:lnTo>
                  <a:pt x="10" y="60"/>
                </a:lnTo>
                <a:lnTo>
                  <a:pt x="9" y="59"/>
                </a:lnTo>
                <a:lnTo>
                  <a:pt x="7" y="59"/>
                </a:lnTo>
                <a:lnTo>
                  <a:pt x="2" y="52"/>
                </a:lnTo>
                <a:lnTo>
                  <a:pt x="0" y="50"/>
                </a:lnTo>
                <a:lnTo>
                  <a:pt x="2" y="49"/>
                </a:lnTo>
                <a:lnTo>
                  <a:pt x="5" y="47"/>
                </a:lnTo>
                <a:lnTo>
                  <a:pt x="9" y="44"/>
                </a:lnTo>
                <a:lnTo>
                  <a:pt x="10" y="39"/>
                </a:lnTo>
                <a:lnTo>
                  <a:pt x="14" y="37"/>
                </a:lnTo>
                <a:lnTo>
                  <a:pt x="10" y="37"/>
                </a:lnTo>
                <a:lnTo>
                  <a:pt x="10" y="35"/>
                </a:lnTo>
                <a:lnTo>
                  <a:pt x="14" y="32"/>
                </a:lnTo>
                <a:lnTo>
                  <a:pt x="15" y="27"/>
                </a:lnTo>
                <a:lnTo>
                  <a:pt x="17" y="20"/>
                </a:lnTo>
                <a:lnTo>
                  <a:pt x="17" y="17"/>
                </a:lnTo>
                <a:lnTo>
                  <a:pt x="19" y="10"/>
                </a:lnTo>
                <a:lnTo>
                  <a:pt x="20" y="8"/>
                </a:lnTo>
                <a:lnTo>
                  <a:pt x="20" y="7"/>
                </a:lnTo>
                <a:lnTo>
                  <a:pt x="27" y="0"/>
                </a:lnTo>
                <a:lnTo>
                  <a:pt x="59" y="10"/>
                </a:lnTo>
                <a:lnTo>
                  <a:pt x="71" y="15"/>
                </a:lnTo>
                <a:lnTo>
                  <a:pt x="74" y="17"/>
                </a:lnTo>
                <a:lnTo>
                  <a:pt x="104" y="22"/>
                </a:lnTo>
                <a:lnTo>
                  <a:pt x="106" y="27"/>
                </a:lnTo>
                <a:lnTo>
                  <a:pt x="106" y="30"/>
                </a:lnTo>
                <a:lnTo>
                  <a:pt x="106" y="35"/>
                </a:lnTo>
                <a:lnTo>
                  <a:pt x="102" y="47"/>
                </a:lnTo>
                <a:lnTo>
                  <a:pt x="102" y="54"/>
                </a:lnTo>
                <a:lnTo>
                  <a:pt x="102" y="57"/>
                </a:lnTo>
                <a:lnTo>
                  <a:pt x="94" y="67"/>
                </a:lnTo>
                <a:lnTo>
                  <a:pt x="94" y="59"/>
                </a:lnTo>
                <a:lnTo>
                  <a:pt x="92" y="64"/>
                </a:lnTo>
                <a:lnTo>
                  <a:pt x="91" y="74"/>
                </a:lnTo>
                <a:lnTo>
                  <a:pt x="86" y="84"/>
                </a:lnTo>
                <a:lnTo>
                  <a:pt x="89" y="90"/>
                </a:lnTo>
                <a:lnTo>
                  <a:pt x="92" y="90"/>
                </a:lnTo>
                <a:lnTo>
                  <a:pt x="101" y="87"/>
                </a:lnTo>
                <a:lnTo>
                  <a:pt x="117" y="99"/>
                </a:lnTo>
                <a:lnTo>
                  <a:pt x="117" y="124"/>
                </a:lnTo>
                <a:lnTo>
                  <a:pt x="112" y="124"/>
                </a:lnTo>
                <a:lnTo>
                  <a:pt x="114" y="127"/>
                </a:lnTo>
                <a:lnTo>
                  <a:pt x="119" y="126"/>
                </a:lnTo>
                <a:lnTo>
                  <a:pt x="119" y="129"/>
                </a:lnTo>
                <a:lnTo>
                  <a:pt x="112" y="132"/>
                </a:lnTo>
                <a:lnTo>
                  <a:pt x="116" y="132"/>
                </a:lnTo>
                <a:lnTo>
                  <a:pt x="114" y="152"/>
                </a:lnTo>
                <a:lnTo>
                  <a:pt x="117" y="169"/>
                </a:lnTo>
                <a:lnTo>
                  <a:pt x="114" y="181"/>
                </a:lnTo>
                <a:lnTo>
                  <a:pt x="109" y="189"/>
                </a:lnTo>
                <a:lnTo>
                  <a:pt x="111" y="194"/>
                </a:lnTo>
                <a:lnTo>
                  <a:pt x="101" y="194"/>
                </a:lnTo>
                <a:lnTo>
                  <a:pt x="104" y="198"/>
                </a:lnTo>
                <a:lnTo>
                  <a:pt x="101" y="208"/>
                </a:lnTo>
                <a:lnTo>
                  <a:pt x="102" y="213"/>
                </a:lnTo>
                <a:lnTo>
                  <a:pt x="89" y="228"/>
                </a:lnTo>
                <a:lnTo>
                  <a:pt x="91" y="228"/>
                </a:lnTo>
                <a:lnTo>
                  <a:pt x="91" y="231"/>
                </a:lnTo>
                <a:lnTo>
                  <a:pt x="82" y="259"/>
                </a:lnTo>
                <a:lnTo>
                  <a:pt x="77" y="264"/>
                </a:lnTo>
                <a:lnTo>
                  <a:pt x="79" y="269"/>
                </a:lnTo>
                <a:lnTo>
                  <a:pt x="69" y="269"/>
                </a:lnTo>
                <a:lnTo>
                  <a:pt x="72" y="251"/>
                </a:lnTo>
                <a:lnTo>
                  <a:pt x="69" y="246"/>
                </a:lnTo>
                <a:lnTo>
                  <a:pt x="59" y="244"/>
                </a:lnTo>
                <a:lnTo>
                  <a:pt x="51" y="249"/>
                </a:lnTo>
                <a:lnTo>
                  <a:pt x="20" y="234"/>
                </a:lnTo>
                <a:lnTo>
                  <a:pt x="5" y="224"/>
                </a:lnTo>
                <a:lnTo>
                  <a:pt x="5" y="214"/>
                </a:lnTo>
                <a:lnTo>
                  <a:pt x="0" y="209"/>
                </a:lnTo>
                <a:lnTo>
                  <a:pt x="5" y="198"/>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98" name="Freeform 70"/>
          <p:cNvSpPr>
            <a:spLocks/>
          </p:cNvSpPr>
          <p:nvPr/>
        </p:nvSpPr>
        <p:spPr bwMode="auto">
          <a:xfrm>
            <a:off x="6964365" y="2625725"/>
            <a:ext cx="720725" cy="712788"/>
          </a:xfrm>
          <a:custGeom>
            <a:avLst/>
            <a:gdLst/>
            <a:ahLst/>
            <a:cxnLst>
              <a:cxn ang="0">
                <a:pos x="256" y="219"/>
              </a:cxn>
              <a:cxn ang="0">
                <a:pos x="249" y="247"/>
              </a:cxn>
              <a:cxn ang="0">
                <a:pos x="241" y="271"/>
              </a:cxn>
              <a:cxn ang="0">
                <a:pos x="229" y="299"/>
              </a:cxn>
              <a:cxn ang="0">
                <a:pos x="221" y="321"/>
              </a:cxn>
              <a:cxn ang="0">
                <a:pos x="219" y="341"/>
              </a:cxn>
              <a:cxn ang="0">
                <a:pos x="214" y="351"/>
              </a:cxn>
              <a:cxn ang="0">
                <a:pos x="197" y="358"/>
              </a:cxn>
              <a:cxn ang="0">
                <a:pos x="179" y="368"/>
              </a:cxn>
              <a:cxn ang="0">
                <a:pos x="166" y="381"/>
              </a:cxn>
              <a:cxn ang="0">
                <a:pos x="130" y="383"/>
              </a:cxn>
              <a:cxn ang="0">
                <a:pos x="105" y="401"/>
              </a:cxn>
              <a:cxn ang="0">
                <a:pos x="85" y="393"/>
              </a:cxn>
              <a:cxn ang="0">
                <a:pos x="74" y="373"/>
              </a:cxn>
              <a:cxn ang="0">
                <a:pos x="60" y="370"/>
              </a:cxn>
              <a:cxn ang="0">
                <a:pos x="48" y="361"/>
              </a:cxn>
              <a:cxn ang="0">
                <a:pos x="25" y="338"/>
              </a:cxn>
              <a:cxn ang="0">
                <a:pos x="7" y="313"/>
              </a:cxn>
              <a:cxn ang="0">
                <a:pos x="5" y="298"/>
              </a:cxn>
              <a:cxn ang="0">
                <a:pos x="8" y="278"/>
              </a:cxn>
              <a:cxn ang="0">
                <a:pos x="30" y="254"/>
              </a:cxn>
              <a:cxn ang="0">
                <a:pos x="32" y="224"/>
              </a:cxn>
              <a:cxn ang="0">
                <a:pos x="45" y="204"/>
              </a:cxn>
              <a:cxn ang="0">
                <a:pos x="57" y="216"/>
              </a:cxn>
              <a:cxn ang="0">
                <a:pos x="58" y="197"/>
              </a:cxn>
              <a:cxn ang="0">
                <a:pos x="62" y="177"/>
              </a:cxn>
              <a:cxn ang="0">
                <a:pos x="80" y="150"/>
              </a:cxn>
              <a:cxn ang="0">
                <a:pos x="102" y="149"/>
              </a:cxn>
              <a:cxn ang="0">
                <a:pos x="120" y="125"/>
              </a:cxn>
              <a:cxn ang="0">
                <a:pos x="130" y="107"/>
              </a:cxn>
              <a:cxn ang="0">
                <a:pos x="129" y="85"/>
              </a:cxn>
              <a:cxn ang="0">
                <a:pos x="132" y="70"/>
              </a:cxn>
              <a:cxn ang="0">
                <a:pos x="135" y="30"/>
              </a:cxn>
              <a:cxn ang="0">
                <a:pos x="129" y="3"/>
              </a:cxn>
              <a:cxn ang="0">
                <a:pos x="150" y="68"/>
              </a:cxn>
              <a:cxn ang="0">
                <a:pos x="258" y="144"/>
              </a:cxn>
              <a:cxn ang="0">
                <a:pos x="283" y="117"/>
              </a:cxn>
              <a:cxn ang="0">
                <a:pos x="288" y="105"/>
              </a:cxn>
              <a:cxn ang="0">
                <a:pos x="306" y="89"/>
              </a:cxn>
              <a:cxn ang="0">
                <a:pos x="311" y="85"/>
              </a:cxn>
              <a:cxn ang="0">
                <a:pos x="326" y="90"/>
              </a:cxn>
              <a:cxn ang="0">
                <a:pos x="338" y="83"/>
              </a:cxn>
              <a:cxn ang="0">
                <a:pos x="346" y="75"/>
              </a:cxn>
              <a:cxn ang="0">
                <a:pos x="368" y="65"/>
              </a:cxn>
              <a:cxn ang="0">
                <a:pos x="386" y="72"/>
              </a:cxn>
              <a:cxn ang="0">
                <a:pos x="390" y="75"/>
              </a:cxn>
              <a:cxn ang="0">
                <a:pos x="395" y="80"/>
              </a:cxn>
              <a:cxn ang="0">
                <a:pos x="400" y="85"/>
              </a:cxn>
              <a:cxn ang="0">
                <a:pos x="405" y="97"/>
              </a:cxn>
              <a:cxn ang="0">
                <a:pos x="403" y="122"/>
              </a:cxn>
              <a:cxn ang="0">
                <a:pos x="355" y="107"/>
              </a:cxn>
              <a:cxn ang="0">
                <a:pos x="351" y="130"/>
              </a:cxn>
              <a:cxn ang="0">
                <a:pos x="343" y="149"/>
              </a:cxn>
              <a:cxn ang="0">
                <a:pos x="328" y="162"/>
              </a:cxn>
              <a:cxn ang="0">
                <a:pos x="304" y="186"/>
              </a:cxn>
            </a:cxnLst>
            <a:rect l="0" t="0" r="r" b="b"/>
            <a:pathLst>
              <a:path w="408" h="401">
                <a:moveTo>
                  <a:pt x="294" y="219"/>
                </a:moveTo>
                <a:lnTo>
                  <a:pt x="293" y="224"/>
                </a:lnTo>
                <a:lnTo>
                  <a:pt x="289" y="229"/>
                </a:lnTo>
                <a:lnTo>
                  <a:pt x="273" y="226"/>
                </a:lnTo>
                <a:lnTo>
                  <a:pt x="268" y="216"/>
                </a:lnTo>
                <a:lnTo>
                  <a:pt x="258" y="214"/>
                </a:lnTo>
                <a:lnTo>
                  <a:pt x="256" y="219"/>
                </a:lnTo>
                <a:lnTo>
                  <a:pt x="258" y="222"/>
                </a:lnTo>
                <a:lnTo>
                  <a:pt x="254" y="224"/>
                </a:lnTo>
                <a:lnTo>
                  <a:pt x="258" y="234"/>
                </a:lnTo>
                <a:lnTo>
                  <a:pt x="254" y="237"/>
                </a:lnTo>
                <a:lnTo>
                  <a:pt x="254" y="242"/>
                </a:lnTo>
                <a:lnTo>
                  <a:pt x="251" y="242"/>
                </a:lnTo>
                <a:lnTo>
                  <a:pt x="249" y="247"/>
                </a:lnTo>
                <a:lnTo>
                  <a:pt x="249" y="249"/>
                </a:lnTo>
                <a:lnTo>
                  <a:pt x="251" y="251"/>
                </a:lnTo>
                <a:lnTo>
                  <a:pt x="251" y="252"/>
                </a:lnTo>
                <a:lnTo>
                  <a:pt x="247" y="256"/>
                </a:lnTo>
                <a:lnTo>
                  <a:pt x="241" y="266"/>
                </a:lnTo>
                <a:lnTo>
                  <a:pt x="242" y="266"/>
                </a:lnTo>
                <a:lnTo>
                  <a:pt x="241" y="271"/>
                </a:lnTo>
                <a:lnTo>
                  <a:pt x="242" y="274"/>
                </a:lnTo>
                <a:lnTo>
                  <a:pt x="241" y="278"/>
                </a:lnTo>
                <a:lnTo>
                  <a:pt x="241" y="281"/>
                </a:lnTo>
                <a:lnTo>
                  <a:pt x="239" y="288"/>
                </a:lnTo>
                <a:lnTo>
                  <a:pt x="234" y="293"/>
                </a:lnTo>
                <a:lnTo>
                  <a:pt x="229" y="298"/>
                </a:lnTo>
                <a:lnTo>
                  <a:pt x="229" y="299"/>
                </a:lnTo>
                <a:lnTo>
                  <a:pt x="227" y="303"/>
                </a:lnTo>
                <a:lnTo>
                  <a:pt x="226" y="304"/>
                </a:lnTo>
                <a:lnTo>
                  <a:pt x="226" y="308"/>
                </a:lnTo>
                <a:lnTo>
                  <a:pt x="222" y="311"/>
                </a:lnTo>
                <a:lnTo>
                  <a:pt x="222" y="314"/>
                </a:lnTo>
                <a:lnTo>
                  <a:pt x="219" y="318"/>
                </a:lnTo>
                <a:lnTo>
                  <a:pt x="221" y="321"/>
                </a:lnTo>
                <a:lnTo>
                  <a:pt x="219" y="328"/>
                </a:lnTo>
                <a:lnTo>
                  <a:pt x="219" y="329"/>
                </a:lnTo>
                <a:lnTo>
                  <a:pt x="219" y="331"/>
                </a:lnTo>
                <a:lnTo>
                  <a:pt x="222" y="329"/>
                </a:lnTo>
                <a:lnTo>
                  <a:pt x="227" y="331"/>
                </a:lnTo>
                <a:lnTo>
                  <a:pt x="224" y="336"/>
                </a:lnTo>
                <a:lnTo>
                  <a:pt x="219" y="341"/>
                </a:lnTo>
                <a:lnTo>
                  <a:pt x="219" y="343"/>
                </a:lnTo>
                <a:lnTo>
                  <a:pt x="219" y="345"/>
                </a:lnTo>
                <a:lnTo>
                  <a:pt x="222" y="343"/>
                </a:lnTo>
                <a:lnTo>
                  <a:pt x="222" y="346"/>
                </a:lnTo>
                <a:lnTo>
                  <a:pt x="217" y="350"/>
                </a:lnTo>
                <a:lnTo>
                  <a:pt x="217" y="351"/>
                </a:lnTo>
                <a:lnTo>
                  <a:pt x="214" y="351"/>
                </a:lnTo>
                <a:lnTo>
                  <a:pt x="211" y="356"/>
                </a:lnTo>
                <a:lnTo>
                  <a:pt x="209" y="360"/>
                </a:lnTo>
                <a:lnTo>
                  <a:pt x="207" y="358"/>
                </a:lnTo>
                <a:lnTo>
                  <a:pt x="206" y="355"/>
                </a:lnTo>
                <a:lnTo>
                  <a:pt x="204" y="353"/>
                </a:lnTo>
                <a:lnTo>
                  <a:pt x="201" y="355"/>
                </a:lnTo>
                <a:lnTo>
                  <a:pt x="197" y="358"/>
                </a:lnTo>
                <a:lnTo>
                  <a:pt x="187" y="366"/>
                </a:lnTo>
                <a:lnTo>
                  <a:pt x="186" y="366"/>
                </a:lnTo>
                <a:lnTo>
                  <a:pt x="184" y="366"/>
                </a:lnTo>
                <a:lnTo>
                  <a:pt x="184" y="368"/>
                </a:lnTo>
                <a:lnTo>
                  <a:pt x="182" y="370"/>
                </a:lnTo>
                <a:lnTo>
                  <a:pt x="182" y="368"/>
                </a:lnTo>
                <a:lnTo>
                  <a:pt x="179" y="368"/>
                </a:lnTo>
                <a:lnTo>
                  <a:pt x="179" y="365"/>
                </a:lnTo>
                <a:lnTo>
                  <a:pt x="174" y="365"/>
                </a:lnTo>
                <a:lnTo>
                  <a:pt x="172" y="370"/>
                </a:lnTo>
                <a:lnTo>
                  <a:pt x="176" y="373"/>
                </a:lnTo>
                <a:lnTo>
                  <a:pt x="176" y="373"/>
                </a:lnTo>
                <a:lnTo>
                  <a:pt x="169" y="380"/>
                </a:lnTo>
                <a:lnTo>
                  <a:pt x="166" y="381"/>
                </a:lnTo>
                <a:lnTo>
                  <a:pt x="166" y="381"/>
                </a:lnTo>
                <a:lnTo>
                  <a:pt x="164" y="380"/>
                </a:lnTo>
                <a:lnTo>
                  <a:pt x="160" y="383"/>
                </a:lnTo>
                <a:lnTo>
                  <a:pt x="150" y="385"/>
                </a:lnTo>
                <a:lnTo>
                  <a:pt x="144" y="391"/>
                </a:lnTo>
                <a:lnTo>
                  <a:pt x="134" y="386"/>
                </a:lnTo>
                <a:lnTo>
                  <a:pt x="130" y="383"/>
                </a:lnTo>
                <a:lnTo>
                  <a:pt x="127" y="385"/>
                </a:lnTo>
                <a:lnTo>
                  <a:pt x="127" y="390"/>
                </a:lnTo>
                <a:lnTo>
                  <a:pt x="122" y="393"/>
                </a:lnTo>
                <a:lnTo>
                  <a:pt x="120" y="395"/>
                </a:lnTo>
                <a:lnTo>
                  <a:pt x="119" y="395"/>
                </a:lnTo>
                <a:lnTo>
                  <a:pt x="114" y="400"/>
                </a:lnTo>
                <a:lnTo>
                  <a:pt x="105" y="401"/>
                </a:lnTo>
                <a:lnTo>
                  <a:pt x="102" y="398"/>
                </a:lnTo>
                <a:lnTo>
                  <a:pt x="97" y="398"/>
                </a:lnTo>
                <a:lnTo>
                  <a:pt x="95" y="395"/>
                </a:lnTo>
                <a:lnTo>
                  <a:pt x="92" y="395"/>
                </a:lnTo>
                <a:lnTo>
                  <a:pt x="90" y="395"/>
                </a:lnTo>
                <a:lnTo>
                  <a:pt x="89" y="395"/>
                </a:lnTo>
                <a:lnTo>
                  <a:pt x="85" y="393"/>
                </a:lnTo>
                <a:lnTo>
                  <a:pt x="85" y="391"/>
                </a:lnTo>
                <a:lnTo>
                  <a:pt x="80" y="390"/>
                </a:lnTo>
                <a:lnTo>
                  <a:pt x="79" y="386"/>
                </a:lnTo>
                <a:lnTo>
                  <a:pt x="79" y="383"/>
                </a:lnTo>
                <a:lnTo>
                  <a:pt x="70" y="376"/>
                </a:lnTo>
                <a:lnTo>
                  <a:pt x="72" y="375"/>
                </a:lnTo>
                <a:lnTo>
                  <a:pt x="74" y="373"/>
                </a:lnTo>
                <a:lnTo>
                  <a:pt x="75" y="373"/>
                </a:lnTo>
                <a:lnTo>
                  <a:pt x="72" y="370"/>
                </a:lnTo>
                <a:lnTo>
                  <a:pt x="70" y="368"/>
                </a:lnTo>
                <a:lnTo>
                  <a:pt x="67" y="371"/>
                </a:lnTo>
                <a:lnTo>
                  <a:pt x="63" y="368"/>
                </a:lnTo>
                <a:lnTo>
                  <a:pt x="63" y="371"/>
                </a:lnTo>
                <a:lnTo>
                  <a:pt x="60" y="370"/>
                </a:lnTo>
                <a:lnTo>
                  <a:pt x="55" y="370"/>
                </a:lnTo>
                <a:lnTo>
                  <a:pt x="55" y="368"/>
                </a:lnTo>
                <a:lnTo>
                  <a:pt x="57" y="368"/>
                </a:lnTo>
                <a:lnTo>
                  <a:pt x="57" y="365"/>
                </a:lnTo>
                <a:lnTo>
                  <a:pt x="53" y="365"/>
                </a:lnTo>
                <a:lnTo>
                  <a:pt x="50" y="361"/>
                </a:lnTo>
                <a:lnTo>
                  <a:pt x="48" y="361"/>
                </a:lnTo>
                <a:lnTo>
                  <a:pt x="45" y="360"/>
                </a:lnTo>
                <a:lnTo>
                  <a:pt x="40" y="360"/>
                </a:lnTo>
                <a:lnTo>
                  <a:pt x="37" y="351"/>
                </a:lnTo>
                <a:lnTo>
                  <a:pt x="37" y="350"/>
                </a:lnTo>
                <a:lnTo>
                  <a:pt x="33" y="346"/>
                </a:lnTo>
                <a:lnTo>
                  <a:pt x="28" y="345"/>
                </a:lnTo>
                <a:lnTo>
                  <a:pt x="25" y="338"/>
                </a:lnTo>
                <a:lnTo>
                  <a:pt x="23" y="334"/>
                </a:lnTo>
                <a:lnTo>
                  <a:pt x="17" y="333"/>
                </a:lnTo>
                <a:lnTo>
                  <a:pt x="17" y="329"/>
                </a:lnTo>
                <a:lnTo>
                  <a:pt x="18" y="329"/>
                </a:lnTo>
                <a:lnTo>
                  <a:pt x="18" y="326"/>
                </a:lnTo>
                <a:lnTo>
                  <a:pt x="13" y="323"/>
                </a:lnTo>
                <a:lnTo>
                  <a:pt x="7" y="313"/>
                </a:lnTo>
                <a:lnTo>
                  <a:pt x="0" y="309"/>
                </a:lnTo>
                <a:lnTo>
                  <a:pt x="0" y="308"/>
                </a:lnTo>
                <a:lnTo>
                  <a:pt x="3" y="306"/>
                </a:lnTo>
                <a:lnTo>
                  <a:pt x="3" y="304"/>
                </a:lnTo>
                <a:lnTo>
                  <a:pt x="2" y="298"/>
                </a:lnTo>
                <a:lnTo>
                  <a:pt x="3" y="298"/>
                </a:lnTo>
                <a:lnTo>
                  <a:pt x="5" y="298"/>
                </a:lnTo>
                <a:lnTo>
                  <a:pt x="3" y="293"/>
                </a:lnTo>
                <a:lnTo>
                  <a:pt x="5" y="289"/>
                </a:lnTo>
                <a:lnTo>
                  <a:pt x="0" y="284"/>
                </a:lnTo>
                <a:lnTo>
                  <a:pt x="2" y="278"/>
                </a:lnTo>
                <a:lnTo>
                  <a:pt x="2" y="279"/>
                </a:lnTo>
                <a:lnTo>
                  <a:pt x="5" y="279"/>
                </a:lnTo>
                <a:lnTo>
                  <a:pt x="8" y="278"/>
                </a:lnTo>
                <a:lnTo>
                  <a:pt x="17" y="274"/>
                </a:lnTo>
                <a:lnTo>
                  <a:pt x="17" y="274"/>
                </a:lnTo>
                <a:lnTo>
                  <a:pt x="23" y="273"/>
                </a:lnTo>
                <a:lnTo>
                  <a:pt x="25" y="269"/>
                </a:lnTo>
                <a:lnTo>
                  <a:pt x="25" y="256"/>
                </a:lnTo>
                <a:lnTo>
                  <a:pt x="27" y="254"/>
                </a:lnTo>
                <a:lnTo>
                  <a:pt x="30" y="254"/>
                </a:lnTo>
                <a:lnTo>
                  <a:pt x="33" y="252"/>
                </a:lnTo>
                <a:lnTo>
                  <a:pt x="33" y="247"/>
                </a:lnTo>
                <a:lnTo>
                  <a:pt x="32" y="244"/>
                </a:lnTo>
                <a:lnTo>
                  <a:pt x="32" y="239"/>
                </a:lnTo>
                <a:lnTo>
                  <a:pt x="28" y="232"/>
                </a:lnTo>
                <a:lnTo>
                  <a:pt x="28" y="229"/>
                </a:lnTo>
                <a:lnTo>
                  <a:pt x="32" y="224"/>
                </a:lnTo>
                <a:lnTo>
                  <a:pt x="32" y="217"/>
                </a:lnTo>
                <a:lnTo>
                  <a:pt x="35" y="212"/>
                </a:lnTo>
                <a:lnTo>
                  <a:pt x="35" y="209"/>
                </a:lnTo>
                <a:lnTo>
                  <a:pt x="38" y="207"/>
                </a:lnTo>
                <a:lnTo>
                  <a:pt x="38" y="202"/>
                </a:lnTo>
                <a:lnTo>
                  <a:pt x="42" y="202"/>
                </a:lnTo>
                <a:lnTo>
                  <a:pt x="45" y="204"/>
                </a:lnTo>
                <a:lnTo>
                  <a:pt x="48" y="204"/>
                </a:lnTo>
                <a:lnTo>
                  <a:pt x="48" y="206"/>
                </a:lnTo>
                <a:lnTo>
                  <a:pt x="52" y="211"/>
                </a:lnTo>
                <a:lnTo>
                  <a:pt x="50" y="216"/>
                </a:lnTo>
                <a:lnTo>
                  <a:pt x="52" y="216"/>
                </a:lnTo>
                <a:lnTo>
                  <a:pt x="53" y="217"/>
                </a:lnTo>
                <a:lnTo>
                  <a:pt x="57" y="216"/>
                </a:lnTo>
                <a:lnTo>
                  <a:pt x="58" y="209"/>
                </a:lnTo>
                <a:lnTo>
                  <a:pt x="60" y="207"/>
                </a:lnTo>
                <a:lnTo>
                  <a:pt x="62" y="211"/>
                </a:lnTo>
                <a:lnTo>
                  <a:pt x="63" y="209"/>
                </a:lnTo>
                <a:lnTo>
                  <a:pt x="62" y="204"/>
                </a:lnTo>
                <a:lnTo>
                  <a:pt x="62" y="201"/>
                </a:lnTo>
                <a:lnTo>
                  <a:pt x="58" y="197"/>
                </a:lnTo>
                <a:lnTo>
                  <a:pt x="57" y="194"/>
                </a:lnTo>
                <a:lnTo>
                  <a:pt x="57" y="192"/>
                </a:lnTo>
                <a:lnTo>
                  <a:pt x="60" y="192"/>
                </a:lnTo>
                <a:lnTo>
                  <a:pt x="62" y="191"/>
                </a:lnTo>
                <a:lnTo>
                  <a:pt x="62" y="187"/>
                </a:lnTo>
                <a:lnTo>
                  <a:pt x="60" y="181"/>
                </a:lnTo>
                <a:lnTo>
                  <a:pt x="62" y="177"/>
                </a:lnTo>
                <a:lnTo>
                  <a:pt x="65" y="176"/>
                </a:lnTo>
                <a:lnTo>
                  <a:pt x="65" y="170"/>
                </a:lnTo>
                <a:lnTo>
                  <a:pt x="67" y="170"/>
                </a:lnTo>
                <a:lnTo>
                  <a:pt x="75" y="169"/>
                </a:lnTo>
                <a:lnTo>
                  <a:pt x="75" y="160"/>
                </a:lnTo>
                <a:lnTo>
                  <a:pt x="75" y="159"/>
                </a:lnTo>
                <a:lnTo>
                  <a:pt x="80" y="150"/>
                </a:lnTo>
                <a:lnTo>
                  <a:pt x="82" y="150"/>
                </a:lnTo>
                <a:lnTo>
                  <a:pt x="84" y="150"/>
                </a:lnTo>
                <a:lnTo>
                  <a:pt x="90" y="157"/>
                </a:lnTo>
                <a:lnTo>
                  <a:pt x="94" y="155"/>
                </a:lnTo>
                <a:lnTo>
                  <a:pt x="97" y="150"/>
                </a:lnTo>
                <a:lnTo>
                  <a:pt x="102" y="149"/>
                </a:lnTo>
                <a:lnTo>
                  <a:pt x="102" y="149"/>
                </a:lnTo>
                <a:lnTo>
                  <a:pt x="104" y="147"/>
                </a:lnTo>
                <a:lnTo>
                  <a:pt x="105" y="144"/>
                </a:lnTo>
                <a:lnTo>
                  <a:pt x="110" y="139"/>
                </a:lnTo>
                <a:lnTo>
                  <a:pt x="112" y="135"/>
                </a:lnTo>
                <a:lnTo>
                  <a:pt x="115" y="130"/>
                </a:lnTo>
                <a:lnTo>
                  <a:pt x="115" y="129"/>
                </a:lnTo>
                <a:lnTo>
                  <a:pt x="120" y="125"/>
                </a:lnTo>
                <a:lnTo>
                  <a:pt x="124" y="120"/>
                </a:lnTo>
                <a:lnTo>
                  <a:pt x="125" y="120"/>
                </a:lnTo>
                <a:lnTo>
                  <a:pt x="127" y="117"/>
                </a:lnTo>
                <a:lnTo>
                  <a:pt x="127" y="114"/>
                </a:lnTo>
                <a:lnTo>
                  <a:pt x="129" y="112"/>
                </a:lnTo>
                <a:lnTo>
                  <a:pt x="130" y="109"/>
                </a:lnTo>
                <a:lnTo>
                  <a:pt x="130" y="107"/>
                </a:lnTo>
                <a:lnTo>
                  <a:pt x="127" y="105"/>
                </a:lnTo>
                <a:lnTo>
                  <a:pt x="125" y="104"/>
                </a:lnTo>
                <a:lnTo>
                  <a:pt x="130" y="97"/>
                </a:lnTo>
                <a:lnTo>
                  <a:pt x="129" y="94"/>
                </a:lnTo>
                <a:lnTo>
                  <a:pt x="130" y="90"/>
                </a:lnTo>
                <a:lnTo>
                  <a:pt x="132" y="89"/>
                </a:lnTo>
                <a:lnTo>
                  <a:pt x="129" y="85"/>
                </a:lnTo>
                <a:lnTo>
                  <a:pt x="129" y="85"/>
                </a:lnTo>
                <a:lnTo>
                  <a:pt x="130" y="83"/>
                </a:lnTo>
                <a:lnTo>
                  <a:pt x="132" y="85"/>
                </a:lnTo>
                <a:lnTo>
                  <a:pt x="134" y="83"/>
                </a:lnTo>
                <a:lnTo>
                  <a:pt x="132" y="80"/>
                </a:lnTo>
                <a:lnTo>
                  <a:pt x="134" y="75"/>
                </a:lnTo>
                <a:lnTo>
                  <a:pt x="132" y="70"/>
                </a:lnTo>
                <a:lnTo>
                  <a:pt x="134" y="55"/>
                </a:lnTo>
                <a:lnTo>
                  <a:pt x="134" y="53"/>
                </a:lnTo>
                <a:lnTo>
                  <a:pt x="134" y="52"/>
                </a:lnTo>
                <a:lnTo>
                  <a:pt x="135" y="45"/>
                </a:lnTo>
                <a:lnTo>
                  <a:pt x="137" y="42"/>
                </a:lnTo>
                <a:lnTo>
                  <a:pt x="139" y="37"/>
                </a:lnTo>
                <a:lnTo>
                  <a:pt x="135" y="30"/>
                </a:lnTo>
                <a:lnTo>
                  <a:pt x="134" y="28"/>
                </a:lnTo>
                <a:lnTo>
                  <a:pt x="134" y="18"/>
                </a:lnTo>
                <a:lnTo>
                  <a:pt x="134" y="15"/>
                </a:lnTo>
                <a:lnTo>
                  <a:pt x="132" y="12"/>
                </a:lnTo>
                <a:lnTo>
                  <a:pt x="127" y="10"/>
                </a:lnTo>
                <a:lnTo>
                  <a:pt x="127" y="8"/>
                </a:lnTo>
                <a:lnTo>
                  <a:pt x="129" y="3"/>
                </a:lnTo>
                <a:lnTo>
                  <a:pt x="132" y="2"/>
                </a:lnTo>
                <a:lnTo>
                  <a:pt x="134" y="2"/>
                </a:lnTo>
                <a:lnTo>
                  <a:pt x="139" y="0"/>
                </a:lnTo>
                <a:lnTo>
                  <a:pt x="142" y="17"/>
                </a:lnTo>
                <a:lnTo>
                  <a:pt x="144" y="25"/>
                </a:lnTo>
                <a:lnTo>
                  <a:pt x="147" y="53"/>
                </a:lnTo>
                <a:lnTo>
                  <a:pt x="150" y="68"/>
                </a:lnTo>
                <a:lnTo>
                  <a:pt x="152" y="75"/>
                </a:lnTo>
                <a:lnTo>
                  <a:pt x="157" y="102"/>
                </a:lnTo>
                <a:lnTo>
                  <a:pt x="166" y="100"/>
                </a:lnTo>
                <a:lnTo>
                  <a:pt x="209" y="92"/>
                </a:lnTo>
                <a:lnTo>
                  <a:pt x="222" y="90"/>
                </a:lnTo>
                <a:lnTo>
                  <a:pt x="247" y="85"/>
                </a:lnTo>
                <a:lnTo>
                  <a:pt x="258" y="144"/>
                </a:lnTo>
                <a:lnTo>
                  <a:pt x="261" y="140"/>
                </a:lnTo>
                <a:lnTo>
                  <a:pt x="264" y="134"/>
                </a:lnTo>
                <a:lnTo>
                  <a:pt x="268" y="130"/>
                </a:lnTo>
                <a:lnTo>
                  <a:pt x="273" y="129"/>
                </a:lnTo>
                <a:lnTo>
                  <a:pt x="273" y="127"/>
                </a:lnTo>
                <a:lnTo>
                  <a:pt x="274" y="124"/>
                </a:lnTo>
                <a:lnTo>
                  <a:pt x="283" y="117"/>
                </a:lnTo>
                <a:lnTo>
                  <a:pt x="283" y="114"/>
                </a:lnTo>
                <a:lnTo>
                  <a:pt x="283" y="114"/>
                </a:lnTo>
                <a:lnTo>
                  <a:pt x="286" y="109"/>
                </a:lnTo>
                <a:lnTo>
                  <a:pt x="286" y="107"/>
                </a:lnTo>
                <a:lnTo>
                  <a:pt x="284" y="107"/>
                </a:lnTo>
                <a:lnTo>
                  <a:pt x="288" y="107"/>
                </a:lnTo>
                <a:lnTo>
                  <a:pt x="288" y="105"/>
                </a:lnTo>
                <a:lnTo>
                  <a:pt x="289" y="105"/>
                </a:lnTo>
                <a:lnTo>
                  <a:pt x="298" y="107"/>
                </a:lnTo>
                <a:lnTo>
                  <a:pt x="298" y="105"/>
                </a:lnTo>
                <a:lnTo>
                  <a:pt x="304" y="97"/>
                </a:lnTo>
                <a:lnTo>
                  <a:pt x="306" y="92"/>
                </a:lnTo>
                <a:lnTo>
                  <a:pt x="309" y="90"/>
                </a:lnTo>
                <a:lnTo>
                  <a:pt x="306" y="89"/>
                </a:lnTo>
                <a:lnTo>
                  <a:pt x="308" y="85"/>
                </a:lnTo>
                <a:lnTo>
                  <a:pt x="308" y="83"/>
                </a:lnTo>
                <a:lnTo>
                  <a:pt x="309" y="82"/>
                </a:lnTo>
                <a:lnTo>
                  <a:pt x="311" y="83"/>
                </a:lnTo>
                <a:lnTo>
                  <a:pt x="314" y="83"/>
                </a:lnTo>
                <a:lnTo>
                  <a:pt x="314" y="85"/>
                </a:lnTo>
                <a:lnTo>
                  <a:pt x="311" y="85"/>
                </a:lnTo>
                <a:lnTo>
                  <a:pt x="313" y="89"/>
                </a:lnTo>
                <a:lnTo>
                  <a:pt x="314" y="89"/>
                </a:lnTo>
                <a:lnTo>
                  <a:pt x="316" y="90"/>
                </a:lnTo>
                <a:lnTo>
                  <a:pt x="321" y="92"/>
                </a:lnTo>
                <a:lnTo>
                  <a:pt x="323" y="92"/>
                </a:lnTo>
                <a:lnTo>
                  <a:pt x="324" y="92"/>
                </a:lnTo>
                <a:lnTo>
                  <a:pt x="326" y="90"/>
                </a:lnTo>
                <a:lnTo>
                  <a:pt x="331" y="92"/>
                </a:lnTo>
                <a:lnTo>
                  <a:pt x="336" y="90"/>
                </a:lnTo>
                <a:lnTo>
                  <a:pt x="338" y="90"/>
                </a:lnTo>
                <a:lnTo>
                  <a:pt x="339" y="89"/>
                </a:lnTo>
                <a:lnTo>
                  <a:pt x="339" y="85"/>
                </a:lnTo>
                <a:lnTo>
                  <a:pt x="343" y="85"/>
                </a:lnTo>
                <a:lnTo>
                  <a:pt x="338" y="83"/>
                </a:lnTo>
                <a:lnTo>
                  <a:pt x="338" y="82"/>
                </a:lnTo>
                <a:lnTo>
                  <a:pt x="343" y="82"/>
                </a:lnTo>
                <a:lnTo>
                  <a:pt x="339" y="78"/>
                </a:lnTo>
                <a:lnTo>
                  <a:pt x="344" y="78"/>
                </a:lnTo>
                <a:lnTo>
                  <a:pt x="344" y="75"/>
                </a:lnTo>
                <a:lnTo>
                  <a:pt x="346" y="75"/>
                </a:lnTo>
                <a:lnTo>
                  <a:pt x="346" y="75"/>
                </a:lnTo>
                <a:lnTo>
                  <a:pt x="355" y="75"/>
                </a:lnTo>
                <a:lnTo>
                  <a:pt x="355" y="73"/>
                </a:lnTo>
                <a:lnTo>
                  <a:pt x="356" y="70"/>
                </a:lnTo>
                <a:lnTo>
                  <a:pt x="356" y="68"/>
                </a:lnTo>
                <a:lnTo>
                  <a:pt x="358" y="68"/>
                </a:lnTo>
                <a:lnTo>
                  <a:pt x="360" y="65"/>
                </a:lnTo>
                <a:lnTo>
                  <a:pt x="368" y="65"/>
                </a:lnTo>
                <a:lnTo>
                  <a:pt x="375" y="72"/>
                </a:lnTo>
                <a:lnTo>
                  <a:pt x="378" y="73"/>
                </a:lnTo>
                <a:lnTo>
                  <a:pt x="380" y="72"/>
                </a:lnTo>
                <a:lnTo>
                  <a:pt x="383" y="73"/>
                </a:lnTo>
                <a:lnTo>
                  <a:pt x="381" y="70"/>
                </a:lnTo>
                <a:lnTo>
                  <a:pt x="383" y="70"/>
                </a:lnTo>
                <a:lnTo>
                  <a:pt x="386" y="72"/>
                </a:lnTo>
                <a:lnTo>
                  <a:pt x="388" y="72"/>
                </a:lnTo>
                <a:lnTo>
                  <a:pt x="388" y="68"/>
                </a:lnTo>
                <a:lnTo>
                  <a:pt x="390" y="70"/>
                </a:lnTo>
                <a:lnTo>
                  <a:pt x="391" y="70"/>
                </a:lnTo>
                <a:lnTo>
                  <a:pt x="391" y="73"/>
                </a:lnTo>
                <a:lnTo>
                  <a:pt x="391" y="75"/>
                </a:lnTo>
                <a:lnTo>
                  <a:pt x="390" y="75"/>
                </a:lnTo>
                <a:lnTo>
                  <a:pt x="388" y="75"/>
                </a:lnTo>
                <a:lnTo>
                  <a:pt x="390" y="77"/>
                </a:lnTo>
                <a:lnTo>
                  <a:pt x="391" y="80"/>
                </a:lnTo>
                <a:lnTo>
                  <a:pt x="393" y="77"/>
                </a:lnTo>
                <a:lnTo>
                  <a:pt x="393" y="78"/>
                </a:lnTo>
                <a:lnTo>
                  <a:pt x="395" y="77"/>
                </a:lnTo>
                <a:lnTo>
                  <a:pt x="395" y="80"/>
                </a:lnTo>
                <a:lnTo>
                  <a:pt x="393" y="82"/>
                </a:lnTo>
                <a:lnTo>
                  <a:pt x="395" y="82"/>
                </a:lnTo>
                <a:lnTo>
                  <a:pt x="400" y="80"/>
                </a:lnTo>
                <a:lnTo>
                  <a:pt x="398" y="83"/>
                </a:lnTo>
                <a:lnTo>
                  <a:pt x="400" y="85"/>
                </a:lnTo>
                <a:lnTo>
                  <a:pt x="398" y="85"/>
                </a:lnTo>
                <a:lnTo>
                  <a:pt x="400" y="85"/>
                </a:lnTo>
                <a:lnTo>
                  <a:pt x="398" y="87"/>
                </a:lnTo>
                <a:lnTo>
                  <a:pt x="400" y="87"/>
                </a:lnTo>
                <a:lnTo>
                  <a:pt x="403" y="87"/>
                </a:lnTo>
                <a:lnTo>
                  <a:pt x="405" y="90"/>
                </a:lnTo>
                <a:lnTo>
                  <a:pt x="403" y="94"/>
                </a:lnTo>
                <a:lnTo>
                  <a:pt x="405" y="95"/>
                </a:lnTo>
                <a:lnTo>
                  <a:pt x="405" y="97"/>
                </a:lnTo>
                <a:lnTo>
                  <a:pt x="406" y="99"/>
                </a:lnTo>
                <a:lnTo>
                  <a:pt x="408" y="99"/>
                </a:lnTo>
                <a:lnTo>
                  <a:pt x="406" y="104"/>
                </a:lnTo>
                <a:lnTo>
                  <a:pt x="406" y="107"/>
                </a:lnTo>
                <a:lnTo>
                  <a:pt x="403" y="115"/>
                </a:lnTo>
                <a:lnTo>
                  <a:pt x="403" y="120"/>
                </a:lnTo>
                <a:lnTo>
                  <a:pt x="403" y="122"/>
                </a:lnTo>
                <a:lnTo>
                  <a:pt x="383" y="110"/>
                </a:lnTo>
                <a:lnTo>
                  <a:pt x="363" y="100"/>
                </a:lnTo>
                <a:lnTo>
                  <a:pt x="356" y="97"/>
                </a:lnTo>
                <a:lnTo>
                  <a:pt x="351" y="95"/>
                </a:lnTo>
                <a:lnTo>
                  <a:pt x="353" y="104"/>
                </a:lnTo>
                <a:lnTo>
                  <a:pt x="351" y="107"/>
                </a:lnTo>
                <a:lnTo>
                  <a:pt x="355" y="107"/>
                </a:lnTo>
                <a:lnTo>
                  <a:pt x="355" y="107"/>
                </a:lnTo>
                <a:lnTo>
                  <a:pt x="350" y="117"/>
                </a:lnTo>
                <a:lnTo>
                  <a:pt x="351" y="119"/>
                </a:lnTo>
                <a:lnTo>
                  <a:pt x="350" y="124"/>
                </a:lnTo>
                <a:lnTo>
                  <a:pt x="350" y="125"/>
                </a:lnTo>
                <a:lnTo>
                  <a:pt x="353" y="129"/>
                </a:lnTo>
                <a:lnTo>
                  <a:pt x="351" y="130"/>
                </a:lnTo>
                <a:lnTo>
                  <a:pt x="350" y="135"/>
                </a:lnTo>
                <a:lnTo>
                  <a:pt x="346" y="137"/>
                </a:lnTo>
                <a:lnTo>
                  <a:pt x="346" y="139"/>
                </a:lnTo>
                <a:lnTo>
                  <a:pt x="344" y="142"/>
                </a:lnTo>
                <a:lnTo>
                  <a:pt x="341" y="147"/>
                </a:lnTo>
                <a:lnTo>
                  <a:pt x="343" y="147"/>
                </a:lnTo>
                <a:lnTo>
                  <a:pt x="343" y="149"/>
                </a:lnTo>
                <a:lnTo>
                  <a:pt x="339" y="154"/>
                </a:lnTo>
                <a:lnTo>
                  <a:pt x="336" y="154"/>
                </a:lnTo>
                <a:lnTo>
                  <a:pt x="336" y="157"/>
                </a:lnTo>
                <a:lnTo>
                  <a:pt x="334" y="160"/>
                </a:lnTo>
                <a:lnTo>
                  <a:pt x="331" y="162"/>
                </a:lnTo>
                <a:lnTo>
                  <a:pt x="329" y="160"/>
                </a:lnTo>
                <a:lnTo>
                  <a:pt x="328" y="162"/>
                </a:lnTo>
                <a:lnTo>
                  <a:pt x="324" y="167"/>
                </a:lnTo>
                <a:lnTo>
                  <a:pt x="324" y="172"/>
                </a:lnTo>
                <a:lnTo>
                  <a:pt x="321" y="181"/>
                </a:lnTo>
                <a:lnTo>
                  <a:pt x="309" y="174"/>
                </a:lnTo>
                <a:lnTo>
                  <a:pt x="306" y="181"/>
                </a:lnTo>
                <a:lnTo>
                  <a:pt x="304" y="181"/>
                </a:lnTo>
                <a:lnTo>
                  <a:pt x="304" y="186"/>
                </a:lnTo>
                <a:lnTo>
                  <a:pt x="304" y="192"/>
                </a:lnTo>
                <a:lnTo>
                  <a:pt x="304" y="197"/>
                </a:lnTo>
                <a:lnTo>
                  <a:pt x="301" y="197"/>
                </a:lnTo>
                <a:lnTo>
                  <a:pt x="294" y="219"/>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4999" name="Freeform 71"/>
          <p:cNvSpPr>
            <a:spLocks/>
          </p:cNvSpPr>
          <p:nvPr/>
        </p:nvSpPr>
        <p:spPr bwMode="auto">
          <a:xfrm>
            <a:off x="7400925" y="2655888"/>
            <a:ext cx="725488" cy="349250"/>
          </a:xfrm>
          <a:custGeom>
            <a:avLst/>
            <a:gdLst/>
            <a:ahLst/>
            <a:cxnLst>
              <a:cxn ang="0">
                <a:pos x="389" y="132"/>
              </a:cxn>
              <a:cxn ang="0">
                <a:pos x="404" y="157"/>
              </a:cxn>
              <a:cxn ang="0">
                <a:pos x="375" y="192"/>
              </a:cxn>
              <a:cxn ang="0">
                <a:pos x="352" y="165"/>
              </a:cxn>
              <a:cxn ang="0">
                <a:pos x="345" y="153"/>
              </a:cxn>
              <a:cxn ang="0">
                <a:pos x="333" y="160"/>
              </a:cxn>
              <a:cxn ang="0">
                <a:pos x="313" y="138"/>
              </a:cxn>
              <a:cxn ang="0">
                <a:pos x="323" y="132"/>
              </a:cxn>
              <a:cxn ang="0">
                <a:pos x="305" y="115"/>
              </a:cxn>
              <a:cxn ang="0">
                <a:pos x="300" y="108"/>
              </a:cxn>
              <a:cxn ang="0">
                <a:pos x="313" y="98"/>
              </a:cxn>
              <a:cxn ang="0">
                <a:pos x="302" y="90"/>
              </a:cxn>
              <a:cxn ang="0">
                <a:pos x="293" y="66"/>
              </a:cxn>
              <a:cxn ang="0">
                <a:pos x="310" y="40"/>
              </a:cxn>
              <a:cxn ang="0">
                <a:pos x="298" y="26"/>
              </a:cxn>
              <a:cxn ang="0">
                <a:pos x="278" y="66"/>
              </a:cxn>
              <a:cxn ang="0">
                <a:pos x="263" y="73"/>
              </a:cxn>
              <a:cxn ang="0">
                <a:pos x="278" y="80"/>
              </a:cxn>
              <a:cxn ang="0">
                <a:pos x="287" y="147"/>
              </a:cxn>
              <a:cxn ang="0">
                <a:pos x="293" y="167"/>
              </a:cxn>
              <a:cxn ang="0">
                <a:pos x="313" y="197"/>
              </a:cxn>
              <a:cxn ang="0">
                <a:pos x="256" y="180"/>
              </a:cxn>
              <a:cxn ang="0">
                <a:pos x="223" y="175"/>
              </a:cxn>
              <a:cxn ang="0">
                <a:pos x="230" y="138"/>
              </a:cxn>
              <a:cxn ang="0">
                <a:pos x="233" y="128"/>
              </a:cxn>
              <a:cxn ang="0">
                <a:pos x="223" y="113"/>
              </a:cxn>
              <a:cxn ang="0">
                <a:pos x="201" y="103"/>
              </a:cxn>
              <a:cxn ang="0">
                <a:pos x="186" y="102"/>
              </a:cxn>
              <a:cxn ang="0">
                <a:pos x="186" y="90"/>
              </a:cxn>
              <a:cxn ang="0">
                <a:pos x="174" y="82"/>
              </a:cxn>
              <a:cxn ang="0">
                <a:pos x="159" y="82"/>
              </a:cxn>
              <a:cxn ang="0">
                <a:pos x="158" y="73"/>
              </a:cxn>
              <a:cxn ang="0">
                <a:pos x="153" y="68"/>
              </a:cxn>
              <a:cxn ang="0">
                <a:pos x="153" y="63"/>
              </a:cxn>
              <a:cxn ang="0">
                <a:pos x="148" y="60"/>
              </a:cxn>
              <a:cxn ang="0">
                <a:pos x="143" y="60"/>
              </a:cxn>
              <a:cxn ang="0">
                <a:pos x="144" y="56"/>
              </a:cxn>
              <a:cxn ang="0">
                <a:pos x="141" y="55"/>
              </a:cxn>
              <a:cxn ang="0">
                <a:pos x="136" y="56"/>
              </a:cxn>
              <a:cxn ang="0">
                <a:pos x="121" y="48"/>
              </a:cxn>
              <a:cxn ang="0">
                <a:pos x="109" y="53"/>
              </a:cxn>
              <a:cxn ang="0">
                <a:pos x="99" y="58"/>
              </a:cxn>
              <a:cxn ang="0">
                <a:pos x="96" y="65"/>
              </a:cxn>
              <a:cxn ang="0">
                <a:pos x="92" y="68"/>
              </a:cxn>
              <a:cxn ang="0">
                <a:pos x="84" y="75"/>
              </a:cxn>
              <a:cxn ang="0">
                <a:pos x="74" y="75"/>
              </a:cxn>
              <a:cxn ang="0">
                <a:pos x="64" y="68"/>
              </a:cxn>
              <a:cxn ang="0">
                <a:pos x="62" y="65"/>
              </a:cxn>
              <a:cxn ang="0">
                <a:pos x="62" y="73"/>
              </a:cxn>
              <a:cxn ang="0">
                <a:pos x="51" y="90"/>
              </a:cxn>
              <a:cxn ang="0">
                <a:pos x="37" y="90"/>
              </a:cxn>
              <a:cxn ang="0">
                <a:pos x="36" y="97"/>
              </a:cxn>
              <a:cxn ang="0">
                <a:pos x="26" y="112"/>
              </a:cxn>
              <a:cxn ang="0">
                <a:pos x="11" y="127"/>
              </a:cxn>
              <a:cxn ang="0">
                <a:pos x="57" y="56"/>
              </a:cxn>
              <a:cxn ang="0">
                <a:pos x="173" y="33"/>
              </a:cxn>
              <a:cxn ang="0">
                <a:pos x="231" y="20"/>
              </a:cxn>
              <a:cxn ang="0">
                <a:pos x="317" y="0"/>
              </a:cxn>
              <a:cxn ang="0">
                <a:pos x="335" y="63"/>
              </a:cxn>
            </a:cxnLst>
            <a:rect l="0" t="0" r="r" b="b"/>
            <a:pathLst>
              <a:path w="410" h="197">
                <a:moveTo>
                  <a:pt x="353" y="117"/>
                </a:moveTo>
                <a:lnTo>
                  <a:pt x="355" y="127"/>
                </a:lnTo>
                <a:lnTo>
                  <a:pt x="358" y="138"/>
                </a:lnTo>
                <a:lnTo>
                  <a:pt x="389" y="132"/>
                </a:lnTo>
                <a:lnTo>
                  <a:pt x="410" y="127"/>
                </a:lnTo>
                <a:lnTo>
                  <a:pt x="407" y="137"/>
                </a:lnTo>
                <a:lnTo>
                  <a:pt x="410" y="147"/>
                </a:lnTo>
                <a:lnTo>
                  <a:pt x="404" y="157"/>
                </a:lnTo>
                <a:lnTo>
                  <a:pt x="397" y="175"/>
                </a:lnTo>
                <a:lnTo>
                  <a:pt x="399" y="180"/>
                </a:lnTo>
                <a:lnTo>
                  <a:pt x="377" y="187"/>
                </a:lnTo>
                <a:lnTo>
                  <a:pt x="375" y="192"/>
                </a:lnTo>
                <a:lnTo>
                  <a:pt x="355" y="195"/>
                </a:lnTo>
                <a:lnTo>
                  <a:pt x="362" y="180"/>
                </a:lnTo>
                <a:lnTo>
                  <a:pt x="348" y="174"/>
                </a:lnTo>
                <a:lnTo>
                  <a:pt x="352" y="165"/>
                </a:lnTo>
                <a:lnTo>
                  <a:pt x="350" y="165"/>
                </a:lnTo>
                <a:lnTo>
                  <a:pt x="355" y="162"/>
                </a:lnTo>
                <a:lnTo>
                  <a:pt x="347" y="164"/>
                </a:lnTo>
                <a:lnTo>
                  <a:pt x="345" y="153"/>
                </a:lnTo>
                <a:lnTo>
                  <a:pt x="343" y="152"/>
                </a:lnTo>
                <a:lnTo>
                  <a:pt x="342" y="164"/>
                </a:lnTo>
                <a:lnTo>
                  <a:pt x="337" y="164"/>
                </a:lnTo>
                <a:lnTo>
                  <a:pt x="333" y="160"/>
                </a:lnTo>
                <a:lnTo>
                  <a:pt x="332" y="167"/>
                </a:lnTo>
                <a:lnTo>
                  <a:pt x="307" y="153"/>
                </a:lnTo>
                <a:lnTo>
                  <a:pt x="307" y="148"/>
                </a:lnTo>
                <a:lnTo>
                  <a:pt x="313" y="138"/>
                </a:lnTo>
                <a:lnTo>
                  <a:pt x="307" y="133"/>
                </a:lnTo>
                <a:lnTo>
                  <a:pt x="327" y="132"/>
                </a:lnTo>
                <a:lnTo>
                  <a:pt x="325" y="127"/>
                </a:lnTo>
                <a:lnTo>
                  <a:pt x="323" y="132"/>
                </a:lnTo>
                <a:lnTo>
                  <a:pt x="322" y="130"/>
                </a:lnTo>
                <a:lnTo>
                  <a:pt x="315" y="120"/>
                </a:lnTo>
                <a:lnTo>
                  <a:pt x="312" y="120"/>
                </a:lnTo>
                <a:lnTo>
                  <a:pt x="305" y="115"/>
                </a:lnTo>
                <a:lnTo>
                  <a:pt x="302" y="115"/>
                </a:lnTo>
                <a:lnTo>
                  <a:pt x="297" y="127"/>
                </a:lnTo>
                <a:lnTo>
                  <a:pt x="295" y="125"/>
                </a:lnTo>
                <a:lnTo>
                  <a:pt x="300" y="108"/>
                </a:lnTo>
                <a:lnTo>
                  <a:pt x="307" y="113"/>
                </a:lnTo>
                <a:lnTo>
                  <a:pt x="310" y="112"/>
                </a:lnTo>
                <a:lnTo>
                  <a:pt x="312" y="100"/>
                </a:lnTo>
                <a:lnTo>
                  <a:pt x="313" y="98"/>
                </a:lnTo>
                <a:lnTo>
                  <a:pt x="312" y="98"/>
                </a:lnTo>
                <a:lnTo>
                  <a:pt x="312" y="92"/>
                </a:lnTo>
                <a:lnTo>
                  <a:pt x="312" y="95"/>
                </a:lnTo>
                <a:lnTo>
                  <a:pt x="302" y="90"/>
                </a:lnTo>
                <a:lnTo>
                  <a:pt x="305" y="73"/>
                </a:lnTo>
                <a:lnTo>
                  <a:pt x="297" y="80"/>
                </a:lnTo>
                <a:lnTo>
                  <a:pt x="293" y="75"/>
                </a:lnTo>
                <a:lnTo>
                  <a:pt x="293" y="66"/>
                </a:lnTo>
                <a:lnTo>
                  <a:pt x="300" y="51"/>
                </a:lnTo>
                <a:lnTo>
                  <a:pt x="305" y="46"/>
                </a:lnTo>
                <a:lnTo>
                  <a:pt x="322" y="38"/>
                </a:lnTo>
                <a:lnTo>
                  <a:pt x="310" y="40"/>
                </a:lnTo>
                <a:lnTo>
                  <a:pt x="310" y="31"/>
                </a:lnTo>
                <a:lnTo>
                  <a:pt x="307" y="26"/>
                </a:lnTo>
                <a:lnTo>
                  <a:pt x="302" y="21"/>
                </a:lnTo>
                <a:lnTo>
                  <a:pt x="298" y="26"/>
                </a:lnTo>
                <a:lnTo>
                  <a:pt x="295" y="43"/>
                </a:lnTo>
                <a:lnTo>
                  <a:pt x="290" y="48"/>
                </a:lnTo>
                <a:lnTo>
                  <a:pt x="276" y="48"/>
                </a:lnTo>
                <a:lnTo>
                  <a:pt x="278" y="66"/>
                </a:lnTo>
                <a:lnTo>
                  <a:pt x="266" y="68"/>
                </a:lnTo>
                <a:lnTo>
                  <a:pt x="258" y="68"/>
                </a:lnTo>
                <a:lnTo>
                  <a:pt x="263" y="70"/>
                </a:lnTo>
                <a:lnTo>
                  <a:pt x="263" y="73"/>
                </a:lnTo>
                <a:lnTo>
                  <a:pt x="260" y="77"/>
                </a:lnTo>
                <a:lnTo>
                  <a:pt x="263" y="80"/>
                </a:lnTo>
                <a:lnTo>
                  <a:pt x="265" y="73"/>
                </a:lnTo>
                <a:lnTo>
                  <a:pt x="278" y="80"/>
                </a:lnTo>
                <a:lnTo>
                  <a:pt x="280" y="103"/>
                </a:lnTo>
                <a:lnTo>
                  <a:pt x="276" y="122"/>
                </a:lnTo>
                <a:lnTo>
                  <a:pt x="280" y="127"/>
                </a:lnTo>
                <a:lnTo>
                  <a:pt x="287" y="147"/>
                </a:lnTo>
                <a:lnTo>
                  <a:pt x="302" y="160"/>
                </a:lnTo>
                <a:lnTo>
                  <a:pt x="300" y="164"/>
                </a:lnTo>
                <a:lnTo>
                  <a:pt x="300" y="169"/>
                </a:lnTo>
                <a:lnTo>
                  <a:pt x="293" y="167"/>
                </a:lnTo>
                <a:lnTo>
                  <a:pt x="288" y="160"/>
                </a:lnTo>
                <a:lnTo>
                  <a:pt x="276" y="159"/>
                </a:lnTo>
                <a:lnTo>
                  <a:pt x="308" y="179"/>
                </a:lnTo>
                <a:lnTo>
                  <a:pt x="313" y="197"/>
                </a:lnTo>
                <a:lnTo>
                  <a:pt x="288" y="182"/>
                </a:lnTo>
                <a:lnTo>
                  <a:pt x="271" y="185"/>
                </a:lnTo>
                <a:lnTo>
                  <a:pt x="258" y="169"/>
                </a:lnTo>
                <a:lnTo>
                  <a:pt x="256" y="180"/>
                </a:lnTo>
                <a:lnTo>
                  <a:pt x="250" y="177"/>
                </a:lnTo>
                <a:lnTo>
                  <a:pt x="246" y="167"/>
                </a:lnTo>
                <a:lnTo>
                  <a:pt x="226" y="175"/>
                </a:lnTo>
                <a:lnTo>
                  <a:pt x="223" y="175"/>
                </a:lnTo>
                <a:lnTo>
                  <a:pt x="220" y="165"/>
                </a:lnTo>
                <a:lnTo>
                  <a:pt x="228" y="145"/>
                </a:lnTo>
                <a:lnTo>
                  <a:pt x="228" y="143"/>
                </a:lnTo>
                <a:lnTo>
                  <a:pt x="230" y="138"/>
                </a:lnTo>
                <a:lnTo>
                  <a:pt x="231" y="137"/>
                </a:lnTo>
                <a:lnTo>
                  <a:pt x="233" y="137"/>
                </a:lnTo>
                <a:lnTo>
                  <a:pt x="235" y="137"/>
                </a:lnTo>
                <a:lnTo>
                  <a:pt x="233" y="128"/>
                </a:lnTo>
                <a:lnTo>
                  <a:pt x="241" y="115"/>
                </a:lnTo>
                <a:lnTo>
                  <a:pt x="231" y="108"/>
                </a:lnTo>
                <a:lnTo>
                  <a:pt x="228" y="105"/>
                </a:lnTo>
                <a:lnTo>
                  <a:pt x="223" y="113"/>
                </a:lnTo>
                <a:lnTo>
                  <a:pt x="218" y="112"/>
                </a:lnTo>
                <a:lnTo>
                  <a:pt x="211" y="112"/>
                </a:lnTo>
                <a:lnTo>
                  <a:pt x="208" y="107"/>
                </a:lnTo>
                <a:lnTo>
                  <a:pt x="201" y="103"/>
                </a:lnTo>
                <a:lnTo>
                  <a:pt x="200" y="103"/>
                </a:lnTo>
                <a:lnTo>
                  <a:pt x="193" y="105"/>
                </a:lnTo>
                <a:lnTo>
                  <a:pt x="189" y="103"/>
                </a:lnTo>
                <a:lnTo>
                  <a:pt x="186" y="102"/>
                </a:lnTo>
                <a:lnTo>
                  <a:pt x="184" y="100"/>
                </a:lnTo>
                <a:lnTo>
                  <a:pt x="183" y="97"/>
                </a:lnTo>
                <a:lnTo>
                  <a:pt x="184" y="93"/>
                </a:lnTo>
                <a:lnTo>
                  <a:pt x="186" y="90"/>
                </a:lnTo>
                <a:lnTo>
                  <a:pt x="184" y="88"/>
                </a:lnTo>
                <a:lnTo>
                  <a:pt x="183" y="87"/>
                </a:lnTo>
                <a:lnTo>
                  <a:pt x="178" y="85"/>
                </a:lnTo>
                <a:lnTo>
                  <a:pt x="174" y="82"/>
                </a:lnTo>
                <a:lnTo>
                  <a:pt x="171" y="82"/>
                </a:lnTo>
                <a:lnTo>
                  <a:pt x="164" y="82"/>
                </a:lnTo>
                <a:lnTo>
                  <a:pt x="161" y="82"/>
                </a:lnTo>
                <a:lnTo>
                  <a:pt x="159" y="82"/>
                </a:lnTo>
                <a:lnTo>
                  <a:pt x="158" y="80"/>
                </a:lnTo>
                <a:lnTo>
                  <a:pt x="158" y="78"/>
                </a:lnTo>
                <a:lnTo>
                  <a:pt x="156" y="77"/>
                </a:lnTo>
                <a:lnTo>
                  <a:pt x="158" y="73"/>
                </a:lnTo>
                <a:lnTo>
                  <a:pt x="156" y="70"/>
                </a:lnTo>
                <a:lnTo>
                  <a:pt x="153" y="70"/>
                </a:lnTo>
                <a:lnTo>
                  <a:pt x="151" y="70"/>
                </a:lnTo>
                <a:lnTo>
                  <a:pt x="153" y="68"/>
                </a:lnTo>
                <a:lnTo>
                  <a:pt x="151" y="68"/>
                </a:lnTo>
                <a:lnTo>
                  <a:pt x="153" y="68"/>
                </a:lnTo>
                <a:lnTo>
                  <a:pt x="151" y="66"/>
                </a:lnTo>
                <a:lnTo>
                  <a:pt x="153" y="63"/>
                </a:lnTo>
                <a:lnTo>
                  <a:pt x="148" y="65"/>
                </a:lnTo>
                <a:lnTo>
                  <a:pt x="146" y="65"/>
                </a:lnTo>
                <a:lnTo>
                  <a:pt x="148" y="63"/>
                </a:lnTo>
                <a:lnTo>
                  <a:pt x="148" y="60"/>
                </a:lnTo>
                <a:lnTo>
                  <a:pt x="146" y="61"/>
                </a:lnTo>
                <a:lnTo>
                  <a:pt x="146" y="60"/>
                </a:lnTo>
                <a:lnTo>
                  <a:pt x="144" y="63"/>
                </a:lnTo>
                <a:lnTo>
                  <a:pt x="143" y="60"/>
                </a:lnTo>
                <a:lnTo>
                  <a:pt x="141" y="58"/>
                </a:lnTo>
                <a:lnTo>
                  <a:pt x="143" y="58"/>
                </a:lnTo>
                <a:lnTo>
                  <a:pt x="144" y="58"/>
                </a:lnTo>
                <a:lnTo>
                  <a:pt x="144" y="56"/>
                </a:lnTo>
                <a:lnTo>
                  <a:pt x="144" y="53"/>
                </a:lnTo>
                <a:lnTo>
                  <a:pt x="143" y="53"/>
                </a:lnTo>
                <a:lnTo>
                  <a:pt x="141" y="51"/>
                </a:lnTo>
                <a:lnTo>
                  <a:pt x="141" y="55"/>
                </a:lnTo>
                <a:lnTo>
                  <a:pt x="139" y="55"/>
                </a:lnTo>
                <a:lnTo>
                  <a:pt x="136" y="53"/>
                </a:lnTo>
                <a:lnTo>
                  <a:pt x="134" y="53"/>
                </a:lnTo>
                <a:lnTo>
                  <a:pt x="136" y="56"/>
                </a:lnTo>
                <a:lnTo>
                  <a:pt x="133" y="55"/>
                </a:lnTo>
                <a:lnTo>
                  <a:pt x="131" y="56"/>
                </a:lnTo>
                <a:lnTo>
                  <a:pt x="128" y="55"/>
                </a:lnTo>
                <a:lnTo>
                  <a:pt x="121" y="48"/>
                </a:lnTo>
                <a:lnTo>
                  <a:pt x="113" y="48"/>
                </a:lnTo>
                <a:lnTo>
                  <a:pt x="111" y="51"/>
                </a:lnTo>
                <a:lnTo>
                  <a:pt x="109" y="51"/>
                </a:lnTo>
                <a:lnTo>
                  <a:pt x="109" y="53"/>
                </a:lnTo>
                <a:lnTo>
                  <a:pt x="108" y="56"/>
                </a:lnTo>
                <a:lnTo>
                  <a:pt x="108" y="58"/>
                </a:lnTo>
                <a:lnTo>
                  <a:pt x="99" y="58"/>
                </a:lnTo>
                <a:lnTo>
                  <a:pt x="99" y="58"/>
                </a:lnTo>
                <a:lnTo>
                  <a:pt x="97" y="58"/>
                </a:lnTo>
                <a:lnTo>
                  <a:pt x="97" y="61"/>
                </a:lnTo>
                <a:lnTo>
                  <a:pt x="92" y="61"/>
                </a:lnTo>
                <a:lnTo>
                  <a:pt x="96" y="65"/>
                </a:lnTo>
                <a:lnTo>
                  <a:pt x="91" y="65"/>
                </a:lnTo>
                <a:lnTo>
                  <a:pt x="91" y="66"/>
                </a:lnTo>
                <a:lnTo>
                  <a:pt x="96" y="68"/>
                </a:lnTo>
                <a:lnTo>
                  <a:pt x="92" y="68"/>
                </a:lnTo>
                <a:lnTo>
                  <a:pt x="92" y="72"/>
                </a:lnTo>
                <a:lnTo>
                  <a:pt x="91" y="73"/>
                </a:lnTo>
                <a:lnTo>
                  <a:pt x="89" y="73"/>
                </a:lnTo>
                <a:lnTo>
                  <a:pt x="84" y="75"/>
                </a:lnTo>
                <a:lnTo>
                  <a:pt x="79" y="73"/>
                </a:lnTo>
                <a:lnTo>
                  <a:pt x="77" y="75"/>
                </a:lnTo>
                <a:lnTo>
                  <a:pt x="76" y="75"/>
                </a:lnTo>
                <a:lnTo>
                  <a:pt x="74" y="75"/>
                </a:lnTo>
                <a:lnTo>
                  <a:pt x="69" y="73"/>
                </a:lnTo>
                <a:lnTo>
                  <a:pt x="67" y="72"/>
                </a:lnTo>
                <a:lnTo>
                  <a:pt x="66" y="72"/>
                </a:lnTo>
                <a:lnTo>
                  <a:pt x="64" y="68"/>
                </a:lnTo>
                <a:lnTo>
                  <a:pt x="67" y="68"/>
                </a:lnTo>
                <a:lnTo>
                  <a:pt x="67" y="66"/>
                </a:lnTo>
                <a:lnTo>
                  <a:pt x="64" y="66"/>
                </a:lnTo>
                <a:lnTo>
                  <a:pt x="62" y="65"/>
                </a:lnTo>
                <a:lnTo>
                  <a:pt x="61" y="66"/>
                </a:lnTo>
                <a:lnTo>
                  <a:pt x="61" y="68"/>
                </a:lnTo>
                <a:lnTo>
                  <a:pt x="59" y="72"/>
                </a:lnTo>
                <a:lnTo>
                  <a:pt x="62" y="73"/>
                </a:lnTo>
                <a:lnTo>
                  <a:pt x="59" y="75"/>
                </a:lnTo>
                <a:lnTo>
                  <a:pt x="57" y="80"/>
                </a:lnTo>
                <a:lnTo>
                  <a:pt x="51" y="88"/>
                </a:lnTo>
                <a:lnTo>
                  <a:pt x="51" y="90"/>
                </a:lnTo>
                <a:lnTo>
                  <a:pt x="42" y="88"/>
                </a:lnTo>
                <a:lnTo>
                  <a:pt x="41" y="88"/>
                </a:lnTo>
                <a:lnTo>
                  <a:pt x="41" y="90"/>
                </a:lnTo>
                <a:lnTo>
                  <a:pt x="37" y="90"/>
                </a:lnTo>
                <a:lnTo>
                  <a:pt x="39" y="90"/>
                </a:lnTo>
                <a:lnTo>
                  <a:pt x="39" y="92"/>
                </a:lnTo>
                <a:lnTo>
                  <a:pt x="36" y="97"/>
                </a:lnTo>
                <a:lnTo>
                  <a:pt x="36" y="97"/>
                </a:lnTo>
                <a:lnTo>
                  <a:pt x="36" y="100"/>
                </a:lnTo>
                <a:lnTo>
                  <a:pt x="27" y="107"/>
                </a:lnTo>
                <a:lnTo>
                  <a:pt x="26" y="110"/>
                </a:lnTo>
                <a:lnTo>
                  <a:pt x="26" y="112"/>
                </a:lnTo>
                <a:lnTo>
                  <a:pt x="21" y="113"/>
                </a:lnTo>
                <a:lnTo>
                  <a:pt x="17" y="117"/>
                </a:lnTo>
                <a:lnTo>
                  <a:pt x="14" y="123"/>
                </a:lnTo>
                <a:lnTo>
                  <a:pt x="11" y="127"/>
                </a:lnTo>
                <a:lnTo>
                  <a:pt x="0" y="68"/>
                </a:lnTo>
                <a:lnTo>
                  <a:pt x="7" y="68"/>
                </a:lnTo>
                <a:lnTo>
                  <a:pt x="47" y="58"/>
                </a:lnTo>
                <a:lnTo>
                  <a:pt x="57" y="56"/>
                </a:lnTo>
                <a:lnTo>
                  <a:pt x="94" y="48"/>
                </a:lnTo>
                <a:lnTo>
                  <a:pt x="99" y="48"/>
                </a:lnTo>
                <a:lnTo>
                  <a:pt x="119" y="43"/>
                </a:lnTo>
                <a:lnTo>
                  <a:pt x="173" y="33"/>
                </a:lnTo>
                <a:lnTo>
                  <a:pt x="174" y="33"/>
                </a:lnTo>
                <a:lnTo>
                  <a:pt x="195" y="28"/>
                </a:lnTo>
                <a:lnTo>
                  <a:pt x="215" y="25"/>
                </a:lnTo>
                <a:lnTo>
                  <a:pt x="231" y="20"/>
                </a:lnTo>
                <a:lnTo>
                  <a:pt x="250" y="16"/>
                </a:lnTo>
                <a:lnTo>
                  <a:pt x="280" y="8"/>
                </a:lnTo>
                <a:lnTo>
                  <a:pt x="288" y="6"/>
                </a:lnTo>
                <a:lnTo>
                  <a:pt x="317" y="0"/>
                </a:lnTo>
                <a:lnTo>
                  <a:pt x="328" y="36"/>
                </a:lnTo>
                <a:lnTo>
                  <a:pt x="332" y="48"/>
                </a:lnTo>
                <a:lnTo>
                  <a:pt x="333" y="51"/>
                </a:lnTo>
                <a:lnTo>
                  <a:pt x="335" y="63"/>
                </a:lnTo>
                <a:lnTo>
                  <a:pt x="345" y="98"/>
                </a:lnTo>
                <a:lnTo>
                  <a:pt x="353" y="117"/>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5000" name="Freeform 72"/>
          <p:cNvSpPr>
            <a:spLocks/>
          </p:cNvSpPr>
          <p:nvPr/>
        </p:nvSpPr>
        <p:spPr bwMode="auto">
          <a:xfrm>
            <a:off x="6843713" y="2795592"/>
            <a:ext cx="1249362" cy="714375"/>
          </a:xfrm>
          <a:custGeom>
            <a:avLst/>
            <a:gdLst/>
            <a:ahLst/>
            <a:cxnLst>
              <a:cxn ang="0">
                <a:pos x="331" y="355"/>
              </a:cxn>
              <a:cxn ang="0">
                <a:pos x="182" y="375"/>
              </a:cxn>
              <a:cxn ang="0">
                <a:pos x="134" y="383"/>
              </a:cxn>
              <a:cxn ang="0">
                <a:pos x="40" y="398"/>
              </a:cxn>
              <a:cxn ang="0">
                <a:pos x="20" y="393"/>
              </a:cxn>
              <a:cxn ang="0">
                <a:pos x="49" y="378"/>
              </a:cxn>
              <a:cxn ang="0">
                <a:pos x="69" y="353"/>
              </a:cxn>
              <a:cxn ang="0">
                <a:pos x="79" y="335"/>
              </a:cxn>
              <a:cxn ang="0">
                <a:pos x="115" y="305"/>
              </a:cxn>
              <a:cxn ang="0">
                <a:pos x="146" y="288"/>
              </a:cxn>
              <a:cxn ang="0">
                <a:pos x="157" y="300"/>
              </a:cxn>
              <a:cxn ang="0">
                <a:pos x="181" y="305"/>
              </a:cxn>
              <a:cxn ang="0">
                <a:pos x="197" y="288"/>
              </a:cxn>
              <a:cxn ang="0">
                <a:pos x="233" y="286"/>
              </a:cxn>
              <a:cxn ang="0">
                <a:pos x="241" y="270"/>
              </a:cxn>
              <a:cxn ang="0">
                <a:pos x="251" y="271"/>
              </a:cxn>
              <a:cxn ang="0">
                <a:pos x="273" y="260"/>
              </a:cxn>
              <a:cxn ang="0">
                <a:pos x="284" y="255"/>
              </a:cxn>
              <a:cxn ang="0">
                <a:pos x="291" y="241"/>
              </a:cxn>
              <a:cxn ang="0">
                <a:pos x="288" y="226"/>
              </a:cxn>
              <a:cxn ang="0">
                <a:pos x="294" y="208"/>
              </a:cxn>
              <a:cxn ang="0">
                <a:pos x="308" y="183"/>
              </a:cxn>
              <a:cxn ang="0">
                <a:pos x="318" y="157"/>
              </a:cxn>
              <a:cxn ang="0">
                <a:pos x="321" y="142"/>
              </a:cxn>
              <a:cxn ang="0">
                <a:pos x="335" y="121"/>
              </a:cxn>
              <a:cxn ang="0">
                <a:pos x="371" y="102"/>
              </a:cxn>
              <a:cxn ang="0">
                <a:pos x="388" y="86"/>
              </a:cxn>
              <a:cxn ang="0">
                <a:pos x="401" y="65"/>
              </a:cxn>
              <a:cxn ang="0">
                <a:pos x="408" y="52"/>
              </a:cxn>
              <a:cxn ang="0">
                <a:pos x="420" y="34"/>
              </a:cxn>
              <a:cxn ang="0">
                <a:pos x="422" y="12"/>
              </a:cxn>
              <a:cxn ang="0">
                <a:pos x="450" y="15"/>
              </a:cxn>
              <a:cxn ang="0">
                <a:pos x="475" y="4"/>
              </a:cxn>
              <a:cxn ang="0">
                <a:pos x="498" y="10"/>
              </a:cxn>
              <a:cxn ang="0">
                <a:pos x="503" y="25"/>
              </a:cxn>
              <a:cxn ang="0">
                <a:pos x="532" y="34"/>
              </a:cxn>
              <a:cxn ang="0">
                <a:pos x="545" y="45"/>
              </a:cxn>
              <a:cxn ang="0">
                <a:pos x="544" y="60"/>
              </a:cxn>
              <a:cxn ang="0">
                <a:pos x="530" y="87"/>
              </a:cxn>
              <a:cxn ang="0">
                <a:pos x="562" y="107"/>
              </a:cxn>
              <a:cxn ang="0">
                <a:pos x="612" y="127"/>
              </a:cxn>
              <a:cxn ang="0">
                <a:pos x="634" y="157"/>
              </a:cxn>
              <a:cxn ang="0">
                <a:pos x="592" y="142"/>
              </a:cxn>
              <a:cxn ang="0">
                <a:pos x="639" y="178"/>
              </a:cxn>
              <a:cxn ang="0">
                <a:pos x="647" y="198"/>
              </a:cxn>
              <a:cxn ang="0">
                <a:pos x="634" y="196"/>
              </a:cxn>
              <a:cxn ang="0">
                <a:pos x="624" y="208"/>
              </a:cxn>
              <a:cxn ang="0">
                <a:pos x="656" y="221"/>
              </a:cxn>
              <a:cxn ang="0">
                <a:pos x="636" y="231"/>
              </a:cxn>
              <a:cxn ang="0">
                <a:pos x="621" y="216"/>
              </a:cxn>
              <a:cxn ang="0">
                <a:pos x="599" y="218"/>
              </a:cxn>
              <a:cxn ang="0">
                <a:pos x="621" y="224"/>
              </a:cxn>
              <a:cxn ang="0">
                <a:pos x="639" y="248"/>
              </a:cxn>
              <a:cxn ang="0">
                <a:pos x="649" y="248"/>
              </a:cxn>
              <a:cxn ang="0">
                <a:pos x="662" y="255"/>
              </a:cxn>
              <a:cxn ang="0">
                <a:pos x="686" y="236"/>
              </a:cxn>
              <a:cxn ang="0">
                <a:pos x="693" y="278"/>
              </a:cxn>
              <a:cxn ang="0">
                <a:pos x="646" y="288"/>
              </a:cxn>
              <a:cxn ang="0">
                <a:pos x="525" y="316"/>
              </a:cxn>
              <a:cxn ang="0">
                <a:pos x="413" y="340"/>
              </a:cxn>
            </a:cxnLst>
            <a:rect l="0" t="0" r="r" b="b"/>
            <a:pathLst>
              <a:path w="706" h="403">
                <a:moveTo>
                  <a:pt x="413" y="340"/>
                </a:moveTo>
                <a:lnTo>
                  <a:pt x="406" y="342"/>
                </a:lnTo>
                <a:lnTo>
                  <a:pt x="380" y="345"/>
                </a:lnTo>
                <a:lnTo>
                  <a:pt x="360" y="350"/>
                </a:lnTo>
                <a:lnTo>
                  <a:pt x="333" y="355"/>
                </a:lnTo>
                <a:lnTo>
                  <a:pt x="331" y="355"/>
                </a:lnTo>
                <a:lnTo>
                  <a:pt x="296" y="362"/>
                </a:lnTo>
                <a:lnTo>
                  <a:pt x="279" y="363"/>
                </a:lnTo>
                <a:lnTo>
                  <a:pt x="259" y="365"/>
                </a:lnTo>
                <a:lnTo>
                  <a:pt x="254" y="367"/>
                </a:lnTo>
                <a:lnTo>
                  <a:pt x="212" y="373"/>
                </a:lnTo>
                <a:lnTo>
                  <a:pt x="182" y="375"/>
                </a:lnTo>
                <a:lnTo>
                  <a:pt x="184" y="373"/>
                </a:lnTo>
                <a:lnTo>
                  <a:pt x="169" y="375"/>
                </a:lnTo>
                <a:lnTo>
                  <a:pt x="159" y="377"/>
                </a:lnTo>
                <a:lnTo>
                  <a:pt x="159" y="378"/>
                </a:lnTo>
                <a:lnTo>
                  <a:pt x="139" y="383"/>
                </a:lnTo>
                <a:lnTo>
                  <a:pt x="134" y="383"/>
                </a:lnTo>
                <a:lnTo>
                  <a:pt x="127" y="383"/>
                </a:lnTo>
                <a:lnTo>
                  <a:pt x="97" y="390"/>
                </a:lnTo>
                <a:lnTo>
                  <a:pt x="75" y="393"/>
                </a:lnTo>
                <a:lnTo>
                  <a:pt x="62" y="395"/>
                </a:lnTo>
                <a:lnTo>
                  <a:pt x="42" y="398"/>
                </a:lnTo>
                <a:lnTo>
                  <a:pt x="40" y="398"/>
                </a:lnTo>
                <a:lnTo>
                  <a:pt x="37" y="397"/>
                </a:lnTo>
                <a:lnTo>
                  <a:pt x="20" y="400"/>
                </a:lnTo>
                <a:lnTo>
                  <a:pt x="0" y="403"/>
                </a:lnTo>
                <a:lnTo>
                  <a:pt x="3" y="400"/>
                </a:lnTo>
                <a:lnTo>
                  <a:pt x="12" y="395"/>
                </a:lnTo>
                <a:lnTo>
                  <a:pt x="20" y="393"/>
                </a:lnTo>
                <a:lnTo>
                  <a:pt x="23" y="392"/>
                </a:lnTo>
                <a:lnTo>
                  <a:pt x="25" y="388"/>
                </a:lnTo>
                <a:lnTo>
                  <a:pt x="30" y="385"/>
                </a:lnTo>
                <a:lnTo>
                  <a:pt x="42" y="382"/>
                </a:lnTo>
                <a:lnTo>
                  <a:pt x="47" y="380"/>
                </a:lnTo>
                <a:lnTo>
                  <a:pt x="49" y="378"/>
                </a:lnTo>
                <a:lnTo>
                  <a:pt x="47" y="375"/>
                </a:lnTo>
                <a:lnTo>
                  <a:pt x="52" y="367"/>
                </a:lnTo>
                <a:lnTo>
                  <a:pt x="54" y="365"/>
                </a:lnTo>
                <a:lnTo>
                  <a:pt x="62" y="363"/>
                </a:lnTo>
                <a:lnTo>
                  <a:pt x="69" y="360"/>
                </a:lnTo>
                <a:lnTo>
                  <a:pt x="69" y="353"/>
                </a:lnTo>
                <a:lnTo>
                  <a:pt x="67" y="350"/>
                </a:lnTo>
                <a:lnTo>
                  <a:pt x="74" y="345"/>
                </a:lnTo>
                <a:lnTo>
                  <a:pt x="80" y="342"/>
                </a:lnTo>
                <a:lnTo>
                  <a:pt x="80" y="338"/>
                </a:lnTo>
                <a:lnTo>
                  <a:pt x="80" y="337"/>
                </a:lnTo>
                <a:lnTo>
                  <a:pt x="79" y="335"/>
                </a:lnTo>
                <a:lnTo>
                  <a:pt x="79" y="331"/>
                </a:lnTo>
                <a:lnTo>
                  <a:pt x="92" y="320"/>
                </a:lnTo>
                <a:lnTo>
                  <a:pt x="94" y="320"/>
                </a:lnTo>
                <a:lnTo>
                  <a:pt x="105" y="311"/>
                </a:lnTo>
                <a:lnTo>
                  <a:pt x="109" y="310"/>
                </a:lnTo>
                <a:lnTo>
                  <a:pt x="115" y="305"/>
                </a:lnTo>
                <a:lnTo>
                  <a:pt x="139" y="275"/>
                </a:lnTo>
                <a:lnTo>
                  <a:pt x="142" y="278"/>
                </a:lnTo>
                <a:lnTo>
                  <a:pt x="141" y="278"/>
                </a:lnTo>
                <a:lnTo>
                  <a:pt x="139" y="280"/>
                </a:lnTo>
                <a:lnTo>
                  <a:pt x="137" y="281"/>
                </a:lnTo>
                <a:lnTo>
                  <a:pt x="146" y="288"/>
                </a:lnTo>
                <a:lnTo>
                  <a:pt x="146" y="291"/>
                </a:lnTo>
                <a:lnTo>
                  <a:pt x="147" y="295"/>
                </a:lnTo>
                <a:lnTo>
                  <a:pt x="152" y="296"/>
                </a:lnTo>
                <a:lnTo>
                  <a:pt x="152" y="298"/>
                </a:lnTo>
                <a:lnTo>
                  <a:pt x="156" y="300"/>
                </a:lnTo>
                <a:lnTo>
                  <a:pt x="157" y="300"/>
                </a:lnTo>
                <a:lnTo>
                  <a:pt x="159" y="300"/>
                </a:lnTo>
                <a:lnTo>
                  <a:pt x="162" y="300"/>
                </a:lnTo>
                <a:lnTo>
                  <a:pt x="164" y="303"/>
                </a:lnTo>
                <a:lnTo>
                  <a:pt x="169" y="303"/>
                </a:lnTo>
                <a:lnTo>
                  <a:pt x="172" y="306"/>
                </a:lnTo>
                <a:lnTo>
                  <a:pt x="181" y="305"/>
                </a:lnTo>
                <a:lnTo>
                  <a:pt x="186" y="300"/>
                </a:lnTo>
                <a:lnTo>
                  <a:pt x="187" y="300"/>
                </a:lnTo>
                <a:lnTo>
                  <a:pt x="189" y="298"/>
                </a:lnTo>
                <a:lnTo>
                  <a:pt x="194" y="295"/>
                </a:lnTo>
                <a:lnTo>
                  <a:pt x="194" y="290"/>
                </a:lnTo>
                <a:lnTo>
                  <a:pt x="197" y="288"/>
                </a:lnTo>
                <a:lnTo>
                  <a:pt x="201" y="291"/>
                </a:lnTo>
                <a:lnTo>
                  <a:pt x="211" y="296"/>
                </a:lnTo>
                <a:lnTo>
                  <a:pt x="217" y="290"/>
                </a:lnTo>
                <a:lnTo>
                  <a:pt x="227" y="288"/>
                </a:lnTo>
                <a:lnTo>
                  <a:pt x="231" y="285"/>
                </a:lnTo>
                <a:lnTo>
                  <a:pt x="233" y="286"/>
                </a:lnTo>
                <a:lnTo>
                  <a:pt x="233" y="286"/>
                </a:lnTo>
                <a:lnTo>
                  <a:pt x="236" y="285"/>
                </a:lnTo>
                <a:lnTo>
                  <a:pt x="243" y="278"/>
                </a:lnTo>
                <a:lnTo>
                  <a:pt x="243" y="278"/>
                </a:lnTo>
                <a:lnTo>
                  <a:pt x="239" y="275"/>
                </a:lnTo>
                <a:lnTo>
                  <a:pt x="241" y="270"/>
                </a:lnTo>
                <a:lnTo>
                  <a:pt x="246" y="270"/>
                </a:lnTo>
                <a:lnTo>
                  <a:pt x="246" y="273"/>
                </a:lnTo>
                <a:lnTo>
                  <a:pt x="249" y="273"/>
                </a:lnTo>
                <a:lnTo>
                  <a:pt x="249" y="275"/>
                </a:lnTo>
                <a:lnTo>
                  <a:pt x="251" y="273"/>
                </a:lnTo>
                <a:lnTo>
                  <a:pt x="251" y="271"/>
                </a:lnTo>
                <a:lnTo>
                  <a:pt x="253" y="271"/>
                </a:lnTo>
                <a:lnTo>
                  <a:pt x="254" y="271"/>
                </a:lnTo>
                <a:lnTo>
                  <a:pt x="264" y="263"/>
                </a:lnTo>
                <a:lnTo>
                  <a:pt x="268" y="260"/>
                </a:lnTo>
                <a:lnTo>
                  <a:pt x="271" y="258"/>
                </a:lnTo>
                <a:lnTo>
                  <a:pt x="273" y="260"/>
                </a:lnTo>
                <a:lnTo>
                  <a:pt x="274" y="263"/>
                </a:lnTo>
                <a:lnTo>
                  <a:pt x="276" y="265"/>
                </a:lnTo>
                <a:lnTo>
                  <a:pt x="278" y="261"/>
                </a:lnTo>
                <a:lnTo>
                  <a:pt x="281" y="256"/>
                </a:lnTo>
                <a:lnTo>
                  <a:pt x="284" y="256"/>
                </a:lnTo>
                <a:lnTo>
                  <a:pt x="284" y="255"/>
                </a:lnTo>
                <a:lnTo>
                  <a:pt x="289" y="251"/>
                </a:lnTo>
                <a:lnTo>
                  <a:pt x="289" y="248"/>
                </a:lnTo>
                <a:lnTo>
                  <a:pt x="286" y="250"/>
                </a:lnTo>
                <a:lnTo>
                  <a:pt x="286" y="248"/>
                </a:lnTo>
                <a:lnTo>
                  <a:pt x="286" y="246"/>
                </a:lnTo>
                <a:lnTo>
                  <a:pt x="291" y="241"/>
                </a:lnTo>
                <a:lnTo>
                  <a:pt x="294" y="236"/>
                </a:lnTo>
                <a:lnTo>
                  <a:pt x="289" y="234"/>
                </a:lnTo>
                <a:lnTo>
                  <a:pt x="286" y="236"/>
                </a:lnTo>
                <a:lnTo>
                  <a:pt x="286" y="234"/>
                </a:lnTo>
                <a:lnTo>
                  <a:pt x="286" y="233"/>
                </a:lnTo>
                <a:lnTo>
                  <a:pt x="288" y="226"/>
                </a:lnTo>
                <a:lnTo>
                  <a:pt x="286" y="223"/>
                </a:lnTo>
                <a:lnTo>
                  <a:pt x="289" y="219"/>
                </a:lnTo>
                <a:lnTo>
                  <a:pt x="289" y="216"/>
                </a:lnTo>
                <a:lnTo>
                  <a:pt x="293" y="213"/>
                </a:lnTo>
                <a:lnTo>
                  <a:pt x="293" y="209"/>
                </a:lnTo>
                <a:lnTo>
                  <a:pt x="294" y="208"/>
                </a:lnTo>
                <a:lnTo>
                  <a:pt x="296" y="204"/>
                </a:lnTo>
                <a:lnTo>
                  <a:pt x="296" y="203"/>
                </a:lnTo>
                <a:lnTo>
                  <a:pt x="301" y="198"/>
                </a:lnTo>
                <a:lnTo>
                  <a:pt x="306" y="193"/>
                </a:lnTo>
                <a:lnTo>
                  <a:pt x="308" y="186"/>
                </a:lnTo>
                <a:lnTo>
                  <a:pt x="308" y="183"/>
                </a:lnTo>
                <a:lnTo>
                  <a:pt x="309" y="179"/>
                </a:lnTo>
                <a:lnTo>
                  <a:pt x="308" y="176"/>
                </a:lnTo>
                <a:lnTo>
                  <a:pt x="309" y="171"/>
                </a:lnTo>
                <a:lnTo>
                  <a:pt x="308" y="171"/>
                </a:lnTo>
                <a:lnTo>
                  <a:pt x="314" y="161"/>
                </a:lnTo>
                <a:lnTo>
                  <a:pt x="318" y="157"/>
                </a:lnTo>
                <a:lnTo>
                  <a:pt x="318" y="156"/>
                </a:lnTo>
                <a:lnTo>
                  <a:pt x="316" y="154"/>
                </a:lnTo>
                <a:lnTo>
                  <a:pt x="316" y="152"/>
                </a:lnTo>
                <a:lnTo>
                  <a:pt x="318" y="147"/>
                </a:lnTo>
                <a:lnTo>
                  <a:pt x="321" y="147"/>
                </a:lnTo>
                <a:lnTo>
                  <a:pt x="321" y="142"/>
                </a:lnTo>
                <a:lnTo>
                  <a:pt x="325" y="139"/>
                </a:lnTo>
                <a:lnTo>
                  <a:pt x="321" y="129"/>
                </a:lnTo>
                <a:lnTo>
                  <a:pt x="325" y="127"/>
                </a:lnTo>
                <a:lnTo>
                  <a:pt x="323" y="124"/>
                </a:lnTo>
                <a:lnTo>
                  <a:pt x="325" y="119"/>
                </a:lnTo>
                <a:lnTo>
                  <a:pt x="335" y="121"/>
                </a:lnTo>
                <a:lnTo>
                  <a:pt x="340" y="131"/>
                </a:lnTo>
                <a:lnTo>
                  <a:pt x="356" y="134"/>
                </a:lnTo>
                <a:lnTo>
                  <a:pt x="360" y="129"/>
                </a:lnTo>
                <a:lnTo>
                  <a:pt x="361" y="124"/>
                </a:lnTo>
                <a:lnTo>
                  <a:pt x="368" y="102"/>
                </a:lnTo>
                <a:lnTo>
                  <a:pt x="371" y="102"/>
                </a:lnTo>
                <a:lnTo>
                  <a:pt x="371" y="97"/>
                </a:lnTo>
                <a:lnTo>
                  <a:pt x="371" y="91"/>
                </a:lnTo>
                <a:lnTo>
                  <a:pt x="371" y="86"/>
                </a:lnTo>
                <a:lnTo>
                  <a:pt x="373" y="86"/>
                </a:lnTo>
                <a:lnTo>
                  <a:pt x="376" y="79"/>
                </a:lnTo>
                <a:lnTo>
                  <a:pt x="388" y="86"/>
                </a:lnTo>
                <a:lnTo>
                  <a:pt x="391" y="77"/>
                </a:lnTo>
                <a:lnTo>
                  <a:pt x="391" y="72"/>
                </a:lnTo>
                <a:lnTo>
                  <a:pt x="395" y="67"/>
                </a:lnTo>
                <a:lnTo>
                  <a:pt x="396" y="65"/>
                </a:lnTo>
                <a:lnTo>
                  <a:pt x="398" y="67"/>
                </a:lnTo>
                <a:lnTo>
                  <a:pt x="401" y="65"/>
                </a:lnTo>
                <a:lnTo>
                  <a:pt x="403" y="62"/>
                </a:lnTo>
                <a:lnTo>
                  <a:pt x="403" y="59"/>
                </a:lnTo>
                <a:lnTo>
                  <a:pt x="406" y="59"/>
                </a:lnTo>
                <a:lnTo>
                  <a:pt x="410" y="54"/>
                </a:lnTo>
                <a:lnTo>
                  <a:pt x="410" y="52"/>
                </a:lnTo>
                <a:lnTo>
                  <a:pt x="408" y="52"/>
                </a:lnTo>
                <a:lnTo>
                  <a:pt x="411" y="47"/>
                </a:lnTo>
                <a:lnTo>
                  <a:pt x="413" y="44"/>
                </a:lnTo>
                <a:lnTo>
                  <a:pt x="413" y="42"/>
                </a:lnTo>
                <a:lnTo>
                  <a:pt x="417" y="40"/>
                </a:lnTo>
                <a:lnTo>
                  <a:pt x="418" y="35"/>
                </a:lnTo>
                <a:lnTo>
                  <a:pt x="420" y="34"/>
                </a:lnTo>
                <a:lnTo>
                  <a:pt x="417" y="30"/>
                </a:lnTo>
                <a:lnTo>
                  <a:pt x="417" y="29"/>
                </a:lnTo>
                <a:lnTo>
                  <a:pt x="418" y="24"/>
                </a:lnTo>
                <a:lnTo>
                  <a:pt x="417" y="22"/>
                </a:lnTo>
                <a:lnTo>
                  <a:pt x="422" y="12"/>
                </a:lnTo>
                <a:lnTo>
                  <a:pt x="422" y="12"/>
                </a:lnTo>
                <a:lnTo>
                  <a:pt x="418" y="12"/>
                </a:lnTo>
                <a:lnTo>
                  <a:pt x="420" y="9"/>
                </a:lnTo>
                <a:lnTo>
                  <a:pt x="418" y="0"/>
                </a:lnTo>
                <a:lnTo>
                  <a:pt x="423" y="2"/>
                </a:lnTo>
                <a:lnTo>
                  <a:pt x="430" y="5"/>
                </a:lnTo>
                <a:lnTo>
                  <a:pt x="450" y="15"/>
                </a:lnTo>
                <a:lnTo>
                  <a:pt x="470" y="27"/>
                </a:lnTo>
                <a:lnTo>
                  <a:pt x="470" y="25"/>
                </a:lnTo>
                <a:lnTo>
                  <a:pt x="470" y="20"/>
                </a:lnTo>
                <a:lnTo>
                  <a:pt x="473" y="12"/>
                </a:lnTo>
                <a:lnTo>
                  <a:pt x="473" y="9"/>
                </a:lnTo>
                <a:lnTo>
                  <a:pt x="475" y="4"/>
                </a:lnTo>
                <a:lnTo>
                  <a:pt x="478" y="4"/>
                </a:lnTo>
                <a:lnTo>
                  <a:pt x="485" y="4"/>
                </a:lnTo>
                <a:lnTo>
                  <a:pt x="488" y="4"/>
                </a:lnTo>
                <a:lnTo>
                  <a:pt x="492" y="7"/>
                </a:lnTo>
                <a:lnTo>
                  <a:pt x="497" y="9"/>
                </a:lnTo>
                <a:lnTo>
                  <a:pt x="498" y="10"/>
                </a:lnTo>
                <a:lnTo>
                  <a:pt x="500" y="12"/>
                </a:lnTo>
                <a:lnTo>
                  <a:pt x="498" y="15"/>
                </a:lnTo>
                <a:lnTo>
                  <a:pt x="497" y="19"/>
                </a:lnTo>
                <a:lnTo>
                  <a:pt x="498" y="22"/>
                </a:lnTo>
                <a:lnTo>
                  <a:pt x="500" y="24"/>
                </a:lnTo>
                <a:lnTo>
                  <a:pt x="503" y="25"/>
                </a:lnTo>
                <a:lnTo>
                  <a:pt x="507" y="27"/>
                </a:lnTo>
                <a:lnTo>
                  <a:pt x="514" y="25"/>
                </a:lnTo>
                <a:lnTo>
                  <a:pt x="515" y="25"/>
                </a:lnTo>
                <a:lnTo>
                  <a:pt x="522" y="29"/>
                </a:lnTo>
                <a:lnTo>
                  <a:pt x="525" y="34"/>
                </a:lnTo>
                <a:lnTo>
                  <a:pt x="532" y="34"/>
                </a:lnTo>
                <a:lnTo>
                  <a:pt x="537" y="35"/>
                </a:lnTo>
                <a:lnTo>
                  <a:pt x="540" y="37"/>
                </a:lnTo>
                <a:lnTo>
                  <a:pt x="542" y="40"/>
                </a:lnTo>
                <a:lnTo>
                  <a:pt x="545" y="42"/>
                </a:lnTo>
                <a:lnTo>
                  <a:pt x="545" y="44"/>
                </a:lnTo>
                <a:lnTo>
                  <a:pt x="545" y="45"/>
                </a:lnTo>
                <a:lnTo>
                  <a:pt x="547" y="47"/>
                </a:lnTo>
                <a:lnTo>
                  <a:pt x="547" y="50"/>
                </a:lnTo>
                <a:lnTo>
                  <a:pt x="549" y="59"/>
                </a:lnTo>
                <a:lnTo>
                  <a:pt x="547" y="59"/>
                </a:lnTo>
                <a:lnTo>
                  <a:pt x="545" y="59"/>
                </a:lnTo>
                <a:lnTo>
                  <a:pt x="544" y="60"/>
                </a:lnTo>
                <a:lnTo>
                  <a:pt x="542" y="65"/>
                </a:lnTo>
                <a:lnTo>
                  <a:pt x="542" y="67"/>
                </a:lnTo>
                <a:lnTo>
                  <a:pt x="539" y="72"/>
                </a:lnTo>
                <a:lnTo>
                  <a:pt x="537" y="67"/>
                </a:lnTo>
                <a:lnTo>
                  <a:pt x="534" y="69"/>
                </a:lnTo>
                <a:lnTo>
                  <a:pt x="530" y="87"/>
                </a:lnTo>
                <a:lnTo>
                  <a:pt x="530" y="96"/>
                </a:lnTo>
                <a:lnTo>
                  <a:pt x="535" y="102"/>
                </a:lnTo>
                <a:lnTo>
                  <a:pt x="534" y="106"/>
                </a:lnTo>
                <a:lnTo>
                  <a:pt x="540" y="106"/>
                </a:lnTo>
                <a:lnTo>
                  <a:pt x="555" y="97"/>
                </a:lnTo>
                <a:lnTo>
                  <a:pt x="562" y="107"/>
                </a:lnTo>
                <a:lnTo>
                  <a:pt x="570" y="114"/>
                </a:lnTo>
                <a:lnTo>
                  <a:pt x="604" y="116"/>
                </a:lnTo>
                <a:lnTo>
                  <a:pt x="607" y="119"/>
                </a:lnTo>
                <a:lnTo>
                  <a:pt x="607" y="126"/>
                </a:lnTo>
                <a:lnTo>
                  <a:pt x="607" y="129"/>
                </a:lnTo>
                <a:lnTo>
                  <a:pt x="612" y="127"/>
                </a:lnTo>
                <a:lnTo>
                  <a:pt x="626" y="129"/>
                </a:lnTo>
                <a:lnTo>
                  <a:pt x="637" y="134"/>
                </a:lnTo>
                <a:lnTo>
                  <a:pt x="639" y="139"/>
                </a:lnTo>
                <a:lnTo>
                  <a:pt x="636" y="146"/>
                </a:lnTo>
                <a:lnTo>
                  <a:pt x="637" y="154"/>
                </a:lnTo>
                <a:lnTo>
                  <a:pt x="634" y="157"/>
                </a:lnTo>
                <a:lnTo>
                  <a:pt x="637" y="161"/>
                </a:lnTo>
                <a:lnTo>
                  <a:pt x="637" y="166"/>
                </a:lnTo>
                <a:lnTo>
                  <a:pt x="622" y="166"/>
                </a:lnTo>
                <a:lnTo>
                  <a:pt x="614" y="154"/>
                </a:lnTo>
                <a:lnTo>
                  <a:pt x="607" y="152"/>
                </a:lnTo>
                <a:lnTo>
                  <a:pt x="592" y="142"/>
                </a:lnTo>
                <a:lnTo>
                  <a:pt x="587" y="142"/>
                </a:lnTo>
                <a:lnTo>
                  <a:pt x="599" y="154"/>
                </a:lnTo>
                <a:lnTo>
                  <a:pt x="604" y="156"/>
                </a:lnTo>
                <a:lnTo>
                  <a:pt x="616" y="169"/>
                </a:lnTo>
                <a:lnTo>
                  <a:pt x="642" y="173"/>
                </a:lnTo>
                <a:lnTo>
                  <a:pt x="639" y="178"/>
                </a:lnTo>
                <a:lnTo>
                  <a:pt x="624" y="178"/>
                </a:lnTo>
                <a:lnTo>
                  <a:pt x="632" y="181"/>
                </a:lnTo>
                <a:lnTo>
                  <a:pt x="639" y="179"/>
                </a:lnTo>
                <a:lnTo>
                  <a:pt x="651" y="191"/>
                </a:lnTo>
                <a:lnTo>
                  <a:pt x="651" y="198"/>
                </a:lnTo>
                <a:lnTo>
                  <a:pt x="647" y="198"/>
                </a:lnTo>
                <a:lnTo>
                  <a:pt x="644" y="193"/>
                </a:lnTo>
                <a:lnTo>
                  <a:pt x="632" y="186"/>
                </a:lnTo>
                <a:lnTo>
                  <a:pt x="632" y="193"/>
                </a:lnTo>
                <a:lnTo>
                  <a:pt x="637" y="191"/>
                </a:lnTo>
                <a:lnTo>
                  <a:pt x="637" y="194"/>
                </a:lnTo>
                <a:lnTo>
                  <a:pt x="634" y="196"/>
                </a:lnTo>
                <a:lnTo>
                  <a:pt x="641" y="203"/>
                </a:lnTo>
                <a:lnTo>
                  <a:pt x="637" y="209"/>
                </a:lnTo>
                <a:lnTo>
                  <a:pt x="616" y="196"/>
                </a:lnTo>
                <a:lnTo>
                  <a:pt x="611" y="196"/>
                </a:lnTo>
                <a:lnTo>
                  <a:pt x="616" y="201"/>
                </a:lnTo>
                <a:lnTo>
                  <a:pt x="624" y="208"/>
                </a:lnTo>
                <a:lnTo>
                  <a:pt x="641" y="214"/>
                </a:lnTo>
                <a:lnTo>
                  <a:pt x="644" y="219"/>
                </a:lnTo>
                <a:lnTo>
                  <a:pt x="644" y="216"/>
                </a:lnTo>
                <a:lnTo>
                  <a:pt x="647" y="219"/>
                </a:lnTo>
                <a:lnTo>
                  <a:pt x="649" y="214"/>
                </a:lnTo>
                <a:lnTo>
                  <a:pt x="656" y="221"/>
                </a:lnTo>
                <a:lnTo>
                  <a:pt x="646" y="224"/>
                </a:lnTo>
                <a:lnTo>
                  <a:pt x="657" y="224"/>
                </a:lnTo>
                <a:lnTo>
                  <a:pt x="657" y="233"/>
                </a:lnTo>
                <a:lnTo>
                  <a:pt x="649" y="236"/>
                </a:lnTo>
                <a:lnTo>
                  <a:pt x="647" y="241"/>
                </a:lnTo>
                <a:lnTo>
                  <a:pt x="636" y="231"/>
                </a:lnTo>
                <a:lnTo>
                  <a:pt x="636" y="229"/>
                </a:lnTo>
                <a:lnTo>
                  <a:pt x="631" y="226"/>
                </a:lnTo>
                <a:lnTo>
                  <a:pt x="631" y="231"/>
                </a:lnTo>
                <a:lnTo>
                  <a:pt x="626" y="226"/>
                </a:lnTo>
                <a:lnTo>
                  <a:pt x="626" y="221"/>
                </a:lnTo>
                <a:lnTo>
                  <a:pt x="621" y="216"/>
                </a:lnTo>
                <a:lnTo>
                  <a:pt x="616" y="216"/>
                </a:lnTo>
                <a:lnTo>
                  <a:pt x="612" y="223"/>
                </a:lnTo>
                <a:lnTo>
                  <a:pt x="607" y="218"/>
                </a:lnTo>
                <a:lnTo>
                  <a:pt x="602" y="218"/>
                </a:lnTo>
                <a:lnTo>
                  <a:pt x="597" y="211"/>
                </a:lnTo>
                <a:lnTo>
                  <a:pt x="599" y="218"/>
                </a:lnTo>
                <a:lnTo>
                  <a:pt x="594" y="221"/>
                </a:lnTo>
                <a:lnTo>
                  <a:pt x="599" y="224"/>
                </a:lnTo>
                <a:lnTo>
                  <a:pt x="607" y="221"/>
                </a:lnTo>
                <a:lnTo>
                  <a:pt x="616" y="226"/>
                </a:lnTo>
                <a:lnTo>
                  <a:pt x="617" y="221"/>
                </a:lnTo>
                <a:lnTo>
                  <a:pt x="621" y="224"/>
                </a:lnTo>
                <a:lnTo>
                  <a:pt x="624" y="234"/>
                </a:lnTo>
                <a:lnTo>
                  <a:pt x="632" y="236"/>
                </a:lnTo>
                <a:lnTo>
                  <a:pt x="629" y="241"/>
                </a:lnTo>
                <a:lnTo>
                  <a:pt x="634" y="239"/>
                </a:lnTo>
                <a:lnTo>
                  <a:pt x="641" y="243"/>
                </a:lnTo>
                <a:lnTo>
                  <a:pt x="639" y="248"/>
                </a:lnTo>
                <a:lnTo>
                  <a:pt x="642" y="246"/>
                </a:lnTo>
                <a:lnTo>
                  <a:pt x="644" y="250"/>
                </a:lnTo>
                <a:lnTo>
                  <a:pt x="637" y="256"/>
                </a:lnTo>
                <a:lnTo>
                  <a:pt x="639" y="263"/>
                </a:lnTo>
                <a:lnTo>
                  <a:pt x="642" y="253"/>
                </a:lnTo>
                <a:lnTo>
                  <a:pt x="649" y="248"/>
                </a:lnTo>
                <a:lnTo>
                  <a:pt x="656" y="246"/>
                </a:lnTo>
                <a:lnTo>
                  <a:pt x="657" y="251"/>
                </a:lnTo>
                <a:lnTo>
                  <a:pt x="652" y="255"/>
                </a:lnTo>
                <a:lnTo>
                  <a:pt x="652" y="256"/>
                </a:lnTo>
                <a:lnTo>
                  <a:pt x="659" y="253"/>
                </a:lnTo>
                <a:lnTo>
                  <a:pt x="662" y="255"/>
                </a:lnTo>
                <a:lnTo>
                  <a:pt x="657" y="241"/>
                </a:lnTo>
                <a:lnTo>
                  <a:pt x="659" y="238"/>
                </a:lnTo>
                <a:lnTo>
                  <a:pt x="667" y="239"/>
                </a:lnTo>
                <a:lnTo>
                  <a:pt x="669" y="243"/>
                </a:lnTo>
                <a:lnTo>
                  <a:pt x="676" y="238"/>
                </a:lnTo>
                <a:lnTo>
                  <a:pt x="686" y="236"/>
                </a:lnTo>
                <a:lnTo>
                  <a:pt x="706" y="276"/>
                </a:lnTo>
                <a:lnTo>
                  <a:pt x="704" y="276"/>
                </a:lnTo>
                <a:lnTo>
                  <a:pt x="704" y="270"/>
                </a:lnTo>
                <a:lnTo>
                  <a:pt x="696" y="258"/>
                </a:lnTo>
                <a:lnTo>
                  <a:pt x="696" y="278"/>
                </a:lnTo>
                <a:lnTo>
                  <a:pt x="693" y="278"/>
                </a:lnTo>
                <a:lnTo>
                  <a:pt x="689" y="275"/>
                </a:lnTo>
                <a:lnTo>
                  <a:pt x="691" y="278"/>
                </a:lnTo>
                <a:lnTo>
                  <a:pt x="684" y="280"/>
                </a:lnTo>
                <a:lnTo>
                  <a:pt x="666" y="285"/>
                </a:lnTo>
                <a:lnTo>
                  <a:pt x="651" y="288"/>
                </a:lnTo>
                <a:lnTo>
                  <a:pt x="646" y="288"/>
                </a:lnTo>
                <a:lnTo>
                  <a:pt x="614" y="296"/>
                </a:lnTo>
                <a:lnTo>
                  <a:pt x="612" y="296"/>
                </a:lnTo>
                <a:lnTo>
                  <a:pt x="590" y="301"/>
                </a:lnTo>
                <a:lnTo>
                  <a:pt x="577" y="305"/>
                </a:lnTo>
                <a:lnTo>
                  <a:pt x="537" y="313"/>
                </a:lnTo>
                <a:lnTo>
                  <a:pt x="525" y="316"/>
                </a:lnTo>
                <a:lnTo>
                  <a:pt x="510" y="320"/>
                </a:lnTo>
                <a:lnTo>
                  <a:pt x="488" y="325"/>
                </a:lnTo>
                <a:lnTo>
                  <a:pt x="475" y="328"/>
                </a:lnTo>
                <a:lnTo>
                  <a:pt x="450" y="331"/>
                </a:lnTo>
                <a:lnTo>
                  <a:pt x="445" y="333"/>
                </a:lnTo>
                <a:lnTo>
                  <a:pt x="413" y="340"/>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01" name="Freeform 73"/>
          <p:cNvSpPr>
            <a:spLocks/>
          </p:cNvSpPr>
          <p:nvPr/>
        </p:nvSpPr>
        <p:spPr bwMode="auto">
          <a:xfrm>
            <a:off x="6786563" y="3287717"/>
            <a:ext cx="1373187" cy="617537"/>
          </a:xfrm>
          <a:custGeom>
            <a:avLst/>
            <a:gdLst/>
            <a:ahLst/>
            <a:cxnLst>
              <a:cxn ang="0">
                <a:pos x="5" y="283"/>
              </a:cxn>
              <a:cxn ang="0">
                <a:pos x="21" y="274"/>
              </a:cxn>
              <a:cxn ang="0">
                <a:pos x="31" y="251"/>
              </a:cxn>
              <a:cxn ang="0">
                <a:pos x="61" y="243"/>
              </a:cxn>
              <a:cxn ang="0">
                <a:pos x="85" y="226"/>
              </a:cxn>
              <a:cxn ang="0">
                <a:pos x="95" y="212"/>
              </a:cxn>
              <a:cxn ang="0">
                <a:pos x="117" y="197"/>
              </a:cxn>
              <a:cxn ang="0">
                <a:pos x="127" y="186"/>
              </a:cxn>
              <a:cxn ang="0">
                <a:pos x="140" y="172"/>
              </a:cxn>
              <a:cxn ang="0">
                <a:pos x="150" y="181"/>
              </a:cxn>
              <a:cxn ang="0">
                <a:pos x="170" y="159"/>
              </a:cxn>
              <a:cxn ang="0">
                <a:pos x="192" y="156"/>
              </a:cxn>
              <a:cxn ang="0">
                <a:pos x="217" y="127"/>
              </a:cxn>
              <a:cxn ang="0">
                <a:pos x="215" y="97"/>
              </a:cxn>
              <a:cxn ang="0">
                <a:pos x="329" y="84"/>
              </a:cxn>
              <a:cxn ang="0">
                <a:pos x="439" y="64"/>
              </a:cxn>
              <a:cxn ang="0">
                <a:pos x="521" y="47"/>
              </a:cxn>
              <a:cxn ang="0">
                <a:pos x="623" y="23"/>
              </a:cxn>
              <a:cxn ang="0">
                <a:pos x="699" y="7"/>
              </a:cxn>
              <a:cxn ang="0">
                <a:pos x="734" y="12"/>
              </a:cxn>
              <a:cxn ang="0">
                <a:pos x="741" y="22"/>
              </a:cxn>
              <a:cxn ang="0">
                <a:pos x="741" y="32"/>
              </a:cxn>
              <a:cxn ang="0">
                <a:pos x="719" y="30"/>
              </a:cxn>
              <a:cxn ang="0">
                <a:pos x="710" y="43"/>
              </a:cxn>
              <a:cxn ang="0">
                <a:pos x="689" y="74"/>
              </a:cxn>
              <a:cxn ang="0">
                <a:pos x="674" y="42"/>
              </a:cxn>
              <a:cxn ang="0">
                <a:pos x="670" y="52"/>
              </a:cxn>
              <a:cxn ang="0">
                <a:pos x="707" y="74"/>
              </a:cxn>
              <a:cxn ang="0">
                <a:pos x="742" y="90"/>
              </a:cxn>
              <a:cxn ang="0">
                <a:pos x="746" y="74"/>
              </a:cxn>
              <a:cxn ang="0">
                <a:pos x="762" y="100"/>
              </a:cxn>
              <a:cxn ang="0">
                <a:pos x="714" y="127"/>
              </a:cxn>
              <a:cxn ang="0">
                <a:pos x="700" y="137"/>
              </a:cxn>
              <a:cxn ang="0">
                <a:pos x="705" y="156"/>
              </a:cxn>
              <a:cxn ang="0">
                <a:pos x="710" y="169"/>
              </a:cxn>
              <a:cxn ang="0">
                <a:pos x="680" y="184"/>
              </a:cxn>
              <a:cxn ang="0">
                <a:pos x="687" y="199"/>
              </a:cxn>
              <a:cxn ang="0">
                <a:pos x="732" y="187"/>
              </a:cxn>
              <a:cxn ang="0">
                <a:pos x="719" y="217"/>
              </a:cxn>
              <a:cxn ang="0">
                <a:pos x="640" y="266"/>
              </a:cxn>
              <a:cxn ang="0">
                <a:pos x="617" y="301"/>
              </a:cxn>
              <a:cxn ang="0">
                <a:pos x="607" y="336"/>
              </a:cxn>
              <a:cxn ang="0">
                <a:pos x="458" y="281"/>
              </a:cxn>
              <a:cxn ang="0">
                <a:pos x="351" y="279"/>
              </a:cxn>
              <a:cxn ang="0">
                <a:pos x="312" y="254"/>
              </a:cxn>
              <a:cxn ang="0">
                <a:pos x="301" y="251"/>
              </a:cxn>
              <a:cxn ang="0">
                <a:pos x="214" y="261"/>
              </a:cxn>
              <a:cxn ang="0">
                <a:pos x="179" y="266"/>
              </a:cxn>
              <a:cxn ang="0">
                <a:pos x="163" y="273"/>
              </a:cxn>
              <a:cxn ang="0">
                <a:pos x="148" y="283"/>
              </a:cxn>
              <a:cxn ang="0">
                <a:pos x="75" y="304"/>
              </a:cxn>
            </a:cxnLst>
            <a:rect l="0" t="0" r="r" b="b"/>
            <a:pathLst>
              <a:path w="776" h="350">
                <a:moveTo>
                  <a:pt x="31" y="311"/>
                </a:moveTo>
                <a:lnTo>
                  <a:pt x="18" y="313"/>
                </a:lnTo>
                <a:lnTo>
                  <a:pt x="0" y="316"/>
                </a:lnTo>
                <a:lnTo>
                  <a:pt x="0" y="289"/>
                </a:lnTo>
                <a:lnTo>
                  <a:pt x="5" y="283"/>
                </a:lnTo>
                <a:lnTo>
                  <a:pt x="10" y="286"/>
                </a:lnTo>
                <a:lnTo>
                  <a:pt x="16" y="284"/>
                </a:lnTo>
                <a:lnTo>
                  <a:pt x="21" y="279"/>
                </a:lnTo>
                <a:lnTo>
                  <a:pt x="21" y="276"/>
                </a:lnTo>
                <a:lnTo>
                  <a:pt x="21" y="274"/>
                </a:lnTo>
                <a:lnTo>
                  <a:pt x="21" y="268"/>
                </a:lnTo>
                <a:lnTo>
                  <a:pt x="21" y="264"/>
                </a:lnTo>
                <a:lnTo>
                  <a:pt x="26" y="258"/>
                </a:lnTo>
                <a:lnTo>
                  <a:pt x="30" y="254"/>
                </a:lnTo>
                <a:lnTo>
                  <a:pt x="31" y="251"/>
                </a:lnTo>
                <a:lnTo>
                  <a:pt x="36" y="249"/>
                </a:lnTo>
                <a:lnTo>
                  <a:pt x="41" y="244"/>
                </a:lnTo>
                <a:lnTo>
                  <a:pt x="51" y="243"/>
                </a:lnTo>
                <a:lnTo>
                  <a:pt x="55" y="241"/>
                </a:lnTo>
                <a:lnTo>
                  <a:pt x="61" y="243"/>
                </a:lnTo>
                <a:lnTo>
                  <a:pt x="65" y="241"/>
                </a:lnTo>
                <a:lnTo>
                  <a:pt x="70" y="234"/>
                </a:lnTo>
                <a:lnTo>
                  <a:pt x="75" y="231"/>
                </a:lnTo>
                <a:lnTo>
                  <a:pt x="80" y="228"/>
                </a:lnTo>
                <a:lnTo>
                  <a:pt x="85" y="226"/>
                </a:lnTo>
                <a:lnTo>
                  <a:pt x="87" y="222"/>
                </a:lnTo>
                <a:lnTo>
                  <a:pt x="87" y="221"/>
                </a:lnTo>
                <a:lnTo>
                  <a:pt x="87" y="219"/>
                </a:lnTo>
                <a:lnTo>
                  <a:pt x="93" y="216"/>
                </a:lnTo>
                <a:lnTo>
                  <a:pt x="95" y="212"/>
                </a:lnTo>
                <a:lnTo>
                  <a:pt x="98" y="212"/>
                </a:lnTo>
                <a:lnTo>
                  <a:pt x="103" y="209"/>
                </a:lnTo>
                <a:lnTo>
                  <a:pt x="110" y="209"/>
                </a:lnTo>
                <a:lnTo>
                  <a:pt x="112" y="206"/>
                </a:lnTo>
                <a:lnTo>
                  <a:pt x="117" y="197"/>
                </a:lnTo>
                <a:lnTo>
                  <a:pt x="115" y="191"/>
                </a:lnTo>
                <a:lnTo>
                  <a:pt x="117" y="189"/>
                </a:lnTo>
                <a:lnTo>
                  <a:pt x="118" y="187"/>
                </a:lnTo>
                <a:lnTo>
                  <a:pt x="125" y="191"/>
                </a:lnTo>
                <a:lnTo>
                  <a:pt x="127" y="186"/>
                </a:lnTo>
                <a:lnTo>
                  <a:pt x="127" y="181"/>
                </a:lnTo>
                <a:lnTo>
                  <a:pt x="128" y="181"/>
                </a:lnTo>
                <a:lnTo>
                  <a:pt x="138" y="172"/>
                </a:lnTo>
                <a:lnTo>
                  <a:pt x="138" y="172"/>
                </a:lnTo>
                <a:lnTo>
                  <a:pt x="140" y="172"/>
                </a:lnTo>
                <a:lnTo>
                  <a:pt x="142" y="176"/>
                </a:lnTo>
                <a:lnTo>
                  <a:pt x="142" y="177"/>
                </a:lnTo>
                <a:lnTo>
                  <a:pt x="142" y="181"/>
                </a:lnTo>
                <a:lnTo>
                  <a:pt x="147" y="182"/>
                </a:lnTo>
                <a:lnTo>
                  <a:pt x="150" y="181"/>
                </a:lnTo>
                <a:lnTo>
                  <a:pt x="153" y="177"/>
                </a:lnTo>
                <a:lnTo>
                  <a:pt x="158" y="167"/>
                </a:lnTo>
                <a:lnTo>
                  <a:pt x="160" y="164"/>
                </a:lnTo>
                <a:lnTo>
                  <a:pt x="167" y="159"/>
                </a:lnTo>
                <a:lnTo>
                  <a:pt x="170" y="159"/>
                </a:lnTo>
                <a:lnTo>
                  <a:pt x="175" y="156"/>
                </a:lnTo>
                <a:lnTo>
                  <a:pt x="180" y="156"/>
                </a:lnTo>
                <a:lnTo>
                  <a:pt x="184" y="159"/>
                </a:lnTo>
                <a:lnTo>
                  <a:pt x="189" y="159"/>
                </a:lnTo>
                <a:lnTo>
                  <a:pt x="192" y="156"/>
                </a:lnTo>
                <a:lnTo>
                  <a:pt x="199" y="137"/>
                </a:lnTo>
                <a:lnTo>
                  <a:pt x="200" y="135"/>
                </a:lnTo>
                <a:lnTo>
                  <a:pt x="205" y="129"/>
                </a:lnTo>
                <a:lnTo>
                  <a:pt x="215" y="127"/>
                </a:lnTo>
                <a:lnTo>
                  <a:pt x="217" y="127"/>
                </a:lnTo>
                <a:lnTo>
                  <a:pt x="214" y="125"/>
                </a:lnTo>
                <a:lnTo>
                  <a:pt x="212" y="120"/>
                </a:lnTo>
                <a:lnTo>
                  <a:pt x="215" y="112"/>
                </a:lnTo>
                <a:lnTo>
                  <a:pt x="214" y="105"/>
                </a:lnTo>
                <a:lnTo>
                  <a:pt x="215" y="97"/>
                </a:lnTo>
                <a:lnTo>
                  <a:pt x="245" y="95"/>
                </a:lnTo>
                <a:lnTo>
                  <a:pt x="287" y="89"/>
                </a:lnTo>
                <a:lnTo>
                  <a:pt x="292" y="87"/>
                </a:lnTo>
                <a:lnTo>
                  <a:pt x="312" y="85"/>
                </a:lnTo>
                <a:lnTo>
                  <a:pt x="329" y="84"/>
                </a:lnTo>
                <a:lnTo>
                  <a:pt x="364" y="77"/>
                </a:lnTo>
                <a:lnTo>
                  <a:pt x="366" y="77"/>
                </a:lnTo>
                <a:lnTo>
                  <a:pt x="393" y="72"/>
                </a:lnTo>
                <a:lnTo>
                  <a:pt x="413" y="67"/>
                </a:lnTo>
                <a:lnTo>
                  <a:pt x="439" y="64"/>
                </a:lnTo>
                <a:lnTo>
                  <a:pt x="446" y="62"/>
                </a:lnTo>
                <a:lnTo>
                  <a:pt x="478" y="55"/>
                </a:lnTo>
                <a:lnTo>
                  <a:pt x="483" y="53"/>
                </a:lnTo>
                <a:lnTo>
                  <a:pt x="508" y="50"/>
                </a:lnTo>
                <a:lnTo>
                  <a:pt x="521" y="47"/>
                </a:lnTo>
                <a:lnTo>
                  <a:pt x="543" y="42"/>
                </a:lnTo>
                <a:lnTo>
                  <a:pt x="558" y="38"/>
                </a:lnTo>
                <a:lnTo>
                  <a:pt x="570" y="35"/>
                </a:lnTo>
                <a:lnTo>
                  <a:pt x="610" y="27"/>
                </a:lnTo>
                <a:lnTo>
                  <a:pt x="623" y="23"/>
                </a:lnTo>
                <a:lnTo>
                  <a:pt x="645" y="18"/>
                </a:lnTo>
                <a:lnTo>
                  <a:pt x="647" y="18"/>
                </a:lnTo>
                <a:lnTo>
                  <a:pt x="679" y="10"/>
                </a:lnTo>
                <a:lnTo>
                  <a:pt x="684" y="10"/>
                </a:lnTo>
                <a:lnTo>
                  <a:pt x="699" y="7"/>
                </a:lnTo>
                <a:lnTo>
                  <a:pt x="717" y="2"/>
                </a:lnTo>
                <a:lnTo>
                  <a:pt x="724" y="0"/>
                </a:lnTo>
                <a:lnTo>
                  <a:pt x="726" y="5"/>
                </a:lnTo>
                <a:lnTo>
                  <a:pt x="722" y="8"/>
                </a:lnTo>
                <a:lnTo>
                  <a:pt x="734" y="12"/>
                </a:lnTo>
                <a:lnTo>
                  <a:pt x="734" y="15"/>
                </a:lnTo>
                <a:lnTo>
                  <a:pt x="732" y="15"/>
                </a:lnTo>
                <a:lnTo>
                  <a:pt x="737" y="20"/>
                </a:lnTo>
                <a:lnTo>
                  <a:pt x="739" y="12"/>
                </a:lnTo>
                <a:lnTo>
                  <a:pt x="741" y="22"/>
                </a:lnTo>
                <a:lnTo>
                  <a:pt x="757" y="43"/>
                </a:lnTo>
                <a:lnTo>
                  <a:pt x="759" y="48"/>
                </a:lnTo>
                <a:lnTo>
                  <a:pt x="754" y="47"/>
                </a:lnTo>
                <a:lnTo>
                  <a:pt x="744" y="32"/>
                </a:lnTo>
                <a:lnTo>
                  <a:pt x="741" y="32"/>
                </a:lnTo>
                <a:lnTo>
                  <a:pt x="741" y="28"/>
                </a:lnTo>
                <a:lnTo>
                  <a:pt x="734" y="27"/>
                </a:lnTo>
                <a:lnTo>
                  <a:pt x="742" y="38"/>
                </a:lnTo>
                <a:lnTo>
                  <a:pt x="741" y="42"/>
                </a:lnTo>
                <a:lnTo>
                  <a:pt x="719" y="30"/>
                </a:lnTo>
                <a:lnTo>
                  <a:pt x="715" y="32"/>
                </a:lnTo>
                <a:lnTo>
                  <a:pt x="729" y="43"/>
                </a:lnTo>
                <a:lnTo>
                  <a:pt x="726" y="48"/>
                </a:lnTo>
                <a:lnTo>
                  <a:pt x="717" y="48"/>
                </a:lnTo>
                <a:lnTo>
                  <a:pt x="710" y="43"/>
                </a:lnTo>
                <a:lnTo>
                  <a:pt x="715" y="55"/>
                </a:lnTo>
                <a:lnTo>
                  <a:pt x="697" y="64"/>
                </a:lnTo>
                <a:lnTo>
                  <a:pt x="702" y="64"/>
                </a:lnTo>
                <a:lnTo>
                  <a:pt x="695" y="72"/>
                </a:lnTo>
                <a:lnTo>
                  <a:pt x="689" y="74"/>
                </a:lnTo>
                <a:lnTo>
                  <a:pt x="682" y="67"/>
                </a:lnTo>
                <a:lnTo>
                  <a:pt x="684" y="70"/>
                </a:lnTo>
                <a:lnTo>
                  <a:pt x="680" y="70"/>
                </a:lnTo>
                <a:lnTo>
                  <a:pt x="674" y="59"/>
                </a:lnTo>
                <a:lnTo>
                  <a:pt x="674" y="42"/>
                </a:lnTo>
                <a:lnTo>
                  <a:pt x="664" y="38"/>
                </a:lnTo>
                <a:lnTo>
                  <a:pt x="649" y="37"/>
                </a:lnTo>
                <a:lnTo>
                  <a:pt x="669" y="42"/>
                </a:lnTo>
                <a:lnTo>
                  <a:pt x="672" y="47"/>
                </a:lnTo>
                <a:lnTo>
                  <a:pt x="670" y="52"/>
                </a:lnTo>
                <a:lnTo>
                  <a:pt x="670" y="62"/>
                </a:lnTo>
                <a:lnTo>
                  <a:pt x="680" y="77"/>
                </a:lnTo>
                <a:lnTo>
                  <a:pt x="677" y="85"/>
                </a:lnTo>
                <a:lnTo>
                  <a:pt x="680" y="84"/>
                </a:lnTo>
                <a:lnTo>
                  <a:pt x="707" y="74"/>
                </a:lnTo>
                <a:lnTo>
                  <a:pt x="712" y="77"/>
                </a:lnTo>
                <a:lnTo>
                  <a:pt x="724" y="69"/>
                </a:lnTo>
                <a:lnTo>
                  <a:pt x="736" y="67"/>
                </a:lnTo>
                <a:lnTo>
                  <a:pt x="744" y="72"/>
                </a:lnTo>
                <a:lnTo>
                  <a:pt x="742" y="90"/>
                </a:lnTo>
                <a:lnTo>
                  <a:pt x="747" y="97"/>
                </a:lnTo>
                <a:lnTo>
                  <a:pt x="736" y="99"/>
                </a:lnTo>
                <a:lnTo>
                  <a:pt x="742" y="100"/>
                </a:lnTo>
                <a:lnTo>
                  <a:pt x="749" y="99"/>
                </a:lnTo>
                <a:lnTo>
                  <a:pt x="746" y="74"/>
                </a:lnTo>
                <a:lnTo>
                  <a:pt x="761" y="65"/>
                </a:lnTo>
                <a:lnTo>
                  <a:pt x="769" y="70"/>
                </a:lnTo>
                <a:lnTo>
                  <a:pt x="776" y="94"/>
                </a:lnTo>
                <a:lnTo>
                  <a:pt x="774" y="104"/>
                </a:lnTo>
                <a:lnTo>
                  <a:pt x="762" y="100"/>
                </a:lnTo>
                <a:lnTo>
                  <a:pt x="754" y="127"/>
                </a:lnTo>
                <a:lnTo>
                  <a:pt x="744" y="137"/>
                </a:lnTo>
                <a:lnTo>
                  <a:pt x="712" y="137"/>
                </a:lnTo>
                <a:lnTo>
                  <a:pt x="709" y="134"/>
                </a:lnTo>
                <a:lnTo>
                  <a:pt x="714" y="127"/>
                </a:lnTo>
                <a:lnTo>
                  <a:pt x="714" y="120"/>
                </a:lnTo>
                <a:lnTo>
                  <a:pt x="707" y="119"/>
                </a:lnTo>
                <a:lnTo>
                  <a:pt x="710" y="122"/>
                </a:lnTo>
                <a:lnTo>
                  <a:pt x="697" y="127"/>
                </a:lnTo>
                <a:lnTo>
                  <a:pt x="700" y="137"/>
                </a:lnTo>
                <a:lnTo>
                  <a:pt x="694" y="141"/>
                </a:lnTo>
                <a:lnTo>
                  <a:pt x="654" y="134"/>
                </a:lnTo>
                <a:lnTo>
                  <a:pt x="669" y="144"/>
                </a:lnTo>
                <a:lnTo>
                  <a:pt x="697" y="149"/>
                </a:lnTo>
                <a:lnTo>
                  <a:pt x="705" y="156"/>
                </a:lnTo>
                <a:lnTo>
                  <a:pt x="707" y="151"/>
                </a:lnTo>
                <a:lnTo>
                  <a:pt x="712" y="149"/>
                </a:lnTo>
                <a:lnTo>
                  <a:pt x="715" y="156"/>
                </a:lnTo>
                <a:lnTo>
                  <a:pt x="705" y="167"/>
                </a:lnTo>
                <a:lnTo>
                  <a:pt x="710" y="169"/>
                </a:lnTo>
                <a:lnTo>
                  <a:pt x="710" y="179"/>
                </a:lnTo>
                <a:lnTo>
                  <a:pt x="705" y="184"/>
                </a:lnTo>
                <a:lnTo>
                  <a:pt x="690" y="192"/>
                </a:lnTo>
                <a:lnTo>
                  <a:pt x="680" y="189"/>
                </a:lnTo>
                <a:lnTo>
                  <a:pt x="680" y="184"/>
                </a:lnTo>
                <a:lnTo>
                  <a:pt x="670" y="184"/>
                </a:lnTo>
                <a:lnTo>
                  <a:pt x="665" y="186"/>
                </a:lnTo>
                <a:lnTo>
                  <a:pt x="665" y="189"/>
                </a:lnTo>
                <a:lnTo>
                  <a:pt x="675" y="187"/>
                </a:lnTo>
                <a:lnTo>
                  <a:pt x="687" y="199"/>
                </a:lnTo>
                <a:lnTo>
                  <a:pt x="712" y="197"/>
                </a:lnTo>
                <a:lnTo>
                  <a:pt x="709" y="191"/>
                </a:lnTo>
                <a:lnTo>
                  <a:pt x="722" y="187"/>
                </a:lnTo>
                <a:lnTo>
                  <a:pt x="727" y="181"/>
                </a:lnTo>
                <a:lnTo>
                  <a:pt x="732" y="187"/>
                </a:lnTo>
                <a:lnTo>
                  <a:pt x="737" y="187"/>
                </a:lnTo>
                <a:lnTo>
                  <a:pt x="739" y="182"/>
                </a:lnTo>
                <a:lnTo>
                  <a:pt x="742" y="186"/>
                </a:lnTo>
                <a:lnTo>
                  <a:pt x="732" y="206"/>
                </a:lnTo>
                <a:lnTo>
                  <a:pt x="719" y="217"/>
                </a:lnTo>
                <a:lnTo>
                  <a:pt x="680" y="228"/>
                </a:lnTo>
                <a:lnTo>
                  <a:pt x="670" y="222"/>
                </a:lnTo>
                <a:lnTo>
                  <a:pt x="672" y="233"/>
                </a:lnTo>
                <a:lnTo>
                  <a:pt x="670" y="234"/>
                </a:lnTo>
                <a:lnTo>
                  <a:pt x="640" y="266"/>
                </a:lnTo>
                <a:lnTo>
                  <a:pt x="637" y="269"/>
                </a:lnTo>
                <a:lnTo>
                  <a:pt x="635" y="269"/>
                </a:lnTo>
                <a:lnTo>
                  <a:pt x="637" y="271"/>
                </a:lnTo>
                <a:lnTo>
                  <a:pt x="625" y="286"/>
                </a:lnTo>
                <a:lnTo>
                  <a:pt x="617" y="301"/>
                </a:lnTo>
                <a:lnTo>
                  <a:pt x="617" y="316"/>
                </a:lnTo>
                <a:lnTo>
                  <a:pt x="615" y="318"/>
                </a:lnTo>
                <a:lnTo>
                  <a:pt x="607" y="303"/>
                </a:lnTo>
                <a:lnTo>
                  <a:pt x="613" y="326"/>
                </a:lnTo>
                <a:lnTo>
                  <a:pt x="607" y="336"/>
                </a:lnTo>
                <a:lnTo>
                  <a:pt x="557" y="350"/>
                </a:lnTo>
                <a:lnTo>
                  <a:pt x="548" y="343"/>
                </a:lnTo>
                <a:lnTo>
                  <a:pt x="501" y="311"/>
                </a:lnTo>
                <a:lnTo>
                  <a:pt x="460" y="283"/>
                </a:lnTo>
                <a:lnTo>
                  <a:pt x="458" y="281"/>
                </a:lnTo>
                <a:lnTo>
                  <a:pt x="436" y="266"/>
                </a:lnTo>
                <a:lnTo>
                  <a:pt x="434" y="266"/>
                </a:lnTo>
                <a:lnTo>
                  <a:pt x="413" y="269"/>
                </a:lnTo>
                <a:lnTo>
                  <a:pt x="374" y="276"/>
                </a:lnTo>
                <a:lnTo>
                  <a:pt x="351" y="279"/>
                </a:lnTo>
                <a:lnTo>
                  <a:pt x="329" y="284"/>
                </a:lnTo>
                <a:lnTo>
                  <a:pt x="329" y="269"/>
                </a:lnTo>
                <a:lnTo>
                  <a:pt x="322" y="264"/>
                </a:lnTo>
                <a:lnTo>
                  <a:pt x="317" y="258"/>
                </a:lnTo>
                <a:lnTo>
                  <a:pt x="312" y="254"/>
                </a:lnTo>
                <a:lnTo>
                  <a:pt x="304" y="263"/>
                </a:lnTo>
                <a:lnTo>
                  <a:pt x="301" y="259"/>
                </a:lnTo>
                <a:lnTo>
                  <a:pt x="304" y="254"/>
                </a:lnTo>
                <a:lnTo>
                  <a:pt x="301" y="253"/>
                </a:lnTo>
                <a:lnTo>
                  <a:pt x="301" y="251"/>
                </a:lnTo>
                <a:lnTo>
                  <a:pt x="276" y="254"/>
                </a:lnTo>
                <a:lnTo>
                  <a:pt x="271" y="254"/>
                </a:lnTo>
                <a:lnTo>
                  <a:pt x="234" y="258"/>
                </a:lnTo>
                <a:lnTo>
                  <a:pt x="224" y="259"/>
                </a:lnTo>
                <a:lnTo>
                  <a:pt x="214" y="261"/>
                </a:lnTo>
                <a:lnTo>
                  <a:pt x="192" y="264"/>
                </a:lnTo>
                <a:lnTo>
                  <a:pt x="185" y="264"/>
                </a:lnTo>
                <a:lnTo>
                  <a:pt x="182" y="266"/>
                </a:lnTo>
                <a:lnTo>
                  <a:pt x="180" y="266"/>
                </a:lnTo>
                <a:lnTo>
                  <a:pt x="179" y="266"/>
                </a:lnTo>
                <a:lnTo>
                  <a:pt x="177" y="266"/>
                </a:lnTo>
                <a:lnTo>
                  <a:pt x="175" y="264"/>
                </a:lnTo>
                <a:lnTo>
                  <a:pt x="170" y="269"/>
                </a:lnTo>
                <a:lnTo>
                  <a:pt x="168" y="269"/>
                </a:lnTo>
                <a:lnTo>
                  <a:pt x="163" y="273"/>
                </a:lnTo>
                <a:lnTo>
                  <a:pt x="160" y="274"/>
                </a:lnTo>
                <a:lnTo>
                  <a:pt x="152" y="278"/>
                </a:lnTo>
                <a:lnTo>
                  <a:pt x="148" y="278"/>
                </a:lnTo>
                <a:lnTo>
                  <a:pt x="148" y="281"/>
                </a:lnTo>
                <a:lnTo>
                  <a:pt x="148" y="283"/>
                </a:lnTo>
                <a:lnTo>
                  <a:pt x="142" y="284"/>
                </a:lnTo>
                <a:lnTo>
                  <a:pt x="132" y="288"/>
                </a:lnTo>
                <a:lnTo>
                  <a:pt x="122" y="294"/>
                </a:lnTo>
                <a:lnTo>
                  <a:pt x="112" y="298"/>
                </a:lnTo>
                <a:lnTo>
                  <a:pt x="75" y="304"/>
                </a:lnTo>
                <a:lnTo>
                  <a:pt x="71" y="306"/>
                </a:lnTo>
                <a:lnTo>
                  <a:pt x="35" y="309"/>
                </a:lnTo>
                <a:lnTo>
                  <a:pt x="31" y="311"/>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02" name="Freeform 74"/>
          <p:cNvSpPr>
            <a:spLocks/>
          </p:cNvSpPr>
          <p:nvPr/>
        </p:nvSpPr>
        <p:spPr bwMode="auto">
          <a:xfrm>
            <a:off x="6145212" y="3870325"/>
            <a:ext cx="628651" cy="1008063"/>
          </a:xfrm>
          <a:custGeom>
            <a:avLst/>
            <a:gdLst/>
            <a:ahLst/>
            <a:cxnLst>
              <a:cxn ang="0">
                <a:pos x="330" y="351"/>
              </a:cxn>
              <a:cxn ang="0">
                <a:pos x="333" y="369"/>
              </a:cxn>
              <a:cxn ang="0">
                <a:pos x="343" y="384"/>
              </a:cxn>
              <a:cxn ang="0">
                <a:pos x="343" y="398"/>
              </a:cxn>
              <a:cxn ang="0">
                <a:pos x="343" y="415"/>
              </a:cxn>
              <a:cxn ang="0">
                <a:pos x="341" y="426"/>
              </a:cxn>
              <a:cxn ang="0">
                <a:pos x="350" y="435"/>
              </a:cxn>
              <a:cxn ang="0">
                <a:pos x="308" y="455"/>
              </a:cxn>
              <a:cxn ang="0">
                <a:pos x="219" y="466"/>
              </a:cxn>
              <a:cxn ang="0">
                <a:pos x="142" y="471"/>
              </a:cxn>
              <a:cxn ang="0">
                <a:pos x="97" y="490"/>
              </a:cxn>
              <a:cxn ang="0">
                <a:pos x="109" y="505"/>
              </a:cxn>
              <a:cxn ang="0">
                <a:pos x="122" y="512"/>
              </a:cxn>
              <a:cxn ang="0">
                <a:pos x="119" y="530"/>
              </a:cxn>
              <a:cxn ang="0">
                <a:pos x="119" y="548"/>
              </a:cxn>
              <a:cxn ang="0">
                <a:pos x="87" y="567"/>
              </a:cxn>
              <a:cxn ang="0">
                <a:pos x="91" y="558"/>
              </a:cxn>
              <a:cxn ang="0">
                <a:pos x="60" y="510"/>
              </a:cxn>
              <a:cxn ang="0">
                <a:pos x="25" y="553"/>
              </a:cxn>
              <a:cxn ang="0">
                <a:pos x="15" y="470"/>
              </a:cxn>
              <a:cxn ang="0">
                <a:pos x="4" y="381"/>
              </a:cxn>
              <a:cxn ang="0">
                <a:pos x="4" y="302"/>
              </a:cxn>
              <a:cxn ang="0">
                <a:pos x="5" y="222"/>
              </a:cxn>
              <a:cxn ang="0">
                <a:pos x="9" y="132"/>
              </a:cxn>
              <a:cxn ang="0">
                <a:pos x="9" y="85"/>
              </a:cxn>
              <a:cxn ang="0">
                <a:pos x="9" y="35"/>
              </a:cxn>
              <a:cxn ang="0">
                <a:pos x="0" y="23"/>
              </a:cxn>
              <a:cxn ang="0">
                <a:pos x="91" y="15"/>
              </a:cxn>
              <a:cxn ang="0">
                <a:pos x="131" y="11"/>
              </a:cxn>
              <a:cxn ang="0">
                <a:pos x="241" y="0"/>
              </a:cxn>
              <a:cxn ang="0">
                <a:pos x="254" y="45"/>
              </a:cxn>
              <a:cxn ang="0">
                <a:pos x="271" y="102"/>
              </a:cxn>
              <a:cxn ang="0">
                <a:pos x="286" y="148"/>
              </a:cxn>
              <a:cxn ang="0">
                <a:pos x="303" y="209"/>
              </a:cxn>
              <a:cxn ang="0">
                <a:pos x="318" y="246"/>
              </a:cxn>
              <a:cxn ang="0">
                <a:pos x="320" y="252"/>
              </a:cxn>
              <a:cxn ang="0">
                <a:pos x="321" y="262"/>
              </a:cxn>
              <a:cxn ang="0">
                <a:pos x="326" y="267"/>
              </a:cxn>
              <a:cxn ang="0">
                <a:pos x="338" y="284"/>
              </a:cxn>
              <a:cxn ang="0">
                <a:pos x="338" y="291"/>
              </a:cxn>
              <a:cxn ang="0">
                <a:pos x="345" y="299"/>
              </a:cxn>
              <a:cxn ang="0">
                <a:pos x="346" y="304"/>
              </a:cxn>
              <a:cxn ang="0">
                <a:pos x="345" y="307"/>
              </a:cxn>
              <a:cxn ang="0">
                <a:pos x="338" y="314"/>
              </a:cxn>
              <a:cxn ang="0">
                <a:pos x="335" y="324"/>
              </a:cxn>
              <a:cxn ang="0">
                <a:pos x="335" y="333"/>
              </a:cxn>
            </a:cxnLst>
            <a:rect l="0" t="0" r="r" b="b"/>
            <a:pathLst>
              <a:path w="355" h="568">
                <a:moveTo>
                  <a:pt x="335" y="338"/>
                </a:moveTo>
                <a:lnTo>
                  <a:pt x="330" y="346"/>
                </a:lnTo>
                <a:lnTo>
                  <a:pt x="330" y="351"/>
                </a:lnTo>
                <a:lnTo>
                  <a:pt x="331" y="361"/>
                </a:lnTo>
                <a:lnTo>
                  <a:pt x="333" y="366"/>
                </a:lnTo>
                <a:lnTo>
                  <a:pt x="333" y="369"/>
                </a:lnTo>
                <a:lnTo>
                  <a:pt x="335" y="371"/>
                </a:lnTo>
                <a:lnTo>
                  <a:pt x="341" y="378"/>
                </a:lnTo>
                <a:lnTo>
                  <a:pt x="343" y="384"/>
                </a:lnTo>
                <a:lnTo>
                  <a:pt x="343" y="389"/>
                </a:lnTo>
                <a:lnTo>
                  <a:pt x="341" y="394"/>
                </a:lnTo>
                <a:lnTo>
                  <a:pt x="343" y="398"/>
                </a:lnTo>
                <a:lnTo>
                  <a:pt x="341" y="406"/>
                </a:lnTo>
                <a:lnTo>
                  <a:pt x="341" y="411"/>
                </a:lnTo>
                <a:lnTo>
                  <a:pt x="343" y="415"/>
                </a:lnTo>
                <a:lnTo>
                  <a:pt x="341" y="418"/>
                </a:lnTo>
                <a:lnTo>
                  <a:pt x="343" y="423"/>
                </a:lnTo>
                <a:lnTo>
                  <a:pt x="341" y="426"/>
                </a:lnTo>
                <a:lnTo>
                  <a:pt x="343" y="430"/>
                </a:lnTo>
                <a:lnTo>
                  <a:pt x="346" y="430"/>
                </a:lnTo>
                <a:lnTo>
                  <a:pt x="350" y="435"/>
                </a:lnTo>
                <a:lnTo>
                  <a:pt x="351" y="438"/>
                </a:lnTo>
                <a:lnTo>
                  <a:pt x="355" y="448"/>
                </a:lnTo>
                <a:lnTo>
                  <a:pt x="308" y="455"/>
                </a:lnTo>
                <a:lnTo>
                  <a:pt x="254" y="461"/>
                </a:lnTo>
                <a:lnTo>
                  <a:pt x="239" y="463"/>
                </a:lnTo>
                <a:lnTo>
                  <a:pt x="219" y="466"/>
                </a:lnTo>
                <a:lnTo>
                  <a:pt x="188" y="466"/>
                </a:lnTo>
                <a:lnTo>
                  <a:pt x="181" y="468"/>
                </a:lnTo>
                <a:lnTo>
                  <a:pt x="142" y="471"/>
                </a:lnTo>
                <a:lnTo>
                  <a:pt x="99" y="476"/>
                </a:lnTo>
                <a:lnTo>
                  <a:pt x="101" y="481"/>
                </a:lnTo>
                <a:lnTo>
                  <a:pt x="97" y="490"/>
                </a:lnTo>
                <a:lnTo>
                  <a:pt x="99" y="495"/>
                </a:lnTo>
                <a:lnTo>
                  <a:pt x="107" y="500"/>
                </a:lnTo>
                <a:lnTo>
                  <a:pt x="109" y="505"/>
                </a:lnTo>
                <a:lnTo>
                  <a:pt x="117" y="510"/>
                </a:lnTo>
                <a:lnTo>
                  <a:pt x="121" y="510"/>
                </a:lnTo>
                <a:lnTo>
                  <a:pt x="122" y="512"/>
                </a:lnTo>
                <a:lnTo>
                  <a:pt x="124" y="518"/>
                </a:lnTo>
                <a:lnTo>
                  <a:pt x="121" y="527"/>
                </a:lnTo>
                <a:lnTo>
                  <a:pt x="119" y="530"/>
                </a:lnTo>
                <a:lnTo>
                  <a:pt x="122" y="533"/>
                </a:lnTo>
                <a:lnTo>
                  <a:pt x="124" y="540"/>
                </a:lnTo>
                <a:lnTo>
                  <a:pt x="119" y="548"/>
                </a:lnTo>
                <a:lnTo>
                  <a:pt x="107" y="555"/>
                </a:lnTo>
                <a:lnTo>
                  <a:pt x="107" y="560"/>
                </a:lnTo>
                <a:lnTo>
                  <a:pt x="87" y="567"/>
                </a:lnTo>
                <a:lnTo>
                  <a:pt x="67" y="568"/>
                </a:lnTo>
                <a:lnTo>
                  <a:pt x="89" y="562"/>
                </a:lnTo>
                <a:lnTo>
                  <a:pt x="91" y="558"/>
                </a:lnTo>
                <a:lnTo>
                  <a:pt x="75" y="545"/>
                </a:lnTo>
                <a:lnTo>
                  <a:pt x="72" y="523"/>
                </a:lnTo>
                <a:lnTo>
                  <a:pt x="60" y="510"/>
                </a:lnTo>
                <a:lnTo>
                  <a:pt x="54" y="558"/>
                </a:lnTo>
                <a:lnTo>
                  <a:pt x="34" y="552"/>
                </a:lnTo>
                <a:lnTo>
                  <a:pt x="25" y="553"/>
                </a:lnTo>
                <a:lnTo>
                  <a:pt x="22" y="515"/>
                </a:lnTo>
                <a:lnTo>
                  <a:pt x="17" y="485"/>
                </a:lnTo>
                <a:lnTo>
                  <a:pt x="15" y="470"/>
                </a:lnTo>
                <a:lnTo>
                  <a:pt x="10" y="435"/>
                </a:lnTo>
                <a:lnTo>
                  <a:pt x="7" y="403"/>
                </a:lnTo>
                <a:lnTo>
                  <a:pt x="4" y="381"/>
                </a:lnTo>
                <a:lnTo>
                  <a:pt x="4" y="343"/>
                </a:lnTo>
                <a:lnTo>
                  <a:pt x="4" y="334"/>
                </a:lnTo>
                <a:lnTo>
                  <a:pt x="4" y="302"/>
                </a:lnTo>
                <a:lnTo>
                  <a:pt x="5" y="264"/>
                </a:lnTo>
                <a:lnTo>
                  <a:pt x="5" y="256"/>
                </a:lnTo>
                <a:lnTo>
                  <a:pt x="5" y="222"/>
                </a:lnTo>
                <a:lnTo>
                  <a:pt x="7" y="192"/>
                </a:lnTo>
                <a:lnTo>
                  <a:pt x="7" y="169"/>
                </a:lnTo>
                <a:lnTo>
                  <a:pt x="9" y="132"/>
                </a:lnTo>
                <a:lnTo>
                  <a:pt x="9" y="128"/>
                </a:lnTo>
                <a:lnTo>
                  <a:pt x="9" y="102"/>
                </a:lnTo>
                <a:lnTo>
                  <a:pt x="9" y="85"/>
                </a:lnTo>
                <a:lnTo>
                  <a:pt x="9" y="73"/>
                </a:lnTo>
                <a:lnTo>
                  <a:pt x="10" y="36"/>
                </a:lnTo>
                <a:lnTo>
                  <a:pt x="9" y="35"/>
                </a:lnTo>
                <a:lnTo>
                  <a:pt x="4" y="31"/>
                </a:lnTo>
                <a:lnTo>
                  <a:pt x="0" y="25"/>
                </a:lnTo>
                <a:lnTo>
                  <a:pt x="0" y="23"/>
                </a:lnTo>
                <a:lnTo>
                  <a:pt x="19" y="20"/>
                </a:lnTo>
                <a:lnTo>
                  <a:pt x="54" y="20"/>
                </a:lnTo>
                <a:lnTo>
                  <a:pt x="91" y="15"/>
                </a:lnTo>
                <a:lnTo>
                  <a:pt x="92" y="15"/>
                </a:lnTo>
                <a:lnTo>
                  <a:pt x="127" y="11"/>
                </a:lnTo>
                <a:lnTo>
                  <a:pt x="131" y="11"/>
                </a:lnTo>
                <a:lnTo>
                  <a:pt x="176" y="8"/>
                </a:lnTo>
                <a:lnTo>
                  <a:pt x="216" y="3"/>
                </a:lnTo>
                <a:lnTo>
                  <a:pt x="241" y="0"/>
                </a:lnTo>
                <a:lnTo>
                  <a:pt x="244" y="15"/>
                </a:lnTo>
                <a:lnTo>
                  <a:pt x="253" y="41"/>
                </a:lnTo>
                <a:lnTo>
                  <a:pt x="254" y="45"/>
                </a:lnTo>
                <a:lnTo>
                  <a:pt x="256" y="53"/>
                </a:lnTo>
                <a:lnTo>
                  <a:pt x="265" y="78"/>
                </a:lnTo>
                <a:lnTo>
                  <a:pt x="271" y="102"/>
                </a:lnTo>
                <a:lnTo>
                  <a:pt x="276" y="115"/>
                </a:lnTo>
                <a:lnTo>
                  <a:pt x="276" y="122"/>
                </a:lnTo>
                <a:lnTo>
                  <a:pt x="286" y="148"/>
                </a:lnTo>
                <a:lnTo>
                  <a:pt x="290" y="169"/>
                </a:lnTo>
                <a:lnTo>
                  <a:pt x="293" y="175"/>
                </a:lnTo>
                <a:lnTo>
                  <a:pt x="303" y="209"/>
                </a:lnTo>
                <a:lnTo>
                  <a:pt x="311" y="235"/>
                </a:lnTo>
                <a:lnTo>
                  <a:pt x="313" y="244"/>
                </a:lnTo>
                <a:lnTo>
                  <a:pt x="318" y="246"/>
                </a:lnTo>
                <a:lnTo>
                  <a:pt x="318" y="249"/>
                </a:lnTo>
                <a:lnTo>
                  <a:pt x="320" y="251"/>
                </a:lnTo>
                <a:lnTo>
                  <a:pt x="320" y="252"/>
                </a:lnTo>
                <a:lnTo>
                  <a:pt x="320" y="256"/>
                </a:lnTo>
                <a:lnTo>
                  <a:pt x="321" y="257"/>
                </a:lnTo>
                <a:lnTo>
                  <a:pt x="321" y="262"/>
                </a:lnTo>
                <a:lnTo>
                  <a:pt x="323" y="264"/>
                </a:lnTo>
                <a:lnTo>
                  <a:pt x="325" y="266"/>
                </a:lnTo>
                <a:lnTo>
                  <a:pt x="326" y="267"/>
                </a:lnTo>
                <a:lnTo>
                  <a:pt x="333" y="276"/>
                </a:lnTo>
                <a:lnTo>
                  <a:pt x="335" y="282"/>
                </a:lnTo>
                <a:lnTo>
                  <a:pt x="338" y="284"/>
                </a:lnTo>
                <a:lnTo>
                  <a:pt x="338" y="287"/>
                </a:lnTo>
                <a:lnTo>
                  <a:pt x="336" y="289"/>
                </a:lnTo>
                <a:lnTo>
                  <a:pt x="338" y="291"/>
                </a:lnTo>
                <a:lnTo>
                  <a:pt x="336" y="294"/>
                </a:lnTo>
                <a:lnTo>
                  <a:pt x="336" y="297"/>
                </a:lnTo>
                <a:lnTo>
                  <a:pt x="345" y="299"/>
                </a:lnTo>
                <a:lnTo>
                  <a:pt x="348" y="301"/>
                </a:lnTo>
                <a:lnTo>
                  <a:pt x="348" y="302"/>
                </a:lnTo>
                <a:lnTo>
                  <a:pt x="346" y="304"/>
                </a:lnTo>
                <a:lnTo>
                  <a:pt x="345" y="304"/>
                </a:lnTo>
                <a:lnTo>
                  <a:pt x="346" y="307"/>
                </a:lnTo>
                <a:lnTo>
                  <a:pt x="345" y="307"/>
                </a:lnTo>
                <a:lnTo>
                  <a:pt x="341" y="309"/>
                </a:lnTo>
                <a:lnTo>
                  <a:pt x="341" y="311"/>
                </a:lnTo>
                <a:lnTo>
                  <a:pt x="338" y="314"/>
                </a:lnTo>
                <a:lnTo>
                  <a:pt x="336" y="316"/>
                </a:lnTo>
                <a:lnTo>
                  <a:pt x="333" y="319"/>
                </a:lnTo>
                <a:lnTo>
                  <a:pt x="335" y="324"/>
                </a:lnTo>
                <a:lnTo>
                  <a:pt x="335" y="328"/>
                </a:lnTo>
                <a:lnTo>
                  <a:pt x="335" y="329"/>
                </a:lnTo>
                <a:lnTo>
                  <a:pt x="335" y="333"/>
                </a:lnTo>
                <a:lnTo>
                  <a:pt x="335" y="338"/>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5003" name="Freeform 75"/>
          <p:cNvSpPr>
            <a:spLocks/>
          </p:cNvSpPr>
          <p:nvPr/>
        </p:nvSpPr>
        <p:spPr bwMode="auto">
          <a:xfrm>
            <a:off x="6573840" y="3814763"/>
            <a:ext cx="877887" cy="906462"/>
          </a:xfrm>
          <a:custGeom>
            <a:avLst/>
            <a:gdLst/>
            <a:ahLst/>
            <a:cxnLst>
              <a:cxn ang="0">
                <a:pos x="94" y="361"/>
              </a:cxn>
              <a:cxn ang="0">
                <a:pos x="100" y="343"/>
              </a:cxn>
              <a:cxn ang="0">
                <a:pos x="107" y="334"/>
              </a:cxn>
              <a:cxn ang="0">
                <a:pos x="95" y="321"/>
              </a:cxn>
              <a:cxn ang="0">
                <a:pos x="84" y="298"/>
              </a:cxn>
              <a:cxn ang="0">
                <a:pos x="79" y="283"/>
              </a:cxn>
              <a:cxn ang="0">
                <a:pos x="52" y="207"/>
              </a:cxn>
              <a:cxn ang="0">
                <a:pos x="24" y="110"/>
              </a:cxn>
              <a:cxn ang="0">
                <a:pos x="13" y="32"/>
              </a:cxn>
              <a:cxn ang="0">
                <a:pos x="79" y="22"/>
              </a:cxn>
              <a:cxn ang="0">
                <a:pos x="192" y="8"/>
              </a:cxn>
              <a:cxn ang="0">
                <a:pos x="233" y="8"/>
              </a:cxn>
              <a:cxn ang="0">
                <a:pos x="224" y="13"/>
              </a:cxn>
              <a:cxn ang="0">
                <a:pos x="221" y="20"/>
              </a:cxn>
              <a:cxn ang="0">
                <a:pos x="216" y="37"/>
              </a:cxn>
              <a:cxn ang="0">
                <a:pos x="238" y="50"/>
              </a:cxn>
              <a:cxn ang="0">
                <a:pos x="261" y="57"/>
              </a:cxn>
              <a:cxn ang="0">
                <a:pos x="278" y="77"/>
              </a:cxn>
              <a:cxn ang="0">
                <a:pos x="298" y="105"/>
              </a:cxn>
              <a:cxn ang="0">
                <a:pos x="321" y="119"/>
              </a:cxn>
              <a:cxn ang="0">
                <a:pos x="338" y="135"/>
              </a:cxn>
              <a:cxn ang="0">
                <a:pos x="355" y="147"/>
              </a:cxn>
              <a:cxn ang="0">
                <a:pos x="373" y="159"/>
              </a:cxn>
              <a:cxn ang="0">
                <a:pos x="373" y="169"/>
              </a:cxn>
              <a:cxn ang="0">
                <a:pos x="383" y="172"/>
              </a:cxn>
              <a:cxn ang="0">
                <a:pos x="387" y="180"/>
              </a:cxn>
              <a:cxn ang="0">
                <a:pos x="398" y="191"/>
              </a:cxn>
              <a:cxn ang="0">
                <a:pos x="418" y="201"/>
              </a:cxn>
              <a:cxn ang="0">
                <a:pos x="427" y="212"/>
              </a:cxn>
              <a:cxn ang="0">
                <a:pos x="430" y="222"/>
              </a:cxn>
              <a:cxn ang="0">
                <a:pos x="433" y="234"/>
              </a:cxn>
              <a:cxn ang="0">
                <a:pos x="440" y="247"/>
              </a:cxn>
              <a:cxn ang="0">
                <a:pos x="455" y="252"/>
              </a:cxn>
              <a:cxn ang="0">
                <a:pos x="467" y="271"/>
              </a:cxn>
              <a:cxn ang="0">
                <a:pos x="473" y="296"/>
              </a:cxn>
              <a:cxn ang="0">
                <a:pos x="472" y="321"/>
              </a:cxn>
              <a:cxn ang="0">
                <a:pos x="467" y="323"/>
              </a:cxn>
              <a:cxn ang="0">
                <a:pos x="485" y="333"/>
              </a:cxn>
              <a:cxn ang="0">
                <a:pos x="482" y="349"/>
              </a:cxn>
              <a:cxn ang="0">
                <a:pos x="470" y="388"/>
              </a:cxn>
              <a:cxn ang="0">
                <a:pos x="472" y="398"/>
              </a:cxn>
              <a:cxn ang="0">
                <a:pos x="460" y="431"/>
              </a:cxn>
              <a:cxn ang="0">
                <a:pos x="462" y="463"/>
              </a:cxn>
              <a:cxn ang="0">
                <a:pos x="440" y="460"/>
              </a:cxn>
              <a:cxn ang="0">
                <a:pos x="422" y="457"/>
              </a:cxn>
              <a:cxn ang="0">
                <a:pos x="413" y="465"/>
              </a:cxn>
              <a:cxn ang="0">
                <a:pos x="417" y="500"/>
              </a:cxn>
              <a:cxn ang="0">
                <a:pos x="400" y="507"/>
              </a:cxn>
              <a:cxn ang="0">
                <a:pos x="371" y="492"/>
              </a:cxn>
              <a:cxn ang="0">
                <a:pos x="244" y="502"/>
              </a:cxn>
              <a:cxn ang="0">
                <a:pos x="132" y="510"/>
              </a:cxn>
              <a:cxn ang="0">
                <a:pos x="122" y="490"/>
              </a:cxn>
              <a:cxn ang="0">
                <a:pos x="109" y="467"/>
              </a:cxn>
              <a:cxn ang="0">
                <a:pos x="102" y="447"/>
              </a:cxn>
              <a:cxn ang="0">
                <a:pos x="102" y="416"/>
              </a:cxn>
            </a:cxnLst>
            <a:rect l="0" t="0" r="r" b="b"/>
            <a:pathLst>
              <a:path w="497" h="512">
                <a:moveTo>
                  <a:pt x="90" y="393"/>
                </a:moveTo>
                <a:lnTo>
                  <a:pt x="89" y="383"/>
                </a:lnTo>
                <a:lnTo>
                  <a:pt x="89" y="378"/>
                </a:lnTo>
                <a:lnTo>
                  <a:pt x="94" y="370"/>
                </a:lnTo>
                <a:lnTo>
                  <a:pt x="94" y="365"/>
                </a:lnTo>
                <a:lnTo>
                  <a:pt x="94" y="361"/>
                </a:lnTo>
                <a:lnTo>
                  <a:pt x="94" y="360"/>
                </a:lnTo>
                <a:lnTo>
                  <a:pt x="94" y="356"/>
                </a:lnTo>
                <a:lnTo>
                  <a:pt x="92" y="351"/>
                </a:lnTo>
                <a:lnTo>
                  <a:pt x="95" y="348"/>
                </a:lnTo>
                <a:lnTo>
                  <a:pt x="97" y="346"/>
                </a:lnTo>
                <a:lnTo>
                  <a:pt x="100" y="343"/>
                </a:lnTo>
                <a:lnTo>
                  <a:pt x="100" y="341"/>
                </a:lnTo>
                <a:lnTo>
                  <a:pt x="104" y="339"/>
                </a:lnTo>
                <a:lnTo>
                  <a:pt x="105" y="339"/>
                </a:lnTo>
                <a:lnTo>
                  <a:pt x="104" y="336"/>
                </a:lnTo>
                <a:lnTo>
                  <a:pt x="105" y="336"/>
                </a:lnTo>
                <a:lnTo>
                  <a:pt x="107" y="334"/>
                </a:lnTo>
                <a:lnTo>
                  <a:pt x="107" y="333"/>
                </a:lnTo>
                <a:lnTo>
                  <a:pt x="104" y="331"/>
                </a:lnTo>
                <a:lnTo>
                  <a:pt x="95" y="329"/>
                </a:lnTo>
                <a:lnTo>
                  <a:pt x="95" y="326"/>
                </a:lnTo>
                <a:lnTo>
                  <a:pt x="97" y="323"/>
                </a:lnTo>
                <a:lnTo>
                  <a:pt x="95" y="321"/>
                </a:lnTo>
                <a:lnTo>
                  <a:pt x="97" y="319"/>
                </a:lnTo>
                <a:lnTo>
                  <a:pt x="97" y="316"/>
                </a:lnTo>
                <a:lnTo>
                  <a:pt x="94" y="314"/>
                </a:lnTo>
                <a:lnTo>
                  <a:pt x="92" y="308"/>
                </a:lnTo>
                <a:lnTo>
                  <a:pt x="85" y="299"/>
                </a:lnTo>
                <a:lnTo>
                  <a:pt x="84" y="298"/>
                </a:lnTo>
                <a:lnTo>
                  <a:pt x="82" y="296"/>
                </a:lnTo>
                <a:lnTo>
                  <a:pt x="80" y="294"/>
                </a:lnTo>
                <a:lnTo>
                  <a:pt x="80" y="289"/>
                </a:lnTo>
                <a:lnTo>
                  <a:pt x="79" y="288"/>
                </a:lnTo>
                <a:lnTo>
                  <a:pt x="79" y="284"/>
                </a:lnTo>
                <a:lnTo>
                  <a:pt x="79" y="283"/>
                </a:lnTo>
                <a:lnTo>
                  <a:pt x="77" y="281"/>
                </a:lnTo>
                <a:lnTo>
                  <a:pt x="77" y="278"/>
                </a:lnTo>
                <a:lnTo>
                  <a:pt x="72" y="276"/>
                </a:lnTo>
                <a:lnTo>
                  <a:pt x="70" y="267"/>
                </a:lnTo>
                <a:lnTo>
                  <a:pt x="62" y="241"/>
                </a:lnTo>
                <a:lnTo>
                  <a:pt x="52" y="207"/>
                </a:lnTo>
                <a:lnTo>
                  <a:pt x="49" y="201"/>
                </a:lnTo>
                <a:lnTo>
                  <a:pt x="45" y="180"/>
                </a:lnTo>
                <a:lnTo>
                  <a:pt x="35" y="154"/>
                </a:lnTo>
                <a:lnTo>
                  <a:pt x="35" y="147"/>
                </a:lnTo>
                <a:lnTo>
                  <a:pt x="30" y="134"/>
                </a:lnTo>
                <a:lnTo>
                  <a:pt x="24" y="110"/>
                </a:lnTo>
                <a:lnTo>
                  <a:pt x="15" y="85"/>
                </a:lnTo>
                <a:lnTo>
                  <a:pt x="13" y="77"/>
                </a:lnTo>
                <a:lnTo>
                  <a:pt x="12" y="73"/>
                </a:lnTo>
                <a:lnTo>
                  <a:pt x="3" y="47"/>
                </a:lnTo>
                <a:lnTo>
                  <a:pt x="0" y="32"/>
                </a:lnTo>
                <a:lnTo>
                  <a:pt x="13" y="32"/>
                </a:lnTo>
                <a:lnTo>
                  <a:pt x="24" y="30"/>
                </a:lnTo>
                <a:lnTo>
                  <a:pt x="32" y="30"/>
                </a:lnTo>
                <a:lnTo>
                  <a:pt x="59" y="25"/>
                </a:lnTo>
                <a:lnTo>
                  <a:pt x="60" y="25"/>
                </a:lnTo>
                <a:lnTo>
                  <a:pt x="75" y="22"/>
                </a:lnTo>
                <a:lnTo>
                  <a:pt x="79" y="22"/>
                </a:lnTo>
                <a:lnTo>
                  <a:pt x="92" y="20"/>
                </a:lnTo>
                <a:lnTo>
                  <a:pt x="121" y="18"/>
                </a:lnTo>
                <a:lnTo>
                  <a:pt x="139" y="15"/>
                </a:lnTo>
                <a:lnTo>
                  <a:pt x="152" y="13"/>
                </a:lnTo>
                <a:lnTo>
                  <a:pt x="156" y="11"/>
                </a:lnTo>
                <a:lnTo>
                  <a:pt x="192" y="8"/>
                </a:lnTo>
                <a:lnTo>
                  <a:pt x="196" y="6"/>
                </a:lnTo>
                <a:lnTo>
                  <a:pt x="233" y="0"/>
                </a:lnTo>
                <a:lnTo>
                  <a:pt x="234" y="1"/>
                </a:lnTo>
                <a:lnTo>
                  <a:pt x="233" y="5"/>
                </a:lnTo>
                <a:lnTo>
                  <a:pt x="234" y="8"/>
                </a:lnTo>
                <a:lnTo>
                  <a:pt x="233" y="8"/>
                </a:lnTo>
                <a:lnTo>
                  <a:pt x="231" y="8"/>
                </a:lnTo>
                <a:lnTo>
                  <a:pt x="229" y="8"/>
                </a:lnTo>
                <a:lnTo>
                  <a:pt x="229" y="10"/>
                </a:lnTo>
                <a:lnTo>
                  <a:pt x="228" y="10"/>
                </a:lnTo>
                <a:lnTo>
                  <a:pt x="228" y="15"/>
                </a:lnTo>
                <a:lnTo>
                  <a:pt x="224" y="13"/>
                </a:lnTo>
                <a:lnTo>
                  <a:pt x="224" y="17"/>
                </a:lnTo>
                <a:lnTo>
                  <a:pt x="223" y="17"/>
                </a:lnTo>
                <a:lnTo>
                  <a:pt x="224" y="18"/>
                </a:lnTo>
                <a:lnTo>
                  <a:pt x="223" y="20"/>
                </a:lnTo>
                <a:lnTo>
                  <a:pt x="223" y="20"/>
                </a:lnTo>
                <a:lnTo>
                  <a:pt x="221" y="20"/>
                </a:lnTo>
                <a:lnTo>
                  <a:pt x="221" y="23"/>
                </a:lnTo>
                <a:lnTo>
                  <a:pt x="218" y="25"/>
                </a:lnTo>
                <a:lnTo>
                  <a:pt x="216" y="27"/>
                </a:lnTo>
                <a:lnTo>
                  <a:pt x="216" y="32"/>
                </a:lnTo>
                <a:lnTo>
                  <a:pt x="216" y="33"/>
                </a:lnTo>
                <a:lnTo>
                  <a:pt x="216" y="37"/>
                </a:lnTo>
                <a:lnTo>
                  <a:pt x="216" y="40"/>
                </a:lnTo>
                <a:lnTo>
                  <a:pt x="221" y="42"/>
                </a:lnTo>
                <a:lnTo>
                  <a:pt x="228" y="45"/>
                </a:lnTo>
                <a:lnTo>
                  <a:pt x="234" y="47"/>
                </a:lnTo>
                <a:lnTo>
                  <a:pt x="236" y="48"/>
                </a:lnTo>
                <a:lnTo>
                  <a:pt x="238" y="50"/>
                </a:lnTo>
                <a:lnTo>
                  <a:pt x="241" y="52"/>
                </a:lnTo>
                <a:lnTo>
                  <a:pt x="244" y="53"/>
                </a:lnTo>
                <a:lnTo>
                  <a:pt x="248" y="57"/>
                </a:lnTo>
                <a:lnTo>
                  <a:pt x="251" y="58"/>
                </a:lnTo>
                <a:lnTo>
                  <a:pt x="254" y="57"/>
                </a:lnTo>
                <a:lnTo>
                  <a:pt x="261" y="57"/>
                </a:lnTo>
                <a:lnTo>
                  <a:pt x="264" y="58"/>
                </a:lnTo>
                <a:lnTo>
                  <a:pt x="268" y="63"/>
                </a:lnTo>
                <a:lnTo>
                  <a:pt x="269" y="67"/>
                </a:lnTo>
                <a:lnTo>
                  <a:pt x="271" y="70"/>
                </a:lnTo>
                <a:lnTo>
                  <a:pt x="276" y="75"/>
                </a:lnTo>
                <a:lnTo>
                  <a:pt x="278" y="77"/>
                </a:lnTo>
                <a:lnTo>
                  <a:pt x="279" y="82"/>
                </a:lnTo>
                <a:lnTo>
                  <a:pt x="281" y="85"/>
                </a:lnTo>
                <a:lnTo>
                  <a:pt x="281" y="88"/>
                </a:lnTo>
                <a:lnTo>
                  <a:pt x="291" y="95"/>
                </a:lnTo>
                <a:lnTo>
                  <a:pt x="298" y="102"/>
                </a:lnTo>
                <a:lnTo>
                  <a:pt x="298" y="105"/>
                </a:lnTo>
                <a:lnTo>
                  <a:pt x="301" y="109"/>
                </a:lnTo>
                <a:lnTo>
                  <a:pt x="301" y="110"/>
                </a:lnTo>
                <a:lnTo>
                  <a:pt x="306" y="114"/>
                </a:lnTo>
                <a:lnTo>
                  <a:pt x="313" y="117"/>
                </a:lnTo>
                <a:lnTo>
                  <a:pt x="316" y="119"/>
                </a:lnTo>
                <a:lnTo>
                  <a:pt x="321" y="119"/>
                </a:lnTo>
                <a:lnTo>
                  <a:pt x="323" y="120"/>
                </a:lnTo>
                <a:lnTo>
                  <a:pt x="323" y="120"/>
                </a:lnTo>
                <a:lnTo>
                  <a:pt x="328" y="124"/>
                </a:lnTo>
                <a:lnTo>
                  <a:pt x="330" y="127"/>
                </a:lnTo>
                <a:lnTo>
                  <a:pt x="333" y="127"/>
                </a:lnTo>
                <a:lnTo>
                  <a:pt x="338" y="135"/>
                </a:lnTo>
                <a:lnTo>
                  <a:pt x="340" y="137"/>
                </a:lnTo>
                <a:lnTo>
                  <a:pt x="343" y="142"/>
                </a:lnTo>
                <a:lnTo>
                  <a:pt x="345" y="144"/>
                </a:lnTo>
                <a:lnTo>
                  <a:pt x="348" y="145"/>
                </a:lnTo>
                <a:lnTo>
                  <a:pt x="351" y="145"/>
                </a:lnTo>
                <a:lnTo>
                  <a:pt x="355" y="147"/>
                </a:lnTo>
                <a:lnTo>
                  <a:pt x="358" y="149"/>
                </a:lnTo>
                <a:lnTo>
                  <a:pt x="361" y="149"/>
                </a:lnTo>
                <a:lnTo>
                  <a:pt x="365" y="150"/>
                </a:lnTo>
                <a:lnTo>
                  <a:pt x="365" y="154"/>
                </a:lnTo>
                <a:lnTo>
                  <a:pt x="370" y="155"/>
                </a:lnTo>
                <a:lnTo>
                  <a:pt x="373" y="159"/>
                </a:lnTo>
                <a:lnTo>
                  <a:pt x="371" y="159"/>
                </a:lnTo>
                <a:lnTo>
                  <a:pt x="373" y="162"/>
                </a:lnTo>
                <a:lnTo>
                  <a:pt x="371" y="162"/>
                </a:lnTo>
                <a:lnTo>
                  <a:pt x="373" y="167"/>
                </a:lnTo>
                <a:lnTo>
                  <a:pt x="371" y="167"/>
                </a:lnTo>
                <a:lnTo>
                  <a:pt x="373" y="169"/>
                </a:lnTo>
                <a:lnTo>
                  <a:pt x="375" y="169"/>
                </a:lnTo>
                <a:lnTo>
                  <a:pt x="376" y="170"/>
                </a:lnTo>
                <a:lnTo>
                  <a:pt x="376" y="170"/>
                </a:lnTo>
                <a:lnTo>
                  <a:pt x="378" y="174"/>
                </a:lnTo>
                <a:lnTo>
                  <a:pt x="380" y="172"/>
                </a:lnTo>
                <a:lnTo>
                  <a:pt x="383" y="172"/>
                </a:lnTo>
                <a:lnTo>
                  <a:pt x="380" y="174"/>
                </a:lnTo>
                <a:lnTo>
                  <a:pt x="385" y="177"/>
                </a:lnTo>
                <a:lnTo>
                  <a:pt x="383" y="177"/>
                </a:lnTo>
                <a:lnTo>
                  <a:pt x="383" y="179"/>
                </a:lnTo>
                <a:lnTo>
                  <a:pt x="381" y="180"/>
                </a:lnTo>
                <a:lnTo>
                  <a:pt x="387" y="180"/>
                </a:lnTo>
                <a:lnTo>
                  <a:pt x="387" y="184"/>
                </a:lnTo>
                <a:lnTo>
                  <a:pt x="390" y="182"/>
                </a:lnTo>
                <a:lnTo>
                  <a:pt x="392" y="184"/>
                </a:lnTo>
                <a:lnTo>
                  <a:pt x="392" y="187"/>
                </a:lnTo>
                <a:lnTo>
                  <a:pt x="395" y="191"/>
                </a:lnTo>
                <a:lnTo>
                  <a:pt x="398" y="191"/>
                </a:lnTo>
                <a:lnTo>
                  <a:pt x="408" y="194"/>
                </a:lnTo>
                <a:lnTo>
                  <a:pt x="410" y="196"/>
                </a:lnTo>
                <a:lnTo>
                  <a:pt x="413" y="197"/>
                </a:lnTo>
                <a:lnTo>
                  <a:pt x="415" y="199"/>
                </a:lnTo>
                <a:lnTo>
                  <a:pt x="417" y="199"/>
                </a:lnTo>
                <a:lnTo>
                  <a:pt x="418" y="201"/>
                </a:lnTo>
                <a:lnTo>
                  <a:pt x="420" y="201"/>
                </a:lnTo>
                <a:lnTo>
                  <a:pt x="422" y="207"/>
                </a:lnTo>
                <a:lnTo>
                  <a:pt x="420" y="207"/>
                </a:lnTo>
                <a:lnTo>
                  <a:pt x="420" y="209"/>
                </a:lnTo>
                <a:lnTo>
                  <a:pt x="425" y="212"/>
                </a:lnTo>
                <a:lnTo>
                  <a:pt x="427" y="212"/>
                </a:lnTo>
                <a:lnTo>
                  <a:pt x="425" y="216"/>
                </a:lnTo>
                <a:lnTo>
                  <a:pt x="427" y="216"/>
                </a:lnTo>
                <a:lnTo>
                  <a:pt x="428" y="219"/>
                </a:lnTo>
                <a:lnTo>
                  <a:pt x="430" y="219"/>
                </a:lnTo>
                <a:lnTo>
                  <a:pt x="430" y="221"/>
                </a:lnTo>
                <a:lnTo>
                  <a:pt x="430" y="222"/>
                </a:lnTo>
                <a:lnTo>
                  <a:pt x="432" y="222"/>
                </a:lnTo>
                <a:lnTo>
                  <a:pt x="430" y="226"/>
                </a:lnTo>
                <a:lnTo>
                  <a:pt x="433" y="229"/>
                </a:lnTo>
                <a:lnTo>
                  <a:pt x="432" y="229"/>
                </a:lnTo>
                <a:lnTo>
                  <a:pt x="433" y="231"/>
                </a:lnTo>
                <a:lnTo>
                  <a:pt x="433" y="234"/>
                </a:lnTo>
                <a:lnTo>
                  <a:pt x="435" y="236"/>
                </a:lnTo>
                <a:lnTo>
                  <a:pt x="437" y="241"/>
                </a:lnTo>
                <a:lnTo>
                  <a:pt x="437" y="244"/>
                </a:lnTo>
                <a:lnTo>
                  <a:pt x="440" y="246"/>
                </a:lnTo>
                <a:lnTo>
                  <a:pt x="440" y="246"/>
                </a:lnTo>
                <a:lnTo>
                  <a:pt x="440" y="247"/>
                </a:lnTo>
                <a:lnTo>
                  <a:pt x="442" y="247"/>
                </a:lnTo>
                <a:lnTo>
                  <a:pt x="443" y="247"/>
                </a:lnTo>
                <a:lnTo>
                  <a:pt x="448" y="247"/>
                </a:lnTo>
                <a:lnTo>
                  <a:pt x="450" y="249"/>
                </a:lnTo>
                <a:lnTo>
                  <a:pt x="450" y="252"/>
                </a:lnTo>
                <a:lnTo>
                  <a:pt x="455" y="252"/>
                </a:lnTo>
                <a:lnTo>
                  <a:pt x="460" y="257"/>
                </a:lnTo>
                <a:lnTo>
                  <a:pt x="462" y="264"/>
                </a:lnTo>
                <a:lnTo>
                  <a:pt x="462" y="266"/>
                </a:lnTo>
                <a:lnTo>
                  <a:pt x="463" y="267"/>
                </a:lnTo>
                <a:lnTo>
                  <a:pt x="465" y="273"/>
                </a:lnTo>
                <a:lnTo>
                  <a:pt x="467" y="271"/>
                </a:lnTo>
                <a:lnTo>
                  <a:pt x="468" y="273"/>
                </a:lnTo>
                <a:lnTo>
                  <a:pt x="472" y="278"/>
                </a:lnTo>
                <a:lnTo>
                  <a:pt x="468" y="281"/>
                </a:lnTo>
                <a:lnTo>
                  <a:pt x="470" y="284"/>
                </a:lnTo>
                <a:lnTo>
                  <a:pt x="472" y="288"/>
                </a:lnTo>
                <a:lnTo>
                  <a:pt x="473" y="296"/>
                </a:lnTo>
                <a:lnTo>
                  <a:pt x="475" y="298"/>
                </a:lnTo>
                <a:lnTo>
                  <a:pt x="497" y="306"/>
                </a:lnTo>
                <a:lnTo>
                  <a:pt x="492" y="313"/>
                </a:lnTo>
                <a:lnTo>
                  <a:pt x="494" y="319"/>
                </a:lnTo>
                <a:lnTo>
                  <a:pt x="477" y="326"/>
                </a:lnTo>
                <a:lnTo>
                  <a:pt x="472" y="321"/>
                </a:lnTo>
                <a:lnTo>
                  <a:pt x="470" y="323"/>
                </a:lnTo>
                <a:lnTo>
                  <a:pt x="470" y="319"/>
                </a:lnTo>
                <a:lnTo>
                  <a:pt x="470" y="318"/>
                </a:lnTo>
                <a:lnTo>
                  <a:pt x="467" y="323"/>
                </a:lnTo>
                <a:lnTo>
                  <a:pt x="462" y="318"/>
                </a:lnTo>
                <a:lnTo>
                  <a:pt x="467" y="323"/>
                </a:lnTo>
                <a:lnTo>
                  <a:pt x="470" y="319"/>
                </a:lnTo>
                <a:lnTo>
                  <a:pt x="468" y="323"/>
                </a:lnTo>
                <a:lnTo>
                  <a:pt x="472" y="321"/>
                </a:lnTo>
                <a:lnTo>
                  <a:pt x="477" y="326"/>
                </a:lnTo>
                <a:lnTo>
                  <a:pt x="487" y="329"/>
                </a:lnTo>
                <a:lnTo>
                  <a:pt x="485" y="333"/>
                </a:lnTo>
                <a:lnTo>
                  <a:pt x="480" y="339"/>
                </a:lnTo>
                <a:lnTo>
                  <a:pt x="475" y="333"/>
                </a:lnTo>
                <a:lnTo>
                  <a:pt x="472" y="334"/>
                </a:lnTo>
                <a:lnTo>
                  <a:pt x="475" y="339"/>
                </a:lnTo>
                <a:lnTo>
                  <a:pt x="463" y="334"/>
                </a:lnTo>
                <a:lnTo>
                  <a:pt x="482" y="349"/>
                </a:lnTo>
                <a:lnTo>
                  <a:pt x="477" y="356"/>
                </a:lnTo>
                <a:lnTo>
                  <a:pt x="472" y="351"/>
                </a:lnTo>
                <a:lnTo>
                  <a:pt x="472" y="361"/>
                </a:lnTo>
                <a:lnTo>
                  <a:pt x="479" y="366"/>
                </a:lnTo>
                <a:lnTo>
                  <a:pt x="479" y="371"/>
                </a:lnTo>
                <a:lnTo>
                  <a:pt x="470" y="388"/>
                </a:lnTo>
                <a:lnTo>
                  <a:pt x="465" y="388"/>
                </a:lnTo>
                <a:lnTo>
                  <a:pt x="462" y="393"/>
                </a:lnTo>
                <a:lnTo>
                  <a:pt x="463" y="398"/>
                </a:lnTo>
                <a:lnTo>
                  <a:pt x="463" y="393"/>
                </a:lnTo>
                <a:lnTo>
                  <a:pt x="472" y="395"/>
                </a:lnTo>
                <a:lnTo>
                  <a:pt x="472" y="398"/>
                </a:lnTo>
                <a:lnTo>
                  <a:pt x="467" y="411"/>
                </a:lnTo>
                <a:lnTo>
                  <a:pt x="453" y="415"/>
                </a:lnTo>
                <a:lnTo>
                  <a:pt x="453" y="420"/>
                </a:lnTo>
                <a:lnTo>
                  <a:pt x="460" y="425"/>
                </a:lnTo>
                <a:lnTo>
                  <a:pt x="453" y="421"/>
                </a:lnTo>
                <a:lnTo>
                  <a:pt x="460" y="431"/>
                </a:lnTo>
                <a:lnTo>
                  <a:pt x="457" y="435"/>
                </a:lnTo>
                <a:lnTo>
                  <a:pt x="462" y="435"/>
                </a:lnTo>
                <a:lnTo>
                  <a:pt x="458" y="447"/>
                </a:lnTo>
                <a:lnTo>
                  <a:pt x="463" y="457"/>
                </a:lnTo>
                <a:lnTo>
                  <a:pt x="462" y="462"/>
                </a:lnTo>
                <a:lnTo>
                  <a:pt x="462" y="463"/>
                </a:lnTo>
                <a:lnTo>
                  <a:pt x="453" y="462"/>
                </a:lnTo>
                <a:lnTo>
                  <a:pt x="453" y="463"/>
                </a:lnTo>
                <a:lnTo>
                  <a:pt x="450" y="462"/>
                </a:lnTo>
                <a:lnTo>
                  <a:pt x="450" y="463"/>
                </a:lnTo>
                <a:lnTo>
                  <a:pt x="442" y="462"/>
                </a:lnTo>
                <a:lnTo>
                  <a:pt x="440" y="460"/>
                </a:lnTo>
                <a:lnTo>
                  <a:pt x="438" y="460"/>
                </a:lnTo>
                <a:lnTo>
                  <a:pt x="437" y="460"/>
                </a:lnTo>
                <a:lnTo>
                  <a:pt x="432" y="458"/>
                </a:lnTo>
                <a:lnTo>
                  <a:pt x="427" y="458"/>
                </a:lnTo>
                <a:lnTo>
                  <a:pt x="422" y="457"/>
                </a:lnTo>
                <a:lnTo>
                  <a:pt x="422" y="457"/>
                </a:lnTo>
                <a:lnTo>
                  <a:pt x="418" y="457"/>
                </a:lnTo>
                <a:lnTo>
                  <a:pt x="418" y="457"/>
                </a:lnTo>
                <a:lnTo>
                  <a:pt x="418" y="460"/>
                </a:lnTo>
                <a:lnTo>
                  <a:pt x="415" y="462"/>
                </a:lnTo>
                <a:lnTo>
                  <a:pt x="412" y="462"/>
                </a:lnTo>
                <a:lnTo>
                  <a:pt x="413" y="465"/>
                </a:lnTo>
                <a:lnTo>
                  <a:pt x="410" y="467"/>
                </a:lnTo>
                <a:lnTo>
                  <a:pt x="412" y="478"/>
                </a:lnTo>
                <a:lnTo>
                  <a:pt x="417" y="483"/>
                </a:lnTo>
                <a:lnTo>
                  <a:pt x="417" y="487"/>
                </a:lnTo>
                <a:lnTo>
                  <a:pt x="418" y="498"/>
                </a:lnTo>
                <a:lnTo>
                  <a:pt x="417" y="500"/>
                </a:lnTo>
                <a:lnTo>
                  <a:pt x="415" y="502"/>
                </a:lnTo>
                <a:lnTo>
                  <a:pt x="418" y="510"/>
                </a:lnTo>
                <a:lnTo>
                  <a:pt x="417" y="510"/>
                </a:lnTo>
                <a:lnTo>
                  <a:pt x="405" y="512"/>
                </a:lnTo>
                <a:lnTo>
                  <a:pt x="403" y="512"/>
                </a:lnTo>
                <a:lnTo>
                  <a:pt x="400" y="507"/>
                </a:lnTo>
                <a:lnTo>
                  <a:pt x="398" y="498"/>
                </a:lnTo>
                <a:lnTo>
                  <a:pt x="397" y="498"/>
                </a:lnTo>
                <a:lnTo>
                  <a:pt x="395" y="495"/>
                </a:lnTo>
                <a:lnTo>
                  <a:pt x="397" y="490"/>
                </a:lnTo>
                <a:lnTo>
                  <a:pt x="376" y="492"/>
                </a:lnTo>
                <a:lnTo>
                  <a:pt x="371" y="492"/>
                </a:lnTo>
                <a:lnTo>
                  <a:pt x="360" y="493"/>
                </a:lnTo>
                <a:lnTo>
                  <a:pt x="348" y="495"/>
                </a:lnTo>
                <a:lnTo>
                  <a:pt x="305" y="498"/>
                </a:lnTo>
                <a:lnTo>
                  <a:pt x="288" y="498"/>
                </a:lnTo>
                <a:lnTo>
                  <a:pt x="258" y="500"/>
                </a:lnTo>
                <a:lnTo>
                  <a:pt x="244" y="502"/>
                </a:lnTo>
                <a:lnTo>
                  <a:pt x="218" y="503"/>
                </a:lnTo>
                <a:lnTo>
                  <a:pt x="211" y="505"/>
                </a:lnTo>
                <a:lnTo>
                  <a:pt x="191" y="507"/>
                </a:lnTo>
                <a:lnTo>
                  <a:pt x="181" y="507"/>
                </a:lnTo>
                <a:lnTo>
                  <a:pt x="132" y="510"/>
                </a:lnTo>
                <a:lnTo>
                  <a:pt x="132" y="510"/>
                </a:lnTo>
                <a:lnTo>
                  <a:pt x="131" y="508"/>
                </a:lnTo>
                <a:lnTo>
                  <a:pt x="127" y="507"/>
                </a:lnTo>
                <a:lnTo>
                  <a:pt x="126" y="505"/>
                </a:lnTo>
                <a:lnTo>
                  <a:pt x="124" y="502"/>
                </a:lnTo>
                <a:lnTo>
                  <a:pt x="124" y="497"/>
                </a:lnTo>
                <a:lnTo>
                  <a:pt x="122" y="490"/>
                </a:lnTo>
                <a:lnTo>
                  <a:pt x="119" y="488"/>
                </a:lnTo>
                <a:lnTo>
                  <a:pt x="117" y="483"/>
                </a:lnTo>
                <a:lnTo>
                  <a:pt x="116" y="482"/>
                </a:lnTo>
                <a:lnTo>
                  <a:pt x="114" y="480"/>
                </a:lnTo>
                <a:lnTo>
                  <a:pt x="110" y="470"/>
                </a:lnTo>
                <a:lnTo>
                  <a:pt x="109" y="467"/>
                </a:lnTo>
                <a:lnTo>
                  <a:pt x="105" y="462"/>
                </a:lnTo>
                <a:lnTo>
                  <a:pt x="102" y="462"/>
                </a:lnTo>
                <a:lnTo>
                  <a:pt x="100" y="458"/>
                </a:lnTo>
                <a:lnTo>
                  <a:pt x="102" y="455"/>
                </a:lnTo>
                <a:lnTo>
                  <a:pt x="100" y="450"/>
                </a:lnTo>
                <a:lnTo>
                  <a:pt x="102" y="447"/>
                </a:lnTo>
                <a:lnTo>
                  <a:pt x="100" y="443"/>
                </a:lnTo>
                <a:lnTo>
                  <a:pt x="100" y="438"/>
                </a:lnTo>
                <a:lnTo>
                  <a:pt x="102" y="430"/>
                </a:lnTo>
                <a:lnTo>
                  <a:pt x="100" y="426"/>
                </a:lnTo>
                <a:lnTo>
                  <a:pt x="102" y="421"/>
                </a:lnTo>
                <a:lnTo>
                  <a:pt x="102" y="416"/>
                </a:lnTo>
                <a:lnTo>
                  <a:pt x="100" y="410"/>
                </a:lnTo>
                <a:lnTo>
                  <a:pt x="94" y="403"/>
                </a:lnTo>
                <a:lnTo>
                  <a:pt x="92" y="401"/>
                </a:lnTo>
                <a:lnTo>
                  <a:pt x="92" y="398"/>
                </a:lnTo>
                <a:lnTo>
                  <a:pt x="90" y="393"/>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04" name="Freeform 76"/>
          <p:cNvSpPr>
            <a:spLocks/>
          </p:cNvSpPr>
          <p:nvPr/>
        </p:nvSpPr>
        <p:spPr bwMode="auto">
          <a:xfrm>
            <a:off x="6954840" y="3730625"/>
            <a:ext cx="815975" cy="611188"/>
          </a:xfrm>
          <a:custGeom>
            <a:avLst/>
            <a:gdLst/>
            <a:ahLst/>
            <a:cxnLst>
              <a:cxn ang="0">
                <a:pos x="171" y="227"/>
              </a:cxn>
              <a:cxn ang="0">
                <a:pos x="169" y="224"/>
              </a:cxn>
              <a:cxn ang="0">
                <a:pos x="162" y="221"/>
              </a:cxn>
              <a:cxn ang="0">
                <a:pos x="157" y="216"/>
              </a:cxn>
              <a:cxn ang="0">
                <a:pos x="157" y="209"/>
              </a:cxn>
              <a:cxn ang="0">
                <a:pos x="149" y="201"/>
              </a:cxn>
              <a:cxn ang="0">
                <a:pos x="139" y="194"/>
              </a:cxn>
              <a:cxn ang="0">
                <a:pos x="127" y="189"/>
              </a:cxn>
              <a:cxn ang="0">
                <a:pos x="114" y="174"/>
              </a:cxn>
              <a:cxn ang="0">
                <a:pos x="105" y="166"/>
              </a:cxn>
              <a:cxn ang="0">
                <a:pos x="85" y="157"/>
              </a:cxn>
              <a:cxn ang="0">
                <a:pos x="75" y="142"/>
              </a:cxn>
              <a:cxn ang="0">
                <a:pos x="62" y="124"/>
              </a:cxn>
              <a:cxn ang="0">
                <a:pos x="52" y="110"/>
              </a:cxn>
              <a:cxn ang="0">
                <a:pos x="35" y="105"/>
              </a:cxn>
              <a:cxn ang="0">
                <a:pos x="22" y="97"/>
              </a:cxn>
              <a:cxn ang="0">
                <a:pos x="5" y="89"/>
              </a:cxn>
              <a:cxn ang="0">
                <a:pos x="0" y="79"/>
              </a:cxn>
              <a:cxn ang="0">
                <a:pos x="5" y="67"/>
              </a:cxn>
              <a:cxn ang="0">
                <a:pos x="7" y="64"/>
              </a:cxn>
              <a:cxn ang="0">
                <a:pos x="12" y="57"/>
              </a:cxn>
              <a:cxn ang="0">
                <a:pos x="17" y="55"/>
              </a:cxn>
              <a:cxn ang="0">
                <a:pos x="17" y="47"/>
              </a:cxn>
              <a:cxn ang="0">
                <a:pos x="53" y="32"/>
              </a:cxn>
              <a:cxn ang="0">
                <a:pos x="65" y="23"/>
              </a:cxn>
              <a:cxn ang="0">
                <a:pos x="80" y="13"/>
              </a:cxn>
              <a:cxn ang="0">
                <a:pos x="87" y="15"/>
              </a:cxn>
              <a:cxn ang="0">
                <a:pos x="129" y="8"/>
              </a:cxn>
              <a:cxn ang="0">
                <a:pos x="206" y="0"/>
              </a:cxn>
              <a:cxn ang="0">
                <a:pos x="209" y="12"/>
              </a:cxn>
              <a:cxn ang="0">
                <a:pos x="234" y="18"/>
              </a:cxn>
              <a:cxn ang="0">
                <a:pos x="318" y="18"/>
              </a:cxn>
              <a:cxn ang="0">
                <a:pos x="365" y="32"/>
              </a:cxn>
              <a:cxn ang="0">
                <a:pos x="458" y="100"/>
              </a:cxn>
              <a:cxn ang="0">
                <a:pos x="421" y="161"/>
              </a:cxn>
              <a:cxn ang="0">
                <a:pos x="418" y="189"/>
              </a:cxn>
              <a:cxn ang="0">
                <a:pos x="413" y="199"/>
              </a:cxn>
              <a:cxn ang="0">
                <a:pos x="388" y="226"/>
              </a:cxn>
              <a:cxn ang="0">
                <a:pos x="368" y="227"/>
              </a:cxn>
              <a:cxn ang="0">
                <a:pos x="356" y="244"/>
              </a:cxn>
              <a:cxn ang="0">
                <a:pos x="336" y="278"/>
              </a:cxn>
              <a:cxn ang="0">
                <a:pos x="314" y="269"/>
              </a:cxn>
              <a:cxn ang="0">
                <a:pos x="306" y="289"/>
              </a:cxn>
              <a:cxn ang="0">
                <a:pos x="318" y="301"/>
              </a:cxn>
              <a:cxn ang="0">
                <a:pos x="289" y="309"/>
              </a:cxn>
              <a:cxn ang="0">
                <a:pos x="274" y="291"/>
              </a:cxn>
              <a:cxn ang="0">
                <a:pos x="259" y="345"/>
              </a:cxn>
              <a:cxn ang="0">
                <a:pos x="252" y="328"/>
              </a:cxn>
              <a:cxn ang="0">
                <a:pos x="249" y="320"/>
              </a:cxn>
              <a:cxn ang="0">
                <a:pos x="244" y="304"/>
              </a:cxn>
              <a:cxn ang="0">
                <a:pos x="232" y="294"/>
              </a:cxn>
              <a:cxn ang="0">
                <a:pos x="224" y="293"/>
              </a:cxn>
              <a:cxn ang="0">
                <a:pos x="219" y="283"/>
              </a:cxn>
              <a:cxn ang="0">
                <a:pos x="217" y="276"/>
              </a:cxn>
              <a:cxn ang="0">
                <a:pos x="214" y="268"/>
              </a:cxn>
              <a:cxn ang="0">
                <a:pos x="209" y="263"/>
              </a:cxn>
              <a:cxn ang="0">
                <a:pos x="204" y="254"/>
              </a:cxn>
              <a:cxn ang="0">
                <a:pos x="201" y="246"/>
              </a:cxn>
              <a:cxn ang="0">
                <a:pos x="192" y="241"/>
              </a:cxn>
              <a:cxn ang="0">
                <a:pos x="176" y="231"/>
              </a:cxn>
            </a:cxnLst>
            <a:rect l="0" t="0" r="r" b="b"/>
            <a:pathLst>
              <a:path w="462" h="345">
                <a:moveTo>
                  <a:pt x="176" y="231"/>
                </a:moveTo>
                <a:lnTo>
                  <a:pt x="174" y="229"/>
                </a:lnTo>
                <a:lnTo>
                  <a:pt x="171" y="231"/>
                </a:lnTo>
                <a:lnTo>
                  <a:pt x="171" y="227"/>
                </a:lnTo>
                <a:lnTo>
                  <a:pt x="165" y="227"/>
                </a:lnTo>
                <a:lnTo>
                  <a:pt x="167" y="226"/>
                </a:lnTo>
                <a:lnTo>
                  <a:pt x="167" y="224"/>
                </a:lnTo>
                <a:lnTo>
                  <a:pt x="169" y="224"/>
                </a:lnTo>
                <a:lnTo>
                  <a:pt x="164" y="221"/>
                </a:lnTo>
                <a:lnTo>
                  <a:pt x="167" y="219"/>
                </a:lnTo>
                <a:lnTo>
                  <a:pt x="164" y="219"/>
                </a:lnTo>
                <a:lnTo>
                  <a:pt x="162" y="221"/>
                </a:lnTo>
                <a:lnTo>
                  <a:pt x="160" y="217"/>
                </a:lnTo>
                <a:lnTo>
                  <a:pt x="160" y="217"/>
                </a:lnTo>
                <a:lnTo>
                  <a:pt x="159" y="216"/>
                </a:lnTo>
                <a:lnTo>
                  <a:pt x="157" y="216"/>
                </a:lnTo>
                <a:lnTo>
                  <a:pt x="155" y="214"/>
                </a:lnTo>
                <a:lnTo>
                  <a:pt x="157" y="214"/>
                </a:lnTo>
                <a:lnTo>
                  <a:pt x="155" y="209"/>
                </a:lnTo>
                <a:lnTo>
                  <a:pt x="157" y="209"/>
                </a:lnTo>
                <a:lnTo>
                  <a:pt x="155" y="206"/>
                </a:lnTo>
                <a:lnTo>
                  <a:pt x="157" y="206"/>
                </a:lnTo>
                <a:lnTo>
                  <a:pt x="154" y="202"/>
                </a:lnTo>
                <a:lnTo>
                  <a:pt x="149" y="201"/>
                </a:lnTo>
                <a:lnTo>
                  <a:pt x="149" y="197"/>
                </a:lnTo>
                <a:lnTo>
                  <a:pt x="145" y="196"/>
                </a:lnTo>
                <a:lnTo>
                  <a:pt x="142" y="196"/>
                </a:lnTo>
                <a:lnTo>
                  <a:pt x="139" y="194"/>
                </a:lnTo>
                <a:lnTo>
                  <a:pt x="135" y="192"/>
                </a:lnTo>
                <a:lnTo>
                  <a:pt x="132" y="192"/>
                </a:lnTo>
                <a:lnTo>
                  <a:pt x="129" y="191"/>
                </a:lnTo>
                <a:lnTo>
                  <a:pt x="127" y="189"/>
                </a:lnTo>
                <a:lnTo>
                  <a:pt x="124" y="184"/>
                </a:lnTo>
                <a:lnTo>
                  <a:pt x="122" y="182"/>
                </a:lnTo>
                <a:lnTo>
                  <a:pt x="117" y="174"/>
                </a:lnTo>
                <a:lnTo>
                  <a:pt x="114" y="174"/>
                </a:lnTo>
                <a:lnTo>
                  <a:pt x="112" y="171"/>
                </a:lnTo>
                <a:lnTo>
                  <a:pt x="107" y="167"/>
                </a:lnTo>
                <a:lnTo>
                  <a:pt x="107" y="167"/>
                </a:lnTo>
                <a:lnTo>
                  <a:pt x="105" y="166"/>
                </a:lnTo>
                <a:lnTo>
                  <a:pt x="100" y="166"/>
                </a:lnTo>
                <a:lnTo>
                  <a:pt x="97" y="164"/>
                </a:lnTo>
                <a:lnTo>
                  <a:pt x="90" y="161"/>
                </a:lnTo>
                <a:lnTo>
                  <a:pt x="85" y="157"/>
                </a:lnTo>
                <a:lnTo>
                  <a:pt x="85" y="156"/>
                </a:lnTo>
                <a:lnTo>
                  <a:pt x="82" y="152"/>
                </a:lnTo>
                <a:lnTo>
                  <a:pt x="82" y="149"/>
                </a:lnTo>
                <a:lnTo>
                  <a:pt x="75" y="142"/>
                </a:lnTo>
                <a:lnTo>
                  <a:pt x="65" y="135"/>
                </a:lnTo>
                <a:lnTo>
                  <a:pt x="65" y="132"/>
                </a:lnTo>
                <a:lnTo>
                  <a:pt x="63" y="129"/>
                </a:lnTo>
                <a:lnTo>
                  <a:pt x="62" y="124"/>
                </a:lnTo>
                <a:lnTo>
                  <a:pt x="60" y="122"/>
                </a:lnTo>
                <a:lnTo>
                  <a:pt x="55" y="117"/>
                </a:lnTo>
                <a:lnTo>
                  <a:pt x="53" y="114"/>
                </a:lnTo>
                <a:lnTo>
                  <a:pt x="52" y="110"/>
                </a:lnTo>
                <a:lnTo>
                  <a:pt x="48" y="105"/>
                </a:lnTo>
                <a:lnTo>
                  <a:pt x="45" y="104"/>
                </a:lnTo>
                <a:lnTo>
                  <a:pt x="38" y="104"/>
                </a:lnTo>
                <a:lnTo>
                  <a:pt x="35" y="105"/>
                </a:lnTo>
                <a:lnTo>
                  <a:pt x="32" y="104"/>
                </a:lnTo>
                <a:lnTo>
                  <a:pt x="28" y="100"/>
                </a:lnTo>
                <a:lnTo>
                  <a:pt x="25" y="99"/>
                </a:lnTo>
                <a:lnTo>
                  <a:pt x="22" y="97"/>
                </a:lnTo>
                <a:lnTo>
                  <a:pt x="20" y="95"/>
                </a:lnTo>
                <a:lnTo>
                  <a:pt x="18" y="94"/>
                </a:lnTo>
                <a:lnTo>
                  <a:pt x="12" y="92"/>
                </a:lnTo>
                <a:lnTo>
                  <a:pt x="5" y="89"/>
                </a:lnTo>
                <a:lnTo>
                  <a:pt x="0" y="87"/>
                </a:lnTo>
                <a:lnTo>
                  <a:pt x="0" y="84"/>
                </a:lnTo>
                <a:lnTo>
                  <a:pt x="0" y="80"/>
                </a:lnTo>
                <a:lnTo>
                  <a:pt x="0" y="79"/>
                </a:lnTo>
                <a:lnTo>
                  <a:pt x="0" y="74"/>
                </a:lnTo>
                <a:lnTo>
                  <a:pt x="2" y="72"/>
                </a:lnTo>
                <a:lnTo>
                  <a:pt x="5" y="70"/>
                </a:lnTo>
                <a:lnTo>
                  <a:pt x="5" y="67"/>
                </a:lnTo>
                <a:lnTo>
                  <a:pt x="7" y="67"/>
                </a:lnTo>
                <a:lnTo>
                  <a:pt x="7" y="67"/>
                </a:lnTo>
                <a:lnTo>
                  <a:pt x="8" y="65"/>
                </a:lnTo>
                <a:lnTo>
                  <a:pt x="7" y="64"/>
                </a:lnTo>
                <a:lnTo>
                  <a:pt x="8" y="64"/>
                </a:lnTo>
                <a:lnTo>
                  <a:pt x="8" y="60"/>
                </a:lnTo>
                <a:lnTo>
                  <a:pt x="12" y="62"/>
                </a:lnTo>
                <a:lnTo>
                  <a:pt x="12" y="57"/>
                </a:lnTo>
                <a:lnTo>
                  <a:pt x="13" y="57"/>
                </a:lnTo>
                <a:lnTo>
                  <a:pt x="13" y="55"/>
                </a:lnTo>
                <a:lnTo>
                  <a:pt x="15" y="55"/>
                </a:lnTo>
                <a:lnTo>
                  <a:pt x="17" y="55"/>
                </a:lnTo>
                <a:lnTo>
                  <a:pt x="18" y="55"/>
                </a:lnTo>
                <a:lnTo>
                  <a:pt x="17" y="52"/>
                </a:lnTo>
                <a:lnTo>
                  <a:pt x="18" y="48"/>
                </a:lnTo>
                <a:lnTo>
                  <a:pt x="17" y="47"/>
                </a:lnTo>
                <a:lnTo>
                  <a:pt x="27" y="43"/>
                </a:lnTo>
                <a:lnTo>
                  <a:pt x="37" y="37"/>
                </a:lnTo>
                <a:lnTo>
                  <a:pt x="47" y="33"/>
                </a:lnTo>
                <a:lnTo>
                  <a:pt x="53" y="32"/>
                </a:lnTo>
                <a:lnTo>
                  <a:pt x="53" y="30"/>
                </a:lnTo>
                <a:lnTo>
                  <a:pt x="53" y="27"/>
                </a:lnTo>
                <a:lnTo>
                  <a:pt x="57" y="27"/>
                </a:lnTo>
                <a:lnTo>
                  <a:pt x="65" y="23"/>
                </a:lnTo>
                <a:lnTo>
                  <a:pt x="68" y="22"/>
                </a:lnTo>
                <a:lnTo>
                  <a:pt x="73" y="18"/>
                </a:lnTo>
                <a:lnTo>
                  <a:pt x="75" y="18"/>
                </a:lnTo>
                <a:lnTo>
                  <a:pt x="80" y="13"/>
                </a:lnTo>
                <a:lnTo>
                  <a:pt x="82" y="15"/>
                </a:lnTo>
                <a:lnTo>
                  <a:pt x="84" y="15"/>
                </a:lnTo>
                <a:lnTo>
                  <a:pt x="85" y="15"/>
                </a:lnTo>
                <a:lnTo>
                  <a:pt x="87" y="15"/>
                </a:lnTo>
                <a:lnTo>
                  <a:pt x="90" y="13"/>
                </a:lnTo>
                <a:lnTo>
                  <a:pt x="97" y="13"/>
                </a:lnTo>
                <a:lnTo>
                  <a:pt x="119" y="10"/>
                </a:lnTo>
                <a:lnTo>
                  <a:pt x="129" y="8"/>
                </a:lnTo>
                <a:lnTo>
                  <a:pt x="139" y="7"/>
                </a:lnTo>
                <a:lnTo>
                  <a:pt x="176" y="3"/>
                </a:lnTo>
                <a:lnTo>
                  <a:pt x="181" y="3"/>
                </a:lnTo>
                <a:lnTo>
                  <a:pt x="206" y="0"/>
                </a:lnTo>
                <a:lnTo>
                  <a:pt x="206" y="2"/>
                </a:lnTo>
                <a:lnTo>
                  <a:pt x="209" y="3"/>
                </a:lnTo>
                <a:lnTo>
                  <a:pt x="206" y="8"/>
                </a:lnTo>
                <a:lnTo>
                  <a:pt x="209" y="12"/>
                </a:lnTo>
                <a:lnTo>
                  <a:pt x="217" y="3"/>
                </a:lnTo>
                <a:lnTo>
                  <a:pt x="222" y="7"/>
                </a:lnTo>
                <a:lnTo>
                  <a:pt x="227" y="13"/>
                </a:lnTo>
                <a:lnTo>
                  <a:pt x="234" y="18"/>
                </a:lnTo>
                <a:lnTo>
                  <a:pt x="234" y="33"/>
                </a:lnTo>
                <a:lnTo>
                  <a:pt x="256" y="28"/>
                </a:lnTo>
                <a:lnTo>
                  <a:pt x="279" y="25"/>
                </a:lnTo>
                <a:lnTo>
                  <a:pt x="318" y="18"/>
                </a:lnTo>
                <a:lnTo>
                  <a:pt x="339" y="15"/>
                </a:lnTo>
                <a:lnTo>
                  <a:pt x="341" y="15"/>
                </a:lnTo>
                <a:lnTo>
                  <a:pt x="363" y="30"/>
                </a:lnTo>
                <a:lnTo>
                  <a:pt x="365" y="32"/>
                </a:lnTo>
                <a:lnTo>
                  <a:pt x="406" y="60"/>
                </a:lnTo>
                <a:lnTo>
                  <a:pt x="453" y="92"/>
                </a:lnTo>
                <a:lnTo>
                  <a:pt x="462" y="99"/>
                </a:lnTo>
                <a:lnTo>
                  <a:pt x="458" y="100"/>
                </a:lnTo>
                <a:lnTo>
                  <a:pt x="462" y="102"/>
                </a:lnTo>
                <a:lnTo>
                  <a:pt x="440" y="122"/>
                </a:lnTo>
                <a:lnTo>
                  <a:pt x="430" y="142"/>
                </a:lnTo>
                <a:lnTo>
                  <a:pt x="421" y="161"/>
                </a:lnTo>
                <a:lnTo>
                  <a:pt x="421" y="174"/>
                </a:lnTo>
                <a:lnTo>
                  <a:pt x="420" y="171"/>
                </a:lnTo>
                <a:lnTo>
                  <a:pt x="410" y="177"/>
                </a:lnTo>
                <a:lnTo>
                  <a:pt x="418" y="189"/>
                </a:lnTo>
                <a:lnTo>
                  <a:pt x="416" y="196"/>
                </a:lnTo>
                <a:lnTo>
                  <a:pt x="405" y="196"/>
                </a:lnTo>
                <a:lnTo>
                  <a:pt x="411" y="196"/>
                </a:lnTo>
                <a:lnTo>
                  <a:pt x="413" y="199"/>
                </a:lnTo>
                <a:lnTo>
                  <a:pt x="403" y="212"/>
                </a:lnTo>
                <a:lnTo>
                  <a:pt x="386" y="216"/>
                </a:lnTo>
                <a:lnTo>
                  <a:pt x="383" y="219"/>
                </a:lnTo>
                <a:lnTo>
                  <a:pt x="388" y="226"/>
                </a:lnTo>
                <a:lnTo>
                  <a:pt x="386" y="227"/>
                </a:lnTo>
                <a:lnTo>
                  <a:pt x="375" y="243"/>
                </a:lnTo>
                <a:lnTo>
                  <a:pt x="361" y="246"/>
                </a:lnTo>
                <a:lnTo>
                  <a:pt x="368" y="227"/>
                </a:lnTo>
                <a:lnTo>
                  <a:pt x="360" y="238"/>
                </a:lnTo>
                <a:lnTo>
                  <a:pt x="356" y="233"/>
                </a:lnTo>
                <a:lnTo>
                  <a:pt x="353" y="234"/>
                </a:lnTo>
                <a:lnTo>
                  <a:pt x="356" y="244"/>
                </a:lnTo>
                <a:lnTo>
                  <a:pt x="363" y="253"/>
                </a:lnTo>
                <a:lnTo>
                  <a:pt x="363" y="259"/>
                </a:lnTo>
                <a:lnTo>
                  <a:pt x="356" y="269"/>
                </a:lnTo>
                <a:lnTo>
                  <a:pt x="336" y="278"/>
                </a:lnTo>
                <a:lnTo>
                  <a:pt x="329" y="284"/>
                </a:lnTo>
                <a:lnTo>
                  <a:pt x="324" y="286"/>
                </a:lnTo>
                <a:lnTo>
                  <a:pt x="318" y="269"/>
                </a:lnTo>
                <a:lnTo>
                  <a:pt x="314" y="269"/>
                </a:lnTo>
                <a:lnTo>
                  <a:pt x="319" y="288"/>
                </a:lnTo>
                <a:lnTo>
                  <a:pt x="311" y="288"/>
                </a:lnTo>
                <a:lnTo>
                  <a:pt x="304" y="283"/>
                </a:lnTo>
                <a:lnTo>
                  <a:pt x="306" y="289"/>
                </a:lnTo>
                <a:lnTo>
                  <a:pt x="296" y="291"/>
                </a:lnTo>
                <a:lnTo>
                  <a:pt x="296" y="291"/>
                </a:lnTo>
                <a:lnTo>
                  <a:pt x="313" y="296"/>
                </a:lnTo>
                <a:lnTo>
                  <a:pt x="318" y="301"/>
                </a:lnTo>
                <a:lnTo>
                  <a:pt x="318" y="309"/>
                </a:lnTo>
                <a:lnTo>
                  <a:pt x="303" y="318"/>
                </a:lnTo>
                <a:lnTo>
                  <a:pt x="298" y="316"/>
                </a:lnTo>
                <a:lnTo>
                  <a:pt x="289" y="309"/>
                </a:lnTo>
                <a:lnTo>
                  <a:pt x="281" y="298"/>
                </a:lnTo>
                <a:lnTo>
                  <a:pt x="283" y="293"/>
                </a:lnTo>
                <a:lnTo>
                  <a:pt x="278" y="293"/>
                </a:lnTo>
                <a:lnTo>
                  <a:pt x="274" y="291"/>
                </a:lnTo>
                <a:lnTo>
                  <a:pt x="281" y="306"/>
                </a:lnTo>
                <a:lnTo>
                  <a:pt x="288" y="323"/>
                </a:lnTo>
                <a:lnTo>
                  <a:pt x="281" y="345"/>
                </a:lnTo>
                <a:lnTo>
                  <a:pt x="259" y="345"/>
                </a:lnTo>
                <a:lnTo>
                  <a:pt x="257" y="343"/>
                </a:lnTo>
                <a:lnTo>
                  <a:pt x="256" y="335"/>
                </a:lnTo>
                <a:lnTo>
                  <a:pt x="254" y="331"/>
                </a:lnTo>
                <a:lnTo>
                  <a:pt x="252" y="328"/>
                </a:lnTo>
                <a:lnTo>
                  <a:pt x="256" y="325"/>
                </a:lnTo>
                <a:lnTo>
                  <a:pt x="252" y="320"/>
                </a:lnTo>
                <a:lnTo>
                  <a:pt x="251" y="318"/>
                </a:lnTo>
                <a:lnTo>
                  <a:pt x="249" y="320"/>
                </a:lnTo>
                <a:lnTo>
                  <a:pt x="247" y="314"/>
                </a:lnTo>
                <a:lnTo>
                  <a:pt x="246" y="313"/>
                </a:lnTo>
                <a:lnTo>
                  <a:pt x="246" y="311"/>
                </a:lnTo>
                <a:lnTo>
                  <a:pt x="244" y="304"/>
                </a:lnTo>
                <a:lnTo>
                  <a:pt x="239" y="299"/>
                </a:lnTo>
                <a:lnTo>
                  <a:pt x="234" y="299"/>
                </a:lnTo>
                <a:lnTo>
                  <a:pt x="234" y="296"/>
                </a:lnTo>
                <a:lnTo>
                  <a:pt x="232" y="294"/>
                </a:lnTo>
                <a:lnTo>
                  <a:pt x="227" y="294"/>
                </a:lnTo>
                <a:lnTo>
                  <a:pt x="226" y="294"/>
                </a:lnTo>
                <a:lnTo>
                  <a:pt x="224" y="294"/>
                </a:lnTo>
                <a:lnTo>
                  <a:pt x="224" y="293"/>
                </a:lnTo>
                <a:lnTo>
                  <a:pt x="224" y="293"/>
                </a:lnTo>
                <a:lnTo>
                  <a:pt x="221" y="291"/>
                </a:lnTo>
                <a:lnTo>
                  <a:pt x="221" y="288"/>
                </a:lnTo>
                <a:lnTo>
                  <a:pt x="219" y="283"/>
                </a:lnTo>
                <a:lnTo>
                  <a:pt x="217" y="281"/>
                </a:lnTo>
                <a:lnTo>
                  <a:pt x="217" y="278"/>
                </a:lnTo>
                <a:lnTo>
                  <a:pt x="216" y="276"/>
                </a:lnTo>
                <a:lnTo>
                  <a:pt x="217" y="276"/>
                </a:lnTo>
                <a:lnTo>
                  <a:pt x="214" y="273"/>
                </a:lnTo>
                <a:lnTo>
                  <a:pt x="216" y="269"/>
                </a:lnTo>
                <a:lnTo>
                  <a:pt x="214" y="269"/>
                </a:lnTo>
                <a:lnTo>
                  <a:pt x="214" y="268"/>
                </a:lnTo>
                <a:lnTo>
                  <a:pt x="214" y="266"/>
                </a:lnTo>
                <a:lnTo>
                  <a:pt x="212" y="266"/>
                </a:lnTo>
                <a:lnTo>
                  <a:pt x="211" y="263"/>
                </a:lnTo>
                <a:lnTo>
                  <a:pt x="209" y="263"/>
                </a:lnTo>
                <a:lnTo>
                  <a:pt x="211" y="259"/>
                </a:lnTo>
                <a:lnTo>
                  <a:pt x="209" y="259"/>
                </a:lnTo>
                <a:lnTo>
                  <a:pt x="204" y="256"/>
                </a:lnTo>
                <a:lnTo>
                  <a:pt x="204" y="254"/>
                </a:lnTo>
                <a:lnTo>
                  <a:pt x="206" y="254"/>
                </a:lnTo>
                <a:lnTo>
                  <a:pt x="204" y="248"/>
                </a:lnTo>
                <a:lnTo>
                  <a:pt x="202" y="248"/>
                </a:lnTo>
                <a:lnTo>
                  <a:pt x="201" y="246"/>
                </a:lnTo>
                <a:lnTo>
                  <a:pt x="199" y="246"/>
                </a:lnTo>
                <a:lnTo>
                  <a:pt x="197" y="244"/>
                </a:lnTo>
                <a:lnTo>
                  <a:pt x="194" y="243"/>
                </a:lnTo>
                <a:lnTo>
                  <a:pt x="192" y="241"/>
                </a:lnTo>
                <a:lnTo>
                  <a:pt x="182" y="238"/>
                </a:lnTo>
                <a:lnTo>
                  <a:pt x="179" y="238"/>
                </a:lnTo>
                <a:lnTo>
                  <a:pt x="176" y="234"/>
                </a:lnTo>
                <a:lnTo>
                  <a:pt x="176" y="231"/>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05" name="Freeform 77"/>
          <p:cNvSpPr>
            <a:spLocks/>
          </p:cNvSpPr>
          <p:nvPr/>
        </p:nvSpPr>
        <p:spPr bwMode="auto">
          <a:xfrm>
            <a:off x="6318252" y="4622804"/>
            <a:ext cx="1489075" cy="1128713"/>
          </a:xfrm>
          <a:custGeom>
            <a:avLst/>
            <a:gdLst/>
            <a:ahLst/>
            <a:cxnLst>
              <a:cxn ang="0">
                <a:pos x="730" y="256"/>
              </a:cxn>
              <a:cxn ang="0">
                <a:pos x="786" y="346"/>
              </a:cxn>
              <a:cxn ang="0">
                <a:pos x="796" y="381"/>
              </a:cxn>
              <a:cxn ang="0">
                <a:pos x="823" y="408"/>
              </a:cxn>
              <a:cxn ang="0">
                <a:pos x="832" y="568"/>
              </a:cxn>
              <a:cxn ang="0">
                <a:pos x="815" y="619"/>
              </a:cxn>
              <a:cxn ang="0">
                <a:pos x="753" y="637"/>
              </a:cxn>
              <a:cxn ang="0">
                <a:pos x="775" y="622"/>
              </a:cxn>
              <a:cxn ang="0">
                <a:pos x="728" y="563"/>
              </a:cxn>
              <a:cxn ang="0">
                <a:pos x="659" y="518"/>
              </a:cxn>
              <a:cxn ang="0">
                <a:pos x="644" y="490"/>
              </a:cxn>
              <a:cxn ang="0">
                <a:pos x="634" y="493"/>
              </a:cxn>
              <a:cxn ang="0">
                <a:pos x="629" y="443"/>
              </a:cxn>
              <a:cxn ang="0">
                <a:pos x="601" y="443"/>
              </a:cxn>
              <a:cxn ang="0">
                <a:pos x="601" y="460"/>
              </a:cxn>
              <a:cxn ang="0">
                <a:pos x="589" y="451"/>
              </a:cxn>
              <a:cxn ang="0">
                <a:pos x="566" y="409"/>
              </a:cxn>
              <a:cxn ang="0">
                <a:pos x="549" y="389"/>
              </a:cxn>
              <a:cxn ang="0">
                <a:pos x="552" y="388"/>
              </a:cxn>
              <a:cxn ang="0">
                <a:pos x="559" y="373"/>
              </a:cxn>
              <a:cxn ang="0">
                <a:pos x="561" y="351"/>
              </a:cxn>
              <a:cxn ang="0">
                <a:pos x="541" y="333"/>
              </a:cxn>
              <a:cxn ang="0">
                <a:pos x="549" y="351"/>
              </a:cxn>
              <a:cxn ang="0">
                <a:pos x="539" y="371"/>
              </a:cxn>
              <a:cxn ang="0">
                <a:pos x="525" y="242"/>
              </a:cxn>
              <a:cxn ang="0">
                <a:pos x="484" y="204"/>
              </a:cxn>
              <a:cxn ang="0">
                <a:pos x="459" y="179"/>
              </a:cxn>
              <a:cxn ang="0">
                <a:pos x="375" y="115"/>
              </a:cxn>
              <a:cxn ang="0">
                <a:pos x="338" y="132"/>
              </a:cxn>
              <a:cxn ang="0">
                <a:pos x="328" y="138"/>
              </a:cxn>
              <a:cxn ang="0">
                <a:pos x="241" y="179"/>
              </a:cxn>
              <a:cxn ang="0">
                <a:pos x="243" y="179"/>
              </a:cxn>
              <a:cxn ang="0">
                <a:pos x="214" y="133"/>
              </a:cxn>
              <a:cxn ang="0">
                <a:pos x="234" y="137"/>
              </a:cxn>
              <a:cxn ang="0">
                <a:pos x="203" y="117"/>
              </a:cxn>
              <a:cxn ang="0">
                <a:pos x="184" y="117"/>
              </a:cxn>
              <a:cxn ang="0">
                <a:pos x="129" y="108"/>
              </a:cxn>
              <a:cxn ang="0">
                <a:pos x="157" y="107"/>
              </a:cxn>
              <a:cxn ang="0">
                <a:pos x="106" y="107"/>
              </a:cxn>
              <a:cxn ang="0">
                <a:pos x="67" y="93"/>
              </a:cxn>
              <a:cxn ang="0">
                <a:pos x="52" y="108"/>
              </a:cxn>
              <a:cxn ang="0">
                <a:pos x="32" y="112"/>
              </a:cxn>
              <a:cxn ang="0">
                <a:pos x="25" y="87"/>
              </a:cxn>
              <a:cxn ang="0">
                <a:pos x="2" y="70"/>
              </a:cxn>
              <a:cxn ang="0">
                <a:pos x="84" y="43"/>
              </a:cxn>
              <a:cxn ang="0">
                <a:pos x="211" y="30"/>
              </a:cxn>
              <a:cxn ang="0">
                <a:pos x="266" y="33"/>
              </a:cxn>
              <a:cxn ang="0">
                <a:pos x="275" y="51"/>
              </a:cxn>
              <a:cxn ang="0">
                <a:pos x="355" y="48"/>
              </a:cxn>
              <a:cxn ang="0">
                <a:pos x="449" y="41"/>
              </a:cxn>
              <a:cxn ang="0">
                <a:pos x="541" y="33"/>
              </a:cxn>
              <a:cxn ang="0">
                <a:pos x="547" y="55"/>
              </a:cxn>
              <a:cxn ang="0">
                <a:pos x="561" y="43"/>
              </a:cxn>
              <a:cxn ang="0">
                <a:pos x="554" y="10"/>
              </a:cxn>
              <a:cxn ang="0">
                <a:pos x="562" y="0"/>
              </a:cxn>
              <a:cxn ang="0">
                <a:pos x="576" y="1"/>
              </a:cxn>
              <a:cxn ang="0">
                <a:pos x="594" y="6"/>
              </a:cxn>
              <a:cxn ang="0">
                <a:pos x="606" y="5"/>
              </a:cxn>
              <a:cxn ang="0">
                <a:pos x="621" y="45"/>
              </a:cxn>
              <a:cxn ang="0">
                <a:pos x="654" y="118"/>
              </a:cxn>
            </a:cxnLst>
            <a:rect l="0" t="0" r="r" b="b"/>
            <a:pathLst>
              <a:path w="842" h="639">
                <a:moveTo>
                  <a:pt x="716" y="212"/>
                </a:moveTo>
                <a:lnTo>
                  <a:pt x="721" y="217"/>
                </a:lnTo>
                <a:lnTo>
                  <a:pt x="711" y="212"/>
                </a:lnTo>
                <a:lnTo>
                  <a:pt x="711" y="214"/>
                </a:lnTo>
                <a:lnTo>
                  <a:pt x="730" y="256"/>
                </a:lnTo>
                <a:lnTo>
                  <a:pt x="765" y="312"/>
                </a:lnTo>
                <a:lnTo>
                  <a:pt x="765" y="317"/>
                </a:lnTo>
                <a:lnTo>
                  <a:pt x="766" y="314"/>
                </a:lnTo>
                <a:lnTo>
                  <a:pt x="778" y="329"/>
                </a:lnTo>
                <a:lnTo>
                  <a:pt x="786" y="346"/>
                </a:lnTo>
                <a:lnTo>
                  <a:pt x="803" y="376"/>
                </a:lnTo>
                <a:lnTo>
                  <a:pt x="810" y="384"/>
                </a:lnTo>
                <a:lnTo>
                  <a:pt x="807" y="383"/>
                </a:lnTo>
                <a:lnTo>
                  <a:pt x="798" y="381"/>
                </a:lnTo>
                <a:lnTo>
                  <a:pt x="796" y="381"/>
                </a:lnTo>
                <a:lnTo>
                  <a:pt x="800" y="383"/>
                </a:lnTo>
                <a:lnTo>
                  <a:pt x="807" y="383"/>
                </a:lnTo>
                <a:lnTo>
                  <a:pt x="817" y="393"/>
                </a:lnTo>
                <a:lnTo>
                  <a:pt x="825" y="408"/>
                </a:lnTo>
                <a:lnTo>
                  <a:pt x="823" y="408"/>
                </a:lnTo>
                <a:lnTo>
                  <a:pt x="833" y="426"/>
                </a:lnTo>
                <a:lnTo>
                  <a:pt x="838" y="481"/>
                </a:lnTo>
                <a:lnTo>
                  <a:pt x="842" y="523"/>
                </a:lnTo>
                <a:lnTo>
                  <a:pt x="840" y="550"/>
                </a:lnTo>
                <a:lnTo>
                  <a:pt x="832" y="568"/>
                </a:lnTo>
                <a:lnTo>
                  <a:pt x="832" y="584"/>
                </a:lnTo>
                <a:lnTo>
                  <a:pt x="837" y="594"/>
                </a:lnTo>
                <a:lnTo>
                  <a:pt x="828" y="614"/>
                </a:lnTo>
                <a:lnTo>
                  <a:pt x="828" y="619"/>
                </a:lnTo>
                <a:lnTo>
                  <a:pt x="815" y="619"/>
                </a:lnTo>
                <a:lnTo>
                  <a:pt x="800" y="629"/>
                </a:lnTo>
                <a:lnTo>
                  <a:pt x="783" y="627"/>
                </a:lnTo>
                <a:lnTo>
                  <a:pt x="771" y="637"/>
                </a:lnTo>
                <a:lnTo>
                  <a:pt x="755" y="639"/>
                </a:lnTo>
                <a:lnTo>
                  <a:pt x="753" y="637"/>
                </a:lnTo>
                <a:lnTo>
                  <a:pt x="746" y="625"/>
                </a:lnTo>
                <a:lnTo>
                  <a:pt x="750" y="617"/>
                </a:lnTo>
                <a:lnTo>
                  <a:pt x="765" y="627"/>
                </a:lnTo>
                <a:lnTo>
                  <a:pt x="773" y="627"/>
                </a:lnTo>
                <a:lnTo>
                  <a:pt x="775" y="622"/>
                </a:lnTo>
                <a:lnTo>
                  <a:pt x="766" y="615"/>
                </a:lnTo>
                <a:lnTo>
                  <a:pt x="748" y="609"/>
                </a:lnTo>
                <a:lnTo>
                  <a:pt x="731" y="578"/>
                </a:lnTo>
                <a:lnTo>
                  <a:pt x="736" y="573"/>
                </a:lnTo>
                <a:lnTo>
                  <a:pt x="728" y="563"/>
                </a:lnTo>
                <a:lnTo>
                  <a:pt x="698" y="555"/>
                </a:lnTo>
                <a:lnTo>
                  <a:pt x="678" y="558"/>
                </a:lnTo>
                <a:lnTo>
                  <a:pt x="678" y="550"/>
                </a:lnTo>
                <a:lnTo>
                  <a:pt x="666" y="538"/>
                </a:lnTo>
                <a:lnTo>
                  <a:pt x="659" y="518"/>
                </a:lnTo>
                <a:lnTo>
                  <a:pt x="656" y="513"/>
                </a:lnTo>
                <a:lnTo>
                  <a:pt x="653" y="500"/>
                </a:lnTo>
                <a:lnTo>
                  <a:pt x="644" y="498"/>
                </a:lnTo>
                <a:lnTo>
                  <a:pt x="639" y="493"/>
                </a:lnTo>
                <a:lnTo>
                  <a:pt x="644" y="490"/>
                </a:lnTo>
                <a:lnTo>
                  <a:pt x="648" y="478"/>
                </a:lnTo>
                <a:lnTo>
                  <a:pt x="658" y="468"/>
                </a:lnTo>
                <a:lnTo>
                  <a:pt x="644" y="476"/>
                </a:lnTo>
                <a:lnTo>
                  <a:pt x="643" y="488"/>
                </a:lnTo>
                <a:lnTo>
                  <a:pt x="634" y="493"/>
                </a:lnTo>
                <a:lnTo>
                  <a:pt x="624" y="473"/>
                </a:lnTo>
                <a:lnTo>
                  <a:pt x="626" y="466"/>
                </a:lnTo>
                <a:lnTo>
                  <a:pt x="626" y="455"/>
                </a:lnTo>
                <a:lnTo>
                  <a:pt x="619" y="450"/>
                </a:lnTo>
                <a:lnTo>
                  <a:pt x="629" y="443"/>
                </a:lnTo>
                <a:lnTo>
                  <a:pt x="629" y="435"/>
                </a:lnTo>
                <a:lnTo>
                  <a:pt x="628" y="435"/>
                </a:lnTo>
                <a:lnTo>
                  <a:pt x="626" y="441"/>
                </a:lnTo>
                <a:lnTo>
                  <a:pt x="614" y="448"/>
                </a:lnTo>
                <a:lnTo>
                  <a:pt x="601" y="443"/>
                </a:lnTo>
                <a:lnTo>
                  <a:pt x="597" y="440"/>
                </a:lnTo>
                <a:lnTo>
                  <a:pt x="601" y="443"/>
                </a:lnTo>
                <a:lnTo>
                  <a:pt x="611" y="451"/>
                </a:lnTo>
                <a:lnTo>
                  <a:pt x="616" y="466"/>
                </a:lnTo>
                <a:lnTo>
                  <a:pt x="601" y="460"/>
                </a:lnTo>
                <a:lnTo>
                  <a:pt x="592" y="450"/>
                </a:lnTo>
                <a:lnTo>
                  <a:pt x="586" y="446"/>
                </a:lnTo>
                <a:lnTo>
                  <a:pt x="591" y="451"/>
                </a:lnTo>
                <a:lnTo>
                  <a:pt x="594" y="456"/>
                </a:lnTo>
                <a:lnTo>
                  <a:pt x="589" y="451"/>
                </a:lnTo>
                <a:lnTo>
                  <a:pt x="572" y="420"/>
                </a:lnTo>
                <a:lnTo>
                  <a:pt x="567" y="416"/>
                </a:lnTo>
                <a:lnTo>
                  <a:pt x="571" y="423"/>
                </a:lnTo>
                <a:lnTo>
                  <a:pt x="564" y="416"/>
                </a:lnTo>
                <a:lnTo>
                  <a:pt x="566" y="409"/>
                </a:lnTo>
                <a:lnTo>
                  <a:pt x="562" y="403"/>
                </a:lnTo>
                <a:lnTo>
                  <a:pt x="549" y="394"/>
                </a:lnTo>
                <a:lnTo>
                  <a:pt x="552" y="391"/>
                </a:lnTo>
                <a:lnTo>
                  <a:pt x="551" y="393"/>
                </a:lnTo>
                <a:lnTo>
                  <a:pt x="549" y="389"/>
                </a:lnTo>
                <a:lnTo>
                  <a:pt x="569" y="393"/>
                </a:lnTo>
                <a:lnTo>
                  <a:pt x="566" y="388"/>
                </a:lnTo>
                <a:lnTo>
                  <a:pt x="574" y="384"/>
                </a:lnTo>
                <a:lnTo>
                  <a:pt x="559" y="389"/>
                </a:lnTo>
                <a:lnTo>
                  <a:pt x="552" y="388"/>
                </a:lnTo>
                <a:lnTo>
                  <a:pt x="559" y="384"/>
                </a:lnTo>
                <a:lnTo>
                  <a:pt x="561" y="381"/>
                </a:lnTo>
                <a:lnTo>
                  <a:pt x="552" y="384"/>
                </a:lnTo>
                <a:lnTo>
                  <a:pt x="562" y="378"/>
                </a:lnTo>
                <a:lnTo>
                  <a:pt x="559" y="373"/>
                </a:lnTo>
                <a:lnTo>
                  <a:pt x="572" y="354"/>
                </a:lnTo>
                <a:lnTo>
                  <a:pt x="571" y="339"/>
                </a:lnTo>
                <a:lnTo>
                  <a:pt x="562" y="338"/>
                </a:lnTo>
                <a:lnTo>
                  <a:pt x="562" y="351"/>
                </a:lnTo>
                <a:lnTo>
                  <a:pt x="561" y="351"/>
                </a:lnTo>
                <a:lnTo>
                  <a:pt x="556" y="339"/>
                </a:lnTo>
                <a:lnTo>
                  <a:pt x="542" y="329"/>
                </a:lnTo>
                <a:lnTo>
                  <a:pt x="542" y="333"/>
                </a:lnTo>
                <a:lnTo>
                  <a:pt x="537" y="329"/>
                </a:lnTo>
                <a:lnTo>
                  <a:pt x="541" y="333"/>
                </a:lnTo>
                <a:lnTo>
                  <a:pt x="539" y="338"/>
                </a:lnTo>
                <a:lnTo>
                  <a:pt x="544" y="338"/>
                </a:lnTo>
                <a:lnTo>
                  <a:pt x="536" y="341"/>
                </a:lnTo>
                <a:lnTo>
                  <a:pt x="552" y="348"/>
                </a:lnTo>
                <a:lnTo>
                  <a:pt x="549" y="351"/>
                </a:lnTo>
                <a:lnTo>
                  <a:pt x="549" y="366"/>
                </a:lnTo>
                <a:lnTo>
                  <a:pt x="546" y="369"/>
                </a:lnTo>
                <a:lnTo>
                  <a:pt x="531" y="356"/>
                </a:lnTo>
                <a:lnTo>
                  <a:pt x="541" y="368"/>
                </a:lnTo>
                <a:lnTo>
                  <a:pt x="539" y="371"/>
                </a:lnTo>
                <a:lnTo>
                  <a:pt x="525" y="354"/>
                </a:lnTo>
                <a:lnTo>
                  <a:pt x="527" y="316"/>
                </a:lnTo>
                <a:lnTo>
                  <a:pt x="532" y="286"/>
                </a:lnTo>
                <a:lnTo>
                  <a:pt x="531" y="254"/>
                </a:lnTo>
                <a:lnTo>
                  <a:pt x="525" y="242"/>
                </a:lnTo>
                <a:lnTo>
                  <a:pt x="531" y="241"/>
                </a:lnTo>
                <a:lnTo>
                  <a:pt x="529" y="232"/>
                </a:lnTo>
                <a:lnTo>
                  <a:pt x="514" y="220"/>
                </a:lnTo>
                <a:lnTo>
                  <a:pt x="507" y="204"/>
                </a:lnTo>
                <a:lnTo>
                  <a:pt x="484" y="204"/>
                </a:lnTo>
                <a:lnTo>
                  <a:pt x="477" y="195"/>
                </a:lnTo>
                <a:lnTo>
                  <a:pt x="470" y="192"/>
                </a:lnTo>
                <a:lnTo>
                  <a:pt x="474" y="189"/>
                </a:lnTo>
                <a:lnTo>
                  <a:pt x="467" y="189"/>
                </a:lnTo>
                <a:lnTo>
                  <a:pt x="459" y="179"/>
                </a:lnTo>
                <a:lnTo>
                  <a:pt x="444" y="170"/>
                </a:lnTo>
                <a:lnTo>
                  <a:pt x="437" y="154"/>
                </a:lnTo>
                <a:lnTo>
                  <a:pt x="422" y="148"/>
                </a:lnTo>
                <a:lnTo>
                  <a:pt x="408" y="128"/>
                </a:lnTo>
                <a:lnTo>
                  <a:pt x="375" y="115"/>
                </a:lnTo>
                <a:lnTo>
                  <a:pt x="363" y="115"/>
                </a:lnTo>
                <a:lnTo>
                  <a:pt x="357" y="117"/>
                </a:lnTo>
                <a:lnTo>
                  <a:pt x="348" y="115"/>
                </a:lnTo>
                <a:lnTo>
                  <a:pt x="336" y="122"/>
                </a:lnTo>
                <a:lnTo>
                  <a:pt x="338" y="132"/>
                </a:lnTo>
                <a:lnTo>
                  <a:pt x="328" y="132"/>
                </a:lnTo>
                <a:lnTo>
                  <a:pt x="330" y="135"/>
                </a:lnTo>
                <a:lnTo>
                  <a:pt x="340" y="135"/>
                </a:lnTo>
                <a:lnTo>
                  <a:pt x="340" y="138"/>
                </a:lnTo>
                <a:lnTo>
                  <a:pt x="328" y="138"/>
                </a:lnTo>
                <a:lnTo>
                  <a:pt x="291" y="165"/>
                </a:lnTo>
                <a:lnTo>
                  <a:pt x="285" y="162"/>
                </a:lnTo>
                <a:lnTo>
                  <a:pt x="278" y="170"/>
                </a:lnTo>
                <a:lnTo>
                  <a:pt x="254" y="174"/>
                </a:lnTo>
                <a:lnTo>
                  <a:pt x="241" y="179"/>
                </a:lnTo>
                <a:lnTo>
                  <a:pt x="234" y="169"/>
                </a:lnTo>
                <a:lnTo>
                  <a:pt x="233" y="159"/>
                </a:lnTo>
                <a:lnTo>
                  <a:pt x="234" y="157"/>
                </a:lnTo>
                <a:lnTo>
                  <a:pt x="236" y="167"/>
                </a:lnTo>
                <a:lnTo>
                  <a:pt x="243" y="179"/>
                </a:lnTo>
                <a:lnTo>
                  <a:pt x="246" y="175"/>
                </a:lnTo>
                <a:lnTo>
                  <a:pt x="244" y="164"/>
                </a:lnTo>
                <a:lnTo>
                  <a:pt x="236" y="150"/>
                </a:lnTo>
                <a:lnTo>
                  <a:pt x="209" y="135"/>
                </a:lnTo>
                <a:lnTo>
                  <a:pt x="214" y="133"/>
                </a:lnTo>
                <a:lnTo>
                  <a:pt x="226" y="140"/>
                </a:lnTo>
                <a:lnTo>
                  <a:pt x="231" y="138"/>
                </a:lnTo>
                <a:lnTo>
                  <a:pt x="229" y="137"/>
                </a:lnTo>
                <a:lnTo>
                  <a:pt x="234" y="138"/>
                </a:lnTo>
                <a:lnTo>
                  <a:pt x="234" y="137"/>
                </a:lnTo>
                <a:lnTo>
                  <a:pt x="233" y="137"/>
                </a:lnTo>
                <a:lnTo>
                  <a:pt x="226" y="137"/>
                </a:lnTo>
                <a:lnTo>
                  <a:pt x="218" y="128"/>
                </a:lnTo>
                <a:lnTo>
                  <a:pt x="201" y="127"/>
                </a:lnTo>
                <a:lnTo>
                  <a:pt x="203" y="117"/>
                </a:lnTo>
                <a:lnTo>
                  <a:pt x="209" y="117"/>
                </a:lnTo>
                <a:lnTo>
                  <a:pt x="213" y="108"/>
                </a:lnTo>
                <a:lnTo>
                  <a:pt x="198" y="117"/>
                </a:lnTo>
                <a:lnTo>
                  <a:pt x="194" y="113"/>
                </a:lnTo>
                <a:lnTo>
                  <a:pt x="184" y="117"/>
                </a:lnTo>
                <a:lnTo>
                  <a:pt x="188" y="120"/>
                </a:lnTo>
                <a:lnTo>
                  <a:pt x="194" y="120"/>
                </a:lnTo>
                <a:lnTo>
                  <a:pt x="199" y="132"/>
                </a:lnTo>
                <a:lnTo>
                  <a:pt x="171" y="117"/>
                </a:lnTo>
                <a:lnTo>
                  <a:pt x="129" y="108"/>
                </a:lnTo>
                <a:lnTo>
                  <a:pt x="117" y="108"/>
                </a:lnTo>
                <a:lnTo>
                  <a:pt x="129" y="107"/>
                </a:lnTo>
                <a:lnTo>
                  <a:pt x="144" y="105"/>
                </a:lnTo>
                <a:lnTo>
                  <a:pt x="144" y="103"/>
                </a:lnTo>
                <a:lnTo>
                  <a:pt x="157" y="107"/>
                </a:lnTo>
                <a:lnTo>
                  <a:pt x="156" y="102"/>
                </a:lnTo>
                <a:lnTo>
                  <a:pt x="146" y="95"/>
                </a:lnTo>
                <a:lnTo>
                  <a:pt x="127" y="102"/>
                </a:lnTo>
                <a:lnTo>
                  <a:pt x="122" y="97"/>
                </a:lnTo>
                <a:lnTo>
                  <a:pt x="106" y="107"/>
                </a:lnTo>
                <a:lnTo>
                  <a:pt x="89" y="110"/>
                </a:lnTo>
                <a:lnTo>
                  <a:pt x="50" y="122"/>
                </a:lnTo>
                <a:lnTo>
                  <a:pt x="74" y="105"/>
                </a:lnTo>
                <a:lnTo>
                  <a:pt x="65" y="102"/>
                </a:lnTo>
                <a:lnTo>
                  <a:pt x="67" y="93"/>
                </a:lnTo>
                <a:lnTo>
                  <a:pt x="64" y="93"/>
                </a:lnTo>
                <a:lnTo>
                  <a:pt x="62" y="108"/>
                </a:lnTo>
                <a:lnTo>
                  <a:pt x="54" y="97"/>
                </a:lnTo>
                <a:lnTo>
                  <a:pt x="50" y="98"/>
                </a:lnTo>
                <a:lnTo>
                  <a:pt x="52" y="108"/>
                </a:lnTo>
                <a:lnTo>
                  <a:pt x="42" y="122"/>
                </a:lnTo>
                <a:lnTo>
                  <a:pt x="27" y="127"/>
                </a:lnTo>
                <a:lnTo>
                  <a:pt x="27" y="118"/>
                </a:lnTo>
                <a:lnTo>
                  <a:pt x="34" y="115"/>
                </a:lnTo>
                <a:lnTo>
                  <a:pt x="32" y="112"/>
                </a:lnTo>
                <a:lnTo>
                  <a:pt x="25" y="108"/>
                </a:lnTo>
                <a:lnTo>
                  <a:pt x="22" y="105"/>
                </a:lnTo>
                <a:lnTo>
                  <a:pt x="24" y="102"/>
                </a:lnTo>
                <a:lnTo>
                  <a:pt x="27" y="93"/>
                </a:lnTo>
                <a:lnTo>
                  <a:pt x="25" y="87"/>
                </a:lnTo>
                <a:lnTo>
                  <a:pt x="24" y="85"/>
                </a:lnTo>
                <a:lnTo>
                  <a:pt x="20" y="85"/>
                </a:lnTo>
                <a:lnTo>
                  <a:pt x="12" y="80"/>
                </a:lnTo>
                <a:lnTo>
                  <a:pt x="10" y="75"/>
                </a:lnTo>
                <a:lnTo>
                  <a:pt x="2" y="70"/>
                </a:lnTo>
                <a:lnTo>
                  <a:pt x="0" y="65"/>
                </a:lnTo>
                <a:lnTo>
                  <a:pt x="4" y="56"/>
                </a:lnTo>
                <a:lnTo>
                  <a:pt x="2" y="51"/>
                </a:lnTo>
                <a:lnTo>
                  <a:pt x="45" y="46"/>
                </a:lnTo>
                <a:lnTo>
                  <a:pt x="84" y="43"/>
                </a:lnTo>
                <a:lnTo>
                  <a:pt x="91" y="41"/>
                </a:lnTo>
                <a:lnTo>
                  <a:pt x="122" y="41"/>
                </a:lnTo>
                <a:lnTo>
                  <a:pt x="142" y="38"/>
                </a:lnTo>
                <a:lnTo>
                  <a:pt x="157" y="36"/>
                </a:lnTo>
                <a:lnTo>
                  <a:pt x="211" y="30"/>
                </a:lnTo>
                <a:lnTo>
                  <a:pt x="258" y="23"/>
                </a:lnTo>
                <a:lnTo>
                  <a:pt x="260" y="25"/>
                </a:lnTo>
                <a:lnTo>
                  <a:pt x="261" y="26"/>
                </a:lnTo>
                <a:lnTo>
                  <a:pt x="263" y="31"/>
                </a:lnTo>
                <a:lnTo>
                  <a:pt x="266" y="33"/>
                </a:lnTo>
                <a:lnTo>
                  <a:pt x="268" y="40"/>
                </a:lnTo>
                <a:lnTo>
                  <a:pt x="268" y="45"/>
                </a:lnTo>
                <a:lnTo>
                  <a:pt x="270" y="48"/>
                </a:lnTo>
                <a:lnTo>
                  <a:pt x="271" y="50"/>
                </a:lnTo>
                <a:lnTo>
                  <a:pt x="275" y="51"/>
                </a:lnTo>
                <a:lnTo>
                  <a:pt x="276" y="53"/>
                </a:lnTo>
                <a:lnTo>
                  <a:pt x="276" y="53"/>
                </a:lnTo>
                <a:lnTo>
                  <a:pt x="325" y="50"/>
                </a:lnTo>
                <a:lnTo>
                  <a:pt x="335" y="50"/>
                </a:lnTo>
                <a:lnTo>
                  <a:pt x="355" y="48"/>
                </a:lnTo>
                <a:lnTo>
                  <a:pt x="362" y="46"/>
                </a:lnTo>
                <a:lnTo>
                  <a:pt x="388" y="45"/>
                </a:lnTo>
                <a:lnTo>
                  <a:pt x="402" y="43"/>
                </a:lnTo>
                <a:lnTo>
                  <a:pt x="432" y="41"/>
                </a:lnTo>
                <a:lnTo>
                  <a:pt x="449" y="41"/>
                </a:lnTo>
                <a:lnTo>
                  <a:pt x="492" y="38"/>
                </a:lnTo>
                <a:lnTo>
                  <a:pt x="504" y="36"/>
                </a:lnTo>
                <a:lnTo>
                  <a:pt x="515" y="35"/>
                </a:lnTo>
                <a:lnTo>
                  <a:pt x="520" y="35"/>
                </a:lnTo>
                <a:lnTo>
                  <a:pt x="541" y="33"/>
                </a:lnTo>
                <a:lnTo>
                  <a:pt x="539" y="38"/>
                </a:lnTo>
                <a:lnTo>
                  <a:pt x="541" y="41"/>
                </a:lnTo>
                <a:lnTo>
                  <a:pt x="542" y="41"/>
                </a:lnTo>
                <a:lnTo>
                  <a:pt x="544" y="50"/>
                </a:lnTo>
                <a:lnTo>
                  <a:pt x="547" y="55"/>
                </a:lnTo>
                <a:lnTo>
                  <a:pt x="549" y="55"/>
                </a:lnTo>
                <a:lnTo>
                  <a:pt x="561" y="53"/>
                </a:lnTo>
                <a:lnTo>
                  <a:pt x="562" y="53"/>
                </a:lnTo>
                <a:lnTo>
                  <a:pt x="559" y="45"/>
                </a:lnTo>
                <a:lnTo>
                  <a:pt x="561" y="43"/>
                </a:lnTo>
                <a:lnTo>
                  <a:pt x="562" y="41"/>
                </a:lnTo>
                <a:lnTo>
                  <a:pt x="561" y="30"/>
                </a:lnTo>
                <a:lnTo>
                  <a:pt x="561" y="26"/>
                </a:lnTo>
                <a:lnTo>
                  <a:pt x="556" y="21"/>
                </a:lnTo>
                <a:lnTo>
                  <a:pt x="554" y="10"/>
                </a:lnTo>
                <a:lnTo>
                  <a:pt x="557" y="8"/>
                </a:lnTo>
                <a:lnTo>
                  <a:pt x="556" y="5"/>
                </a:lnTo>
                <a:lnTo>
                  <a:pt x="559" y="5"/>
                </a:lnTo>
                <a:lnTo>
                  <a:pt x="562" y="3"/>
                </a:lnTo>
                <a:lnTo>
                  <a:pt x="562" y="0"/>
                </a:lnTo>
                <a:lnTo>
                  <a:pt x="562" y="0"/>
                </a:lnTo>
                <a:lnTo>
                  <a:pt x="566" y="0"/>
                </a:lnTo>
                <a:lnTo>
                  <a:pt x="566" y="0"/>
                </a:lnTo>
                <a:lnTo>
                  <a:pt x="571" y="1"/>
                </a:lnTo>
                <a:lnTo>
                  <a:pt x="576" y="1"/>
                </a:lnTo>
                <a:lnTo>
                  <a:pt x="581" y="3"/>
                </a:lnTo>
                <a:lnTo>
                  <a:pt x="582" y="3"/>
                </a:lnTo>
                <a:lnTo>
                  <a:pt x="584" y="3"/>
                </a:lnTo>
                <a:lnTo>
                  <a:pt x="586" y="5"/>
                </a:lnTo>
                <a:lnTo>
                  <a:pt x="594" y="6"/>
                </a:lnTo>
                <a:lnTo>
                  <a:pt x="594" y="5"/>
                </a:lnTo>
                <a:lnTo>
                  <a:pt x="597" y="6"/>
                </a:lnTo>
                <a:lnTo>
                  <a:pt x="597" y="5"/>
                </a:lnTo>
                <a:lnTo>
                  <a:pt x="606" y="6"/>
                </a:lnTo>
                <a:lnTo>
                  <a:pt x="606" y="5"/>
                </a:lnTo>
                <a:lnTo>
                  <a:pt x="611" y="18"/>
                </a:lnTo>
                <a:lnTo>
                  <a:pt x="609" y="23"/>
                </a:lnTo>
                <a:lnTo>
                  <a:pt x="616" y="33"/>
                </a:lnTo>
                <a:lnTo>
                  <a:pt x="616" y="41"/>
                </a:lnTo>
                <a:lnTo>
                  <a:pt x="621" y="45"/>
                </a:lnTo>
                <a:lnTo>
                  <a:pt x="624" y="56"/>
                </a:lnTo>
                <a:lnTo>
                  <a:pt x="643" y="93"/>
                </a:lnTo>
                <a:lnTo>
                  <a:pt x="643" y="103"/>
                </a:lnTo>
                <a:lnTo>
                  <a:pt x="653" y="112"/>
                </a:lnTo>
                <a:lnTo>
                  <a:pt x="654" y="118"/>
                </a:lnTo>
                <a:lnTo>
                  <a:pt x="671" y="145"/>
                </a:lnTo>
                <a:lnTo>
                  <a:pt x="674" y="154"/>
                </a:lnTo>
                <a:lnTo>
                  <a:pt x="716" y="212"/>
                </a:lnTo>
              </a:path>
            </a:pathLst>
          </a:custGeom>
          <a:solidFill>
            <a:srgbClr val="F5DB6B"/>
          </a:solidFill>
          <a:ln w="6350" cap="rnd" cmpd="sng">
            <a:solidFill>
              <a:srgbClr val="777777"/>
            </a:solidFill>
            <a:prstDash val="sysDot"/>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5006" name="Freeform 78"/>
          <p:cNvSpPr>
            <a:spLocks/>
          </p:cNvSpPr>
          <p:nvPr/>
        </p:nvSpPr>
        <p:spPr bwMode="auto">
          <a:xfrm>
            <a:off x="8777288" y="1435100"/>
            <a:ext cx="33337" cy="44450"/>
          </a:xfrm>
          <a:custGeom>
            <a:avLst/>
            <a:gdLst/>
            <a:ahLst/>
            <a:cxnLst>
              <a:cxn ang="0">
                <a:pos x="0" y="10"/>
              </a:cxn>
              <a:cxn ang="0">
                <a:pos x="2" y="7"/>
              </a:cxn>
              <a:cxn ang="0">
                <a:pos x="2" y="4"/>
              </a:cxn>
              <a:cxn ang="0">
                <a:pos x="10" y="0"/>
              </a:cxn>
              <a:cxn ang="0">
                <a:pos x="19" y="9"/>
              </a:cxn>
              <a:cxn ang="0">
                <a:pos x="10" y="17"/>
              </a:cxn>
              <a:cxn ang="0">
                <a:pos x="12" y="25"/>
              </a:cxn>
              <a:cxn ang="0">
                <a:pos x="2" y="22"/>
              </a:cxn>
              <a:cxn ang="0">
                <a:pos x="0" y="10"/>
              </a:cxn>
            </a:cxnLst>
            <a:rect l="0" t="0" r="r" b="b"/>
            <a:pathLst>
              <a:path w="19" h="25">
                <a:moveTo>
                  <a:pt x="0" y="10"/>
                </a:moveTo>
                <a:lnTo>
                  <a:pt x="2" y="7"/>
                </a:lnTo>
                <a:lnTo>
                  <a:pt x="2" y="4"/>
                </a:lnTo>
                <a:lnTo>
                  <a:pt x="10" y="0"/>
                </a:lnTo>
                <a:lnTo>
                  <a:pt x="19" y="9"/>
                </a:lnTo>
                <a:lnTo>
                  <a:pt x="10" y="17"/>
                </a:lnTo>
                <a:lnTo>
                  <a:pt x="12" y="25"/>
                </a:lnTo>
                <a:lnTo>
                  <a:pt x="2" y="22"/>
                </a:lnTo>
                <a:lnTo>
                  <a:pt x="0" y="10"/>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07" name="Freeform 79"/>
          <p:cNvSpPr>
            <a:spLocks/>
          </p:cNvSpPr>
          <p:nvPr/>
        </p:nvSpPr>
        <p:spPr bwMode="auto">
          <a:xfrm>
            <a:off x="8612188" y="2111379"/>
            <a:ext cx="53975" cy="42863"/>
          </a:xfrm>
          <a:custGeom>
            <a:avLst/>
            <a:gdLst/>
            <a:ahLst/>
            <a:cxnLst>
              <a:cxn ang="0">
                <a:pos x="16" y="5"/>
              </a:cxn>
              <a:cxn ang="0">
                <a:pos x="20" y="0"/>
              </a:cxn>
              <a:cxn ang="0">
                <a:pos x="21" y="5"/>
              </a:cxn>
              <a:cxn ang="0">
                <a:pos x="20" y="5"/>
              </a:cxn>
              <a:cxn ang="0">
                <a:pos x="25" y="5"/>
              </a:cxn>
              <a:cxn ang="0">
                <a:pos x="30" y="11"/>
              </a:cxn>
              <a:cxn ang="0">
                <a:pos x="10" y="18"/>
              </a:cxn>
              <a:cxn ang="0">
                <a:pos x="8" y="23"/>
              </a:cxn>
              <a:cxn ang="0">
                <a:pos x="0" y="18"/>
              </a:cxn>
              <a:cxn ang="0">
                <a:pos x="5" y="16"/>
              </a:cxn>
              <a:cxn ang="0">
                <a:pos x="6" y="20"/>
              </a:cxn>
              <a:cxn ang="0">
                <a:pos x="6" y="13"/>
              </a:cxn>
              <a:cxn ang="0">
                <a:pos x="10" y="3"/>
              </a:cxn>
              <a:cxn ang="0">
                <a:pos x="15" y="0"/>
              </a:cxn>
              <a:cxn ang="0">
                <a:pos x="16" y="5"/>
              </a:cxn>
            </a:cxnLst>
            <a:rect l="0" t="0" r="r" b="b"/>
            <a:pathLst>
              <a:path w="30" h="23">
                <a:moveTo>
                  <a:pt x="16" y="5"/>
                </a:moveTo>
                <a:lnTo>
                  <a:pt x="20" y="0"/>
                </a:lnTo>
                <a:lnTo>
                  <a:pt x="21" y="5"/>
                </a:lnTo>
                <a:lnTo>
                  <a:pt x="20" y="5"/>
                </a:lnTo>
                <a:lnTo>
                  <a:pt x="25" y="5"/>
                </a:lnTo>
                <a:lnTo>
                  <a:pt x="30" y="11"/>
                </a:lnTo>
                <a:lnTo>
                  <a:pt x="10" y="18"/>
                </a:lnTo>
                <a:lnTo>
                  <a:pt x="8" y="23"/>
                </a:lnTo>
                <a:lnTo>
                  <a:pt x="0" y="18"/>
                </a:lnTo>
                <a:lnTo>
                  <a:pt x="5" y="16"/>
                </a:lnTo>
                <a:lnTo>
                  <a:pt x="6" y="20"/>
                </a:lnTo>
                <a:lnTo>
                  <a:pt x="6" y="13"/>
                </a:lnTo>
                <a:lnTo>
                  <a:pt x="10" y="3"/>
                </a:lnTo>
                <a:lnTo>
                  <a:pt x="15" y="0"/>
                </a:lnTo>
                <a:lnTo>
                  <a:pt x="16" y="5"/>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08" name="Freeform 80"/>
          <p:cNvSpPr>
            <a:spLocks/>
          </p:cNvSpPr>
          <p:nvPr/>
        </p:nvSpPr>
        <p:spPr bwMode="auto">
          <a:xfrm>
            <a:off x="8707438" y="2103438"/>
            <a:ext cx="38100" cy="31750"/>
          </a:xfrm>
          <a:custGeom>
            <a:avLst/>
            <a:gdLst/>
            <a:ahLst/>
            <a:cxnLst>
              <a:cxn ang="0">
                <a:pos x="15" y="8"/>
              </a:cxn>
              <a:cxn ang="0">
                <a:pos x="17" y="6"/>
              </a:cxn>
              <a:cxn ang="0">
                <a:pos x="14" y="5"/>
              </a:cxn>
              <a:cxn ang="0">
                <a:pos x="10" y="10"/>
              </a:cxn>
              <a:cxn ang="0">
                <a:pos x="14" y="3"/>
              </a:cxn>
              <a:cxn ang="0">
                <a:pos x="10" y="0"/>
              </a:cxn>
              <a:cxn ang="0">
                <a:pos x="20" y="8"/>
              </a:cxn>
              <a:cxn ang="0">
                <a:pos x="22" y="11"/>
              </a:cxn>
              <a:cxn ang="0">
                <a:pos x="10" y="18"/>
              </a:cxn>
              <a:cxn ang="0">
                <a:pos x="0" y="16"/>
              </a:cxn>
              <a:cxn ang="0">
                <a:pos x="0" y="13"/>
              </a:cxn>
              <a:cxn ang="0">
                <a:pos x="10" y="13"/>
              </a:cxn>
              <a:cxn ang="0">
                <a:pos x="15" y="8"/>
              </a:cxn>
            </a:cxnLst>
            <a:rect l="0" t="0" r="r" b="b"/>
            <a:pathLst>
              <a:path w="22" h="18">
                <a:moveTo>
                  <a:pt x="15" y="8"/>
                </a:moveTo>
                <a:lnTo>
                  <a:pt x="17" y="6"/>
                </a:lnTo>
                <a:lnTo>
                  <a:pt x="14" y="5"/>
                </a:lnTo>
                <a:lnTo>
                  <a:pt x="10" y="10"/>
                </a:lnTo>
                <a:lnTo>
                  <a:pt x="14" y="3"/>
                </a:lnTo>
                <a:lnTo>
                  <a:pt x="10" y="0"/>
                </a:lnTo>
                <a:lnTo>
                  <a:pt x="20" y="8"/>
                </a:lnTo>
                <a:lnTo>
                  <a:pt x="22" y="11"/>
                </a:lnTo>
                <a:lnTo>
                  <a:pt x="10" y="18"/>
                </a:lnTo>
                <a:lnTo>
                  <a:pt x="0" y="16"/>
                </a:lnTo>
                <a:lnTo>
                  <a:pt x="0" y="13"/>
                </a:lnTo>
                <a:lnTo>
                  <a:pt x="10" y="13"/>
                </a:lnTo>
                <a:lnTo>
                  <a:pt x="15" y="8"/>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09" name="Freeform 81"/>
          <p:cNvSpPr>
            <a:spLocks/>
          </p:cNvSpPr>
          <p:nvPr/>
        </p:nvSpPr>
        <p:spPr bwMode="auto">
          <a:xfrm>
            <a:off x="8435975" y="2039938"/>
            <a:ext cx="96838" cy="157162"/>
          </a:xfrm>
          <a:custGeom>
            <a:avLst/>
            <a:gdLst/>
            <a:ahLst/>
            <a:cxnLst>
              <a:cxn ang="0">
                <a:pos x="13" y="55"/>
              </a:cxn>
              <a:cxn ang="0">
                <a:pos x="12" y="50"/>
              </a:cxn>
              <a:cxn ang="0">
                <a:pos x="10" y="41"/>
              </a:cxn>
              <a:cxn ang="0">
                <a:pos x="0" y="10"/>
              </a:cxn>
              <a:cxn ang="0">
                <a:pos x="23" y="3"/>
              </a:cxn>
              <a:cxn ang="0">
                <a:pos x="33" y="0"/>
              </a:cxn>
              <a:cxn ang="0">
                <a:pos x="33" y="3"/>
              </a:cxn>
              <a:cxn ang="0">
                <a:pos x="37" y="13"/>
              </a:cxn>
              <a:cxn ang="0">
                <a:pos x="42" y="11"/>
              </a:cxn>
              <a:cxn ang="0">
                <a:pos x="42" y="13"/>
              </a:cxn>
              <a:cxn ang="0">
                <a:pos x="42" y="15"/>
              </a:cxn>
              <a:cxn ang="0">
                <a:pos x="43" y="20"/>
              </a:cxn>
              <a:cxn ang="0">
                <a:pos x="45" y="23"/>
              </a:cxn>
              <a:cxn ang="0">
                <a:pos x="45" y="23"/>
              </a:cxn>
              <a:cxn ang="0">
                <a:pos x="52" y="25"/>
              </a:cxn>
              <a:cxn ang="0">
                <a:pos x="55" y="30"/>
              </a:cxn>
              <a:cxn ang="0">
                <a:pos x="52" y="35"/>
              </a:cxn>
              <a:cxn ang="0">
                <a:pos x="43" y="28"/>
              </a:cxn>
              <a:cxn ang="0">
                <a:pos x="40" y="26"/>
              </a:cxn>
              <a:cxn ang="0">
                <a:pos x="45" y="33"/>
              </a:cxn>
              <a:cxn ang="0">
                <a:pos x="42" y="40"/>
              </a:cxn>
              <a:cxn ang="0">
                <a:pos x="45" y="56"/>
              </a:cxn>
              <a:cxn ang="0">
                <a:pos x="45" y="70"/>
              </a:cxn>
              <a:cxn ang="0">
                <a:pos x="27" y="82"/>
              </a:cxn>
              <a:cxn ang="0">
                <a:pos x="15" y="87"/>
              </a:cxn>
              <a:cxn ang="0">
                <a:pos x="17" y="87"/>
              </a:cxn>
              <a:cxn ang="0">
                <a:pos x="17" y="83"/>
              </a:cxn>
              <a:cxn ang="0">
                <a:pos x="13" y="77"/>
              </a:cxn>
              <a:cxn ang="0">
                <a:pos x="18" y="75"/>
              </a:cxn>
              <a:cxn ang="0">
                <a:pos x="13" y="55"/>
              </a:cxn>
            </a:cxnLst>
            <a:rect l="0" t="0" r="r" b="b"/>
            <a:pathLst>
              <a:path w="55" h="87">
                <a:moveTo>
                  <a:pt x="13" y="55"/>
                </a:moveTo>
                <a:lnTo>
                  <a:pt x="12" y="50"/>
                </a:lnTo>
                <a:lnTo>
                  <a:pt x="10" y="41"/>
                </a:lnTo>
                <a:lnTo>
                  <a:pt x="0" y="10"/>
                </a:lnTo>
                <a:lnTo>
                  <a:pt x="23" y="3"/>
                </a:lnTo>
                <a:lnTo>
                  <a:pt x="33" y="0"/>
                </a:lnTo>
                <a:lnTo>
                  <a:pt x="33" y="3"/>
                </a:lnTo>
                <a:lnTo>
                  <a:pt x="37" y="13"/>
                </a:lnTo>
                <a:lnTo>
                  <a:pt x="42" y="11"/>
                </a:lnTo>
                <a:lnTo>
                  <a:pt x="42" y="13"/>
                </a:lnTo>
                <a:lnTo>
                  <a:pt x="42" y="15"/>
                </a:lnTo>
                <a:lnTo>
                  <a:pt x="43" y="20"/>
                </a:lnTo>
                <a:lnTo>
                  <a:pt x="45" y="23"/>
                </a:lnTo>
                <a:lnTo>
                  <a:pt x="45" y="23"/>
                </a:lnTo>
                <a:lnTo>
                  <a:pt x="52" y="25"/>
                </a:lnTo>
                <a:lnTo>
                  <a:pt x="55" y="30"/>
                </a:lnTo>
                <a:lnTo>
                  <a:pt x="52" y="35"/>
                </a:lnTo>
                <a:lnTo>
                  <a:pt x="43" y="28"/>
                </a:lnTo>
                <a:lnTo>
                  <a:pt x="40" y="26"/>
                </a:lnTo>
                <a:lnTo>
                  <a:pt x="45" y="33"/>
                </a:lnTo>
                <a:lnTo>
                  <a:pt x="42" y="40"/>
                </a:lnTo>
                <a:lnTo>
                  <a:pt x="45" y="56"/>
                </a:lnTo>
                <a:lnTo>
                  <a:pt x="45" y="70"/>
                </a:lnTo>
                <a:lnTo>
                  <a:pt x="27" y="82"/>
                </a:lnTo>
                <a:lnTo>
                  <a:pt x="15" y="87"/>
                </a:lnTo>
                <a:lnTo>
                  <a:pt x="17" y="87"/>
                </a:lnTo>
                <a:lnTo>
                  <a:pt x="17" y="83"/>
                </a:lnTo>
                <a:lnTo>
                  <a:pt x="13" y="77"/>
                </a:lnTo>
                <a:lnTo>
                  <a:pt x="18" y="75"/>
                </a:lnTo>
                <a:lnTo>
                  <a:pt x="13" y="55"/>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10" name="Freeform 82"/>
          <p:cNvSpPr>
            <a:spLocks/>
          </p:cNvSpPr>
          <p:nvPr/>
        </p:nvSpPr>
        <p:spPr bwMode="auto">
          <a:xfrm>
            <a:off x="8539163" y="2097090"/>
            <a:ext cx="25400" cy="39687"/>
          </a:xfrm>
          <a:custGeom>
            <a:avLst/>
            <a:gdLst/>
            <a:ahLst/>
            <a:cxnLst>
              <a:cxn ang="0">
                <a:pos x="0" y="0"/>
              </a:cxn>
              <a:cxn ang="0">
                <a:pos x="7" y="2"/>
              </a:cxn>
              <a:cxn ang="0">
                <a:pos x="14" y="19"/>
              </a:cxn>
              <a:cxn ang="0">
                <a:pos x="7" y="24"/>
              </a:cxn>
              <a:cxn ang="0">
                <a:pos x="0" y="0"/>
              </a:cxn>
            </a:cxnLst>
            <a:rect l="0" t="0" r="r" b="b"/>
            <a:pathLst>
              <a:path w="14" h="24">
                <a:moveTo>
                  <a:pt x="0" y="0"/>
                </a:moveTo>
                <a:lnTo>
                  <a:pt x="7" y="2"/>
                </a:lnTo>
                <a:lnTo>
                  <a:pt x="14" y="19"/>
                </a:lnTo>
                <a:lnTo>
                  <a:pt x="7" y="24"/>
                </a:lnTo>
                <a:lnTo>
                  <a:pt x="0" y="0"/>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11" name="Freeform 83"/>
          <p:cNvSpPr>
            <a:spLocks/>
          </p:cNvSpPr>
          <p:nvPr/>
        </p:nvSpPr>
        <p:spPr bwMode="auto">
          <a:xfrm>
            <a:off x="7794627" y="2844800"/>
            <a:ext cx="31751" cy="39688"/>
          </a:xfrm>
          <a:custGeom>
            <a:avLst/>
            <a:gdLst/>
            <a:ahLst/>
            <a:cxnLst>
              <a:cxn ang="0">
                <a:pos x="8" y="3"/>
              </a:cxn>
              <a:cxn ang="0">
                <a:pos x="18" y="10"/>
              </a:cxn>
              <a:cxn ang="0">
                <a:pos x="10" y="23"/>
              </a:cxn>
              <a:cxn ang="0">
                <a:pos x="10" y="20"/>
              </a:cxn>
              <a:cxn ang="0">
                <a:pos x="8" y="18"/>
              </a:cxn>
              <a:cxn ang="0">
                <a:pos x="8" y="17"/>
              </a:cxn>
              <a:cxn ang="0">
                <a:pos x="8" y="15"/>
              </a:cxn>
              <a:cxn ang="0">
                <a:pos x="5" y="13"/>
              </a:cxn>
              <a:cxn ang="0">
                <a:pos x="3" y="10"/>
              </a:cxn>
              <a:cxn ang="0">
                <a:pos x="0" y="8"/>
              </a:cxn>
              <a:cxn ang="0">
                <a:pos x="5" y="0"/>
              </a:cxn>
              <a:cxn ang="0">
                <a:pos x="8" y="3"/>
              </a:cxn>
            </a:cxnLst>
            <a:rect l="0" t="0" r="r" b="b"/>
            <a:pathLst>
              <a:path w="18" h="23">
                <a:moveTo>
                  <a:pt x="8" y="3"/>
                </a:moveTo>
                <a:lnTo>
                  <a:pt x="18" y="10"/>
                </a:lnTo>
                <a:lnTo>
                  <a:pt x="10" y="23"/>
                </a:lnTo>
                <a:lnTo>
                  <a:pt x="10" y="20"/>
                </a:lnTo>
                <a:lnTo>
                  <a:pt x="8" y="18"/>
                </a:lnTo>
                <a:lnTo>
                  <a:pt x="8" y="17"/>
                </a:lnTo>
                <a:lnTo>
                  <a:pt x="8" y="15"/>
                </a:lnTo>
                <a:lnTo>
                  <a:pt x="5" y="13"/>
                </a:lnTo>
                <a:lnTo>
                  <a:pt x="3" y="10"/>
                </a:lnTo>
                <a:lnTo>
                  <a:pt x="0" y="8"/>
                </a:lnTo>
                <a:lnTo>
                  <a:pt x="5" y="0"/>
                </a:lnTo>
                <a:lnTo>
                  <a:pt x="8" y="3"/>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12" name="Freeform 84"/>
          <p:cNvSpPr>
            <a:spLocks/>
          </p:cNvSpPr>
          <p:nvPr/>
        </p:nvSpPr>
        <p:spPr bwMode="auto">
          <a:xfrm>
            <a:off x="7962900" y="2625729"/>
            <a:ext cx="173038" cy="276225"/>
          </a:xfrm>
          <a:custGeom>
            <a:avLst/>
            <a:gdLst/>
            <a:ahLst/>
            <a:cxnLst>
              <a:cxn ang="0">
                <a:pos x="38" y="144"/>
              </a:cxn>
              <a:cxn ang="0">
                <a:pos x="36" y="134"/>
              </a:cxn>
              <a:cxn ang="0">
                <a:pos x="28" y="115"/>
              </a:cxn>
              <a:cxn ang="0">
                <a:pos x="18" y="80"/>
              </a:cxn>
              <a:cxn ang="0">
                <a:pos x="16" y="68"/>
              </a:cxn>
              <a:cxn ang="0">
                <a:pos x="15" y="65"/>
              </a:cxn>
              <a:cxn ang="0">
                <a:pos x="11" y="53"/>
              </a:cxn>
              <a:cxn ang="0">
                <a:pos x="0" y="17"/>
              </a:cxn>
              <a:cxn ang="0">
                <a:pos x="1" y="17"/>
              </a:cxn>
              <a:cxn ang="0">
                <a:pos x="3" y="12"/>
              </a:cxn>
              <a:cxn ang="0">
                <a:pos x="6" y="3"/>
              </a:cxn>
              <a:cxn ang="0">
                <a:pos x="10" y="0"/>
              </a:cxn>
              <a:cxn ang="0">
                <a:pos x="15" y="0"/>
              </a:cxn>
              <a:cxn ang="0">
                <a:pos x="25" y="0"/>
              </a:cxn>
              <a:cxn ang="0">
                <a:pos x="30" y="0"/>
              </a:cxn>
              <a:cxn ang="0">
                <a:pos x="31" y="2"/>
              </a:cxn>
              <a:cxn ang="0">
                <a:pos x="30" y="3"/>
              </a:cxn>
              <a:cxn ang="0">
                <a:pos x="26" y="7"/>
              </a:cxn>
              <a:cxn ang="0">
                <a:pos x="26" y="8"/>
              </a:cxn>
              <a:cxn ang="0">
                <a:pos x="26" y="12"/>
              </a:cxn>
              <a:cxn ang="0">
                <a:pos x="26" y="12"/>
              </a:cxn>
              <a:cxn ang="0">
                <a:pos x="18" y="25"/>
              </a:cxn>
              <a:cxn ang="0">
                <a:pos x="25" y="30"/>
              </a:cxn>
              <a:cxn ang="0">
                <a:pos x="25" y="42"/>
              </a:cxn>
              <a:cxn ang="0">
                <a:pos x="33" y="52"/>
              </a:cxn>
              <a:cxn ang="0">
                <a:pos x="46" y="60"/>
              </a:cxn>
              <a:cxn ang="0">
                <a:pos x="51" y="82"/>
              </a:cxn>
              <a:cxn ang="0">
                <a:pos x="58" y="85"/>
              </a:cxn>
              <a:cxn ang="0">
                <a:pos x="62" y="94"/>
              </a:cxn>
              <a:cxn ang="0">
                <a:pos x="77" y="107"/>
              </a:cxn>
              <a:cxn ang="0">
                <a:pos x="85" y="105"/>
              </a:cxn>
              <a:cxn ang="0">
                <a:pos x="98" y="142"/>
              </a:cxn>
              <a:cxn ang="0">
                <a:pos x="97" y="142"/>
              </a:cxn>
              <a:cxn ang="0">
                <a:pos x="93" y="144"/>
              </a:cxn>
              <a:cxn ang="0">
                <a:pos x="72" y="149"/>
              </a:cxn>
              <a:cxn ang="0">
                <a:pos x="41" y="155"/>
              </a:cxn>
              <a:cxn ang="0">
                <a:pos x="38" y="144"/>
              </a:cxn>
            </a:cxnLst>
            <a:rect l="0" t="0" r="r" b="b"/>
            <a:pathLst>
              <a:path w="98" h="155">
                <a:moveTo>
                  <a:pt x="38" y="144"/>
                </a:moveTo>
                <a:lnTo>
                  <a:pt x="36" y="134"/>
                </a:lnTo>
                <a:lnTo>
                  <a:pt x="28" y="115"/>
                </a:lnTo>
                <a:lnTo>
                  <a:pt x="18" y="80"/>
                </a:lnTo>
                <a:lnTo>
                  <a:pt x="16" y="68"/>
                </a:lnTo>
                <a:lnTo>
                  <a:pt x="15" y="65"/>
                </a:lnTo>
                <a:lnTo>
                  <a:pt x="11" y="53"/>
                </a:lnTo>
                <a:lnTo>
                  <a:pt x="0" y="17"/>
                </a:lnTo>
                <a:lnTo>
                  <a:pt x="1" y="17"/>
                </a:lnTo>
                <a:lnTo>
                  <a:pt x="3" y="12"/>
                </a:lnTo>
                <a:lnTo>
                  <a:pt x="6" y="3"/>
                </a:lnTo>
                <a:lnTo>
                  <a:pt x="10" y="0"/>
                </a:lnTo>
                <a:lnTo>
                  <a:pt x="15" y="0"/>
                </a:lnTo>
                <a:lnTo>
                  <a:pt x="25" y="0"/>
                </a:lnTo>
                <a:lnTo>
                  <a:pt x="30" y="0"/>
                </a:lnTo>
                <a:lnTo>
                  <a:pt x="31" y="2"/>
                </a:lnTo>
                <a:lnTo>
                  <a:pt x="30" y="3"/>
                </a:lnTo>
                <a:lnTo>
                  <a:pt x="26" y="7"/>
                </a:lnTo>
                <a:lnTo>
                  <a:pt x="26" y="8"/>
                </a:lnTo>
                <a:lnTo>
                  <a:pt x="26" y="12"/>
                </a:lnTo>
                <a:lnTo>
                  <a:pt x="26" y="12"/>
                </a:lnTo>
                <a:lnTo>
                  <a:pt x="18" y="25"/>
                </a:lnTo>
                <a:lnTo>
                  <a:pt x="25" y="30"/>
                </a:lnTo>
                <a:lnTo>
                  <a:pt x="25" y="42"/>
                </a:lnTo>
                <a:lnTo>
                  <a:pt x="33" y="52"/>
                </a:lnTo>
                <a:lnTo>
                  <a:pt x="46" y="60"/>
                </a:lnTo>
                <a:lnTo>
                  <a:pt x="51" y="82"/>
                </a:lnTo>
                <a:lnTo>
                  <a:pt x="58" y="85"/>
                </a:lnTo>
                <a:lnTo>
                  <a:pt x="62" y="94"/>
                </a:lnTo>
                <a:lnTo>
                  <a:pt x="77" y="107"/>
                </a:lnTo>
                <a:lnTo>
                  <a:pt x="85" y="105"/>
                </a:lnTo>
                <a:lnTo>
                  <a:pt x="98" y="142"/>
                </a:lnTo>
                <a:lnTo>
                  <a:pt x="97" y="142"/>
                </a:lnTo>
                <a:lnTo>
                  <a:pt x="93" y="144"/>
                </a:lnTo>
                <a:lnTo>
                  <a:pt x="72" y="149"/>
                </a:lnTo>
                <a:lnTo>
                  <a:pt x="41" y="155"/>
                </a:lnTo>
                <a:lnTo>
                  <a:pt x="38" y="144"/>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13" name="Freeform 85"/>
          <p:cNvSpPr>
            <a:spLocks/>
          </p:cNvSpPr>
          <p:nvPr/>
        </p:nvSpPr>
        <p:spPr bwMode="auto">
          <a:xfrm>
            <a:off x="7910515" y="2809875"/>
            <a:ext cx="20637" cy="38100"/>
          </a:xfrm>
          <a:custGeom>
            <a:avLst/>
            <a:gdLst/>
            <a:ahLst/>
            <a:cxnLst>
              <a:cxn ang="0">
                <a:pos x="7" y="13"/>
              </a:cxn>
              <a:cxn ang="0">
                <a:pos x="5" y="6"/>
              </a:cxn>
              <a:cxn ang="0">
                <a:pos x="2" y="10"/>
              </a:cxn>
              <a:cxn ang="0">
                <a:pos x="4" y="10"/>
              </a:cxn>
              <a:cxn ang="0">
                <a:pos x="4" y="13"/>
              </a:cxn>
              <a:cxn ang="0">
                <a:pos x="2" y="13"/>
              </a:cxn>
              <a:cxn ang="0">
                <a:pos x="4" y="18"/>
              </a:cxn>
              <a:cxn ang="0">
                <a:pos x="2" y="21"/>
              </a:cxn>
              <a:cxn ang="0">
                <a:pos x="0" y="10"/>
              </a:cxn>
              <a:cxn ang="0">
                <a:pos x="2" y="0"/>
              </a:cxn>
              <a:cxn ang="0">
                <a:pos x="9" y="5"/>
              </a:cxn>
              <a:cxn ang="0">
                <a:pos x="12" y="11"/>
              </a:cxn>
              <a:cxn ang="0">
                <a:pos x="7" y="8"/>
              </a:cxn>
              <a:cxn ang="0">
                <a:pos x="7" y="13"/>
              </a:cxn>
            </a:cxnLst>
            <a:rect l="0" t="0" r="r" b="b"/>
            <a:pathLst>
              <a:path w="12" h="21">
                <a:moveTo>
                  <a:pt x="7" y="13"/>
                </a:moveTo>
                <a:lnTo>
                  <a:pt x="5" y="6"/>
                </a:lnTo>
                <a:lnTo>
                  <a:pt x="2" y="10"/>
                </a:lnTo>
                <a:lnTo>
                  <a:pt x="4" y="10"/>
                </a:lnTo>
                <a:lnTo>
                  <a:pt x="4" y="13"/>
                </a:lnTo>
                <a:lnTo>
                  <a:pt x="2" y="13"/>
                </a:lnTo>
                <a:lnTo>
                  <a:pt x="4" y="18"/>
                </a:lnTo>
                <a:lnTo>
                  <a:pt x="2" y="21"/>
                </a:lnTo>
                <a:lnTo>
                  <a:pt x="0" y="10"/>
                </a:lnTo>
                <a:lnTo>
                  <a:pt x="2" y="0"/>
                </a:lnTo>
                <a:lnTo>
                  <a:pt x="9" y="5"/>
                </a:lnTo>
                <a:lnTo>
                  <a:pt x="12" y="11"/>
                </a:lnTo>
                <a:lnTo>
                  <a:pt x="7" y="8"/>
                </a:lnTo>
                <a:lnTo>
                  <a:pt x="7" y="13"/>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14" name="Freeform 86"/>
          <p:cNvSpPr>
            <a:spLocks/>
          </p:cNvSpPr>
          <p:nvPr/>
        </p:nvSpPr>
        <p:spPr bwMode="auto">
          <a:xfrm>
            <a:off x="8039101" y="2974979"/>
            <a:ext cx="69851" cy="200025"/>
          </a:xfrm>
          <a:custGeom>
            <a:avLst/>
            <a:gdLst/>
            <a:ahLst/>
            <a:cxnLst>
              <a:cxn ang="0">
                <a:pos x="7" y="62"/>
              </a:cxn>
              <a:cxn ang="0">
                <a:pos x="0" y="62"/>
              </a:cxn>
              <a:cxn ang="0">
                <a:pos x="2" y="59"/>
              </a:cxn>
              <a:cxn ang="0">
                <a:pos x="5" y="59"/>
              </a:cxn>
              <a:cxn ang="0">
                <a:pos x="3" y="59"/>
              </a:cxn>
              <a:cxn ang="0">
                <a:pos x="8" y="44"/>
              </a:cxn>
              <a:cxn ang="0">
                <a:pos x="8" y="34"/>
              </a:cxn>
              <a:cxn ang="0">
                <a:pos x="15" y="27"/>
              </a:cxn>
              <a:cxn ang="0">
                <a:pos x="15" y="25"/>
              </a:cxn>
              <a:cxn ang="0">
                <a:pos x="8" y="17"/>
              </a:cxn>
              <a:cxn ang="0">
                <a:pos x="15" y="15"/>
              </a:cxn>
              <a:cxn ang="0">
                <a:pos x="15" y="12"/>
              </a:cxn>
              <a:cxn ang="0">
                <a:pos x="17" y="7"/>
              </a:cxn>
              <a:cxn ang="0">
                <a:pos x="39" y="0"/>
              </a:cxn>
              <a:cxn ang="0">
                <a:pos x="27" y="40"/>
              </a:cxn>
              <a:cxn ang="0">
                <a:pos x="29" y="42"/>
              </a:cxn>
              <a:cxn ang="0">
                <a:pos x="22" y="55"/>
              </a:cxn>
              <a:cxn ang="0">
                <a:pos x="27" y="57"/>
              </a:cxn>
              <a:cxn ang="0">
                <a:pos x="19" y="59"/>
              </a:cxn>
              <a:cxn ang="0">
                <a:pos x="19" y="64"/>
              </a:cxn>
              <a:cxn ang="0">
                <a:pos x="24" y="66"/>
              </a:cxn>
              <a:cxn ang="0">
                <a:pos x="15" y="69"/>
              </a:cxn>
              <a:cxn ang="0">
                <a:pos x="15" y="76"/>
              </a:cxn>
              <a:cxn ang="0">
                <a:pos x="17" y="77"/>
              </a:cxn>
              <a:cxn ang="0">
                <a:pos x="15" y="77"/>
              </a:cxn>
              <a:cxn ang="0">
                <a:pos x="8" y="82"/>
              </a:cxn>
              <a:cxn ang="0">
                <a:pos x="12" y="109"/>
              </a:cxn>
              <a:cxn ang="0">
                <a:pos x="8" y="112"/>
              </a:cxn>
              <a:cxn ang="0">
                <a:pos x="0" y="92"/>
              </a:cxn>
              <a:cxn ang="0">
                <a:pos x="3" y="71"/>
              </a:cxn>
              <a:cxn ang="0">
                <a:pos x="0" y="72"/>
              </a:cxn>
              <a:cxn ang="0">
                <a:pos x="0" y="67"/>
              </a:cxn>
              <a:cxn ang="0">
                <a:pos x="2" y="62"/>
              </a:cxn>
              <a:cxn ang="0">
                <a:pos x="7" y="62"/>
              </a:cxn>
            </a:cxnLst>
            <a:rect l="0" t="0" r="r" b="b"/>
            <a:pathLst>
              <a:path w="39" h="112">
                <a:moveTo>
                  <a:pt x="7" y="62"/>
                </a:moveTo>
                <a:lnTo>
                  <a:pt x="0" y="62"/>
                </a:lnTo>
                <a:lnTo>
                  <a:pt x="2" y="59"/>
                </a:lnTo>
                <a:lnTo>
                  <a:pt x="5" y="59"/>
                </a:lnTo>
                <a:lnTo>
                  <a:pt x="3" y="59"/>
                </a:lnTo>
                <a:lnTo>
                  <a:pt x="8" y="44"/>
                </a:lnTo>
                <a:lnTo>
                  <a:pt x="8" y="34"/>
                </a:lnTo>
                <a:lnTo>
                  <a:pt x="15" y="27"/>
                </a:lnTo>
                <a:lnTo>
                  <a:pt x="15" y="25"/>
                </a:lnTo>
                <a:lnTo>
                  <a:pt x="8" y="17"/>
                </a:lnTo>
                <a:lnTo>
                  <a:pt x="15" y="15"/>
                </a:lnTo>
                <a:lnTo>
                  <a:pt x="15" y="12"/>
                </a:lnTo>
                <a:lnTo>
                  <a:pt x="17" y="7"/>
                </a:lnTo>
                <a:lnTo>
                  <a:pt x="39" y="0"/>
                </a:lnTo>
                <a:lnTo>
                  <a:pt x="27" y="40"/>
                </a:lnTo>
                <a:lnTo>
                  <a:pt x="29" y="42"/>
                </a:lnTo>
                <a:lnTo>
                  <a:pt x="22" y="55"/>
                </a:lnTo>
                <a:lnTo>
                  <a:pt x="27" y="57"/>
                </a:lnTo>
                <a:lnTo>
                  <a:pt x="19" y="59"/>
                </a:lnTo>
                <a:lnTo>
                  <a:pt x="19" y="64"/>
                </a:lnTo>
                <a:lnTo>
                  <a:pt x="24" y="66"/>
                </a:lnTo>
                <a:lnTo>
                  <a:pt x="15" y="69"/>
                </a:lnTo>
                <a:lnTo>
                  <a:pt x="15" y="76"/>
                </a:lnTo>
                <a:lnTo>
                  <a:pt x="17" y="77"/>
                </a:lnTo>
                <a:lnTo>
                  <a:pt x="15" y="77"/>
                </a:lnTo>
                <a:lnTo>
                  <a:pt x="8" y="82"/>
                </a:lnTo>
                <a:lnTo>
                  <a:pt x="12" y="109"/>
                </a:lnTo>
                <a:lnTo>
                  <a:pt x="8" y="112"/>
                </a:lnTo>
                <a:lnTo>
                  <a:pt x="0" y="92"/>
                </a:lnTo>
                <a:lnTo>
                  <a:pt x="3" y="71"/>
                </a:lnTo>
                <a:lnTo>
                  <a:pt x="0" y="72"/>
                </a:lnTo>
                <a:lnTo>
                  <a:pt x="0" y="67"/>
                </a:lnTo>
                <a:lnTo>
                  <a:pt x="2" y="62"/>
                </a:lnTo>
                <a:lnTo>
                  <a:pt x="7" y="62"/>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15" name="Freeform 87"/>
          <p:cNvSpPr>
            <a:spLocks/>
          </p:cNvSpPr>
          <p:nvPr/>
        </p:nvSpPr>
        <p:spPr bwMode="auto">
          <a:xfrm>
            <a:off x="8089900" y="3282954"/>
            <a:ext cx="93663" cy="138113"/>
          </a:xfrm>
          <a:custGeom>
            <a:avLst/>
            <a:gdLst/>
            <a:ahLst/>
            <a:cxnLst>
              <a:cxn ang="0">
                <a:pos x="0" y="0"/>
              </a:cxn>
              <a:cxn ang="0">
                <a:pos x="2" y="0"/>
              </a:cxn>
              <a:cxn ang="0">
                <a:pos x="20" y="34"/>
              </a:cxn>
              <a:cxn ang="0">
                <a:pos x="52" y="77"/>
              </a:cxn>
              <a:cxn ang="0">
                <a:pos x="30" y="52"/>
              </a:cxn>
              <a:cxn ang="0">
                <a:pos x="29" y="52"/>
              </a:cxn>
              <a:cxn ang="0">
                <a:pos x="19" y="34"/>
              </a:cxn>
              <a:cxn ang="0">
                <a:pos x="0" y="0"/>
              </a:cxn>
            </a:cxnLst>
            <a:rect l="0" t="0" r="r" b="b"/>
            <a:pathLst>
              <a:path w="52" h="77">
                <a:moveTo>
                  <a:pt x="0" y="0"/>
                </a:moveTo>
                <a:lnTo>
                  <a:pt x="2" y="0"/>
                </a:lnTo>
                <a:lnTo>
                  <a:pt x="20" y="34"/>
                </a:lnTo>
                <a:lnTo>
                  <a:pt x="52" y="77"/>
                </a:lnTo>
                <a:lnTo>
                  <a:pt x="30" y="52"/>
                </a:lnTo>
                <a:lnTo>
                  <a:pt x="29" y="52"/>
                </a:lnTo>
                <a:lnTo>
                  <a:pt x="19" y="34"/>
                </a:lnTo>
                <a:lnTo>
                  <a:pt x="0" y="0"/>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16" name="Freeform 88"/>
          <p:cNvSpPr>
            <a:spLocks/>
          </p:cNvSpPr>
          <p:nvPr/>
        </p:nvSpPr>
        <p:spPr bwMode="auto">
          <a:xfrm>
            <a:off x="8177215" y="3424238"/>
            <a:ext cx="33337" cy="123825"/>
          </a:xfrm>
          <a:custGeom>
            <a:avLst/>
            <a:gdLst/>
            <a:ahLst/>
            <a:cxnLst>
              <a:cxn ang="0">
                <a:pos x="11" y="10"/>
              </a:cxn>
              <a:cxn ang="0">
                <a:pos x="5" y="0"/>
              </a:cxn>
              <a:cxn ang="0">
                <a:pos x="16" y="15"/>
              </a:cxn>
              <a:cxn ang="0">
                <a:pos x="20" y="60"/>
              </a:cxn>
              <a:cxn ang="0">
                <a:pos x="0" y="70"/>
              </a:cxn>
              <a:cxn ang="0">
                <a:pos x="5" y="62"/>
              </a:cxn>
              <a:cxn ang="0">
                <a:pos x="20" y="53"/>
              </a:cxn>
              <a:cxn ang="0">
                <a:pos x="16" y="22"/>
              </a:cxn>
              <a:cxn ang="0">
                <a:pos x="11" y="10"/>
              </a:cxn>
            </a:cxnLst>
            <a:rect l="0" t="0" r="r" b="b"/>
            <a:pathLst>
              <a:path w="20" h="70">
                <a:moveTo>
                  <a:pt x="11" y="10"/>
                </a:moveTo>
                <a:lnTo>
                  <a:pt x="5" y="0"/>
                </a:lnTo>
                <a:lnTo>
                  <a:pt x="16" y="15"/>
                </a:lnTo>
                <a:lnTo>
                  <a:pt x="20" y="60"/>
                </a:lnTo>
                <a:lnTo>
                  <a:pt x="0" y="70"/>
                </a:lnTo>
                <a:lnTo>
                  <a:pt x="5" y="62"/>
                </a:lnTo>
                <a:lnTo>
                  <a:pt x="20" y="53"/>
                </a:lnTo>
                <a:lnTo>
                  <a:pt x="16" y="22"/>
                </a:lnTo>
                <a:lnTo>
                  <a:pt x="11" y="10"/>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17" name="Freeform 89"/>
          <p:cNvSpPr>
            <a:spLocks/>
          </p:cNvSpPr>
          <p:nvPr/>
        </p:nvSpPr>
        <p:spPr bwMode="auto">
          <a:xfrm>
            <a:off x="8143875" y="3548067"/>
            <a:ext cx="33338" cy="33337"/>
          </a:xfrm>
          <a:custGeom>
            <a:avLst/>
            <a:gdLst/>
            <a:ahLst/>
            <a:cxnLst>
              <a:cxn ang="0">
                <a:pos x="0" y="19"/>
              </a:cxn>
              <a:cxn ang="0">
                <a:pos x="1" y="12"/>
              </a:cxn>
              <a:cxn ang="0">
                <a:pos x="11" y="4"/>
              </a:cxn>
              <a:cxn ang="0">
                <a:pos x="20" y="0"/>
              </a:cxn>
              <a:cxn ang="0">
                <a:pos x="16" y="4"/>
              </a:cxn>
              <a:cxn ang="0">
                <a:pos x="8" y="9"/>
              </a:cxn>
              <a:cxn ang="0">
                <a:pos x="0" y="19"/>
              </a:cxn>
              <a:cxn ang="0">
                <a:pos x="0" y="19"/>
              </a:cxn>
            </a:cxnLst>
            <a:rect l="0" t="0" r="r" b="b"/>
            <a:pathLst>
              <a:path w="20" h="19">
                <a:moveTo>
                  <a:pt x="0" y="19"/>
                </a:moveTo>
                <a:lnTo>
                  <a:pt x="1" y="12"/>
                </a:lnTo>
                <a:lnTo>
                  <a:pt x="11" y="4"/>
                </a:lnTo>
                <a:lnTo>
                  <a:pt x="20" y="0"/>
                </a:lnTo>
                <a:lnTo>
                  <a:pt x="16" y="4"/>
                </a:lnTo>
                <a:lnTo>
                  <a:pt x="8" y="9"/>
                </a:lnTo>
                <a:lnTo>
                  <a:pt x="0" y="19"/>
                </a:lnTo>
                <a:lnTo>
                  <a:pt x="0" y="19"/>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18" name="Freeform 90"/>
          <p:cNvSpPr>
            <a:spLocks/>
          </p:cNvSpPr>
          <p:nvPr/>
        </p:nvSpPr>
        <p:spPr bwMode="auto">
          <a:xfrm>
            <a:off x="8074027" y="3627442"/>
            <a:ext cx="34925" cy="66675"/>
          </a:xfrm>
          <a:custGeom>
            <a:avLst/>
            <a:gdLst/>
            <a:ahLst/>
            <a:cxnLst>
              <a:cxn ang="0">
                <a:pos x="2" y="39"/>
              </a:cxn>
              <a:cxn ang="0">
                <a:pos x="0" y="36"/>
              </a:cxn>
              <a:cxn ang="0">
                <a:pos x="2" y="36"/>
              </a:cxn>
              <a:cxn ang="0">
                <a:pos x="5" y="24"/>
              </a:cxn>
              <a:cxn ang="0">
                <a:pos x="7" y="17"/>
              </a:cxn>
              <a:cxn ang="0">
                <a:pos x="12" y="10"/>
              </a:cxn>
              <a:cxn ang="0">
                <a:pos x="19" y="0"/>
              </a:cxn>
              <a:cxn ang="0">
                <a:pos x="7" y="25"/>
              </a:cxn>
              <a:cxn ang="0">
                <a:pos x="2" y="39"/>
              </a:cxn>
            </a:cxnLst>
            <a:rect l="0" t="0" r="r" b="b"/>
            <a:pathLst>
              <a:path w="19" h="39">
                <a:moveTo>
                  <a:pt x="2" y="39"/>
                </a:moveTo>
                <a:lnTo>
                  <a:pt x="0" y="36"/>
                </a:lnTo>
                <a:lnTo>
                  <a:pt x="2" y="36"/>
                </a:lnTo>
                <a:lnTo>
                  <a:pt x="5" y="24"/>
                </a:lnTo>
                <a:lnTo>
                  <a:pt x="7" y="17"/>
                </a:lnTo>
                <a:lnTo>
                  <a:pt x="12" y="10"/>
                </a:lnTo>
                <a:lnTo>
                  <a:pt x="19" y="0"/>
                </a:lnTo>
                <a:lnTo>
                  <a:pt x="7" y="25"/>
                </a:lnTo>
                <a:lnTo>
                  <a:pt x="2" y="39"/>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19" name="Freeform 91"/>
          <p:cNvSpPr>
            <a:spLocks/>
          </p:cNvSpPr>
          <p:nvPr/>
        </p:nvSpPr>
        <p:spPr bwMode="auto">
          <a:xfrm>
            <a:off x="8120065" y="2906713"/>
            <a:ext cx="15875" cy="61912"/>
          </a:xfrm>
          <a:custGeom>
            <a:avLst/>
            <a:gdLst/>
            <a:ahLst/>
            <a:cxnLst>
              <a:cxn ang="0">
                <a:pos x="0" y="35"/>
              </a:cxn>
              <a:cxn ang="0">
                <a:pos x="2" y="33"/>
              </a:cxn>
              <a:cxn ang="0">
                <a:pos x="3" y="27"/>
              </a:cxn>
              <a:cxn ang="0">
                <a:pos x="5" y="13"/>
              </a:cxn>
              <a:cxn ang="0">
                <a:pos x="8" y="0"/>
              </a:cxn>
              <a:cxn ang="0">
                <a:pos x="7" y="22"/>
              </a:cxn>
              <a:cxn ang="0">
                <a:pos x="2" y="33"/>
              </a:cxn>
              <a:cxn ang="0">
                <a:pos x="0" y="35"/>
              </a:cxn>
            </a:cxnLst>
            <a:rect l="0" t="0" r="r" b="b"/>
            <a:pathLst>
              <a:path w="8" h="35">
                <a:moveTo>
                  <a:pt x="0" y="35"/>
                </a:moveTo>
                <a:lnTo>
                  <a:pt x="2" y="33"/>
                </a:lnTo>
                <a:lnTo>
                  <a:pt x="3" y="27"/>
                </a:lnTo>
                <a:lnTo>
                  <a:pt x="5" y="13"/>
                </a:lnTo>
                <a:lnTo>
                  <a:pt x="8" y="0"/>
                </a:lnTo>
                <a:lnTo>
                  <a:pt x="7" y="22"/>
                </a:lnTo>
                <a:lnTo>
                  <a:pt x="2" y="33"/>
                </a:lnTo>
                <a:lnTo>
                  <a:pt x="0" y="35"/>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20" name="Freeform 92"/>
          <p:cNvSpPr>
            <a:spLocks/>
          </p:cNvSpPr>
          <p:nvPr/>
        </p:nvSpPr>
        <p:spPr bwMode="auto">
          <a:xfrm>
            <a:off x="8108952" y="2965450"/>
            <a:ext cx="15875" cy="39688"/>
          </a:xfrm>
          <a:custGeom>
            <a:avLst/>
            <a:gdLst/>
            <a:ahLst/>
            <a:cxnLst>
              <a:cxn ang="0">
                <a:pos x="7" y="2"/>
              </a:cxn>
              <a:cxn ang="0">
                <a:pos x="9" y="0"/>
              </a:cxn>
              <a:cxn ang="0">
                <a:pos x="7" y="10"/>
              </a:cxn>
              <a:cxn ang="0">
                <a:pos x="5" y="19"/>
              </a:cxn>
              <a:cxn ang="0">
                <a:pos x="0" y="22"/>
              </a:cxn>
              <a:cxn ang="0">
                <a:pos x="4" y="17"/>
              </a:cxn>
              <a:cxn ang="0">
                <a:pos x="0" y="19"/>
              </a:cxn>
              <a:cxn ang="0">
                <a:pos x="4" y="15"/>
              </a:cxn>
              <a:cxn ang="0">
                <a:pos x="7" y="2"/>
              </a:cxn>
            </a:cxnLst>
            <a:rect l="0" t="0" r="r" b="b"/>
            <a:pathLst>
              <a:path w="9" h="22">
                <a:moveTo>
                  <a:pt x="7" y="2"/>
                </a:moveTo>
                <a:lnTo>
                  <a:pt x="9" y="0"/>
                </a:lnTo>
                <a:lnTo>
                  <a:pt x="7" y="10"/>
                </a:lnTo>
                <a:lnTo>
                  <a:pt x="5" y="19"/>
                </a:lnTo>
                <a:lnTo>
                  <a:pt x="0" y="22"/>
                </a:lnTo>
                <a:lnTo>
                  <a:pt x="4" y="17"/>
                </a:lnTo>
                <a:lnTo>
                  <a:pt x="0" y="19"/>
                </a:lnTo>
                <a:lnTo>
                  <a:pt x="4" y="15"/>
                </a:lnTo>
                <a:lnTo>
                  <a:pt x="7" y="2"/>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21" name="Freeform 93"/>
          <p:cNvSpPr>
            <a:spLocks/>
          </p:cNvSpPr>
          <p:nvPr/>
        </p:nvSpPr>
        <p:spPr bwMode="auto">
          <a:xfrm>
            <a:off x="8072438" y="3287713"/>
            <a:ext cx="17462" cy="12700"/>
          </a:xfrm>
          <a:custGeom>
            <a:avLst/>
            <a:gdLst/>
            <a:ahLst/>
            <a:cxnLst>
              <a:cxn ang="0">
                <a:pos x="0" y="0"/>
              </a:cxn>
              <a:cxn ang="0">
                <a:pos x="3" y="0"/>
              </a:cxn>
              <a:cxn ang="0">
                <a:pos x="10" y="0"/>
              </a:cxn>
              <a:cxn ang="0">
                <a:pos x="11" y="7"/>
              </a:cxn>
              <a:cxn ang="0">
                <a:pos x="8" y="8"/>
              </a:cxn>
              <a:cxn ang="0">
                <a:pos x="6" y="3"/>
              </a:cxn>
              <a:cxn ang="0">
                <a:pos x="0" y="0"/>
              </a:cxn>
            </a:cxnLst>
            <a:rect l="0" t="0" r="r" b="b"/>
            <a:pathLst>
              <a:path w="11" h="8">
                <a:moveTo>
                  <a:pt x="0" y="0"/>
                </a:moveTo>
                <a:lnTo>
                  <a:pt x="3" y="0"/>
                </a:lnTo>
                <a:lnTo>
                  <a:pt x="10" y="0"/>
                </a:lnTo>
                <a:lnTo>
                  <a:pt x="11" y="7"/>
                </a:lnTo>
                <a:lnTo>
                  <a:pt x="8" y="8"/>
                </a:lnTo>
                <a:lnTo>
                  <a:pt x="6" y="3"/>
                </a:lnTo>
                <a:lnTo>
                  <a:pt x="0" y="0"/>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22" name="Freeform 94"/>
          <p:cNvSpPr>
            <a:spLocks/>
          </p:cNvSpPr>
          <p:nvPr/>
        </p:nvSpPr>
        <p:spPr bwMode="auto">
          <a:xfrm>
            <a:off x="8131177" y="2879729"/>
            <a:ext cx="4763" cy="23813"/>
          </a:xfrm>
          <a:custGeom>
            <a:avLst/>
            <a:gdLst/>
            <a:ahLst/>
            <a:cxnLst>
              <a:cxn ang="0">
                <a:pos x="0" y="0"/>
              </a:cxn>
              <a:cxn ang="0">
                <a:pos x="1" y="0"/>
              </a:cxn>
              <a:cxn ang="0">
                <a:pos x="1" y="15"/>
              </a:cxn>
              <a:cxn ang="0">
                <a:pos x="0" y="0"/>
              </a:cxn>
            </a:cxnLst>
            <a:rect l="0" t="0" r="r" b="b"/>
            <a:pathLst>
              <a:path w="1" h="15">
                <a:moveTo>
                  <a:pt x="0" y="0"/>
                </a:moveTo>
                <a:lnTo>
                  <a:pt x="1" y="0"/>
                </a:lnTo>
                <a:lnTo>
                  <a:pt x="1" y="15"/>
                </a:lnTo>
                <a:lnTo>
                  <a:pt x="0" y="0"/>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23" name="Freeform 95"/>
          <p:cNvSpPr>
            <a:spLocks/>
          </p:cNvSpPr>
          <p:nvPr/>
        </p:nvSpPr>
        <p:spPr bwMode="auto">
          <a:xfrm>
            <a:off x="7389813" y="4576763"/>
            <a:ext cx="12700" cy="50800"/>
          </a:xfrm>
          <a:custGeom>
            <a:avLst/>
            <a:gdLst/>
            <a:ahLst/>
            <a:cxnLst>
              <a:cxn ang="0">
                <a:pos x="0" y="9"/>
              </a:cxn>
              <a:cxn ang="0">
                <a:pos x="5" y="0"/>
              </a:cxn>
              <a:cxn ang="0">
                <a:pos x="8" y="4"/>
              </a:cxn>
              <a:cxn ang="0">
                <a:pos x="6" y="29"/>
              </a:cxn>
              <a:cxn ang="0">
                <a:pos x="3" y="27"/>
              </a:cxn>
              <a:cxn ang="0">
                <a:pos x="1" y="14"/>
              </a:cxn>
              <a:cxn ang="0">
                <a:pos x="0" y="12"/>
              </a:cxn>
              <a:cxn ang="0">
                <a:pos x="0" y="9"/>
              </a:cxn>
            </a:cxnLst>
            <a:rect l="0" t="0" r="r" b="b"/>
            <a:pathLst>
              <a:path w="8" h="29">
                <a:moveTo>
                  <a:pt x="0" y="9"/>
                </a:moveTo>
                <a:lnTo>
                  <a:pt x="5" y="0"/>
                </a:lnTo>
                <a:lnTo>
                  <a:pt x="8" y="4"/>
                </a:lnTo>
                <a:lnTo>
                  <a:pt x="6" y="29"/>
                </a:lnTo>
                <a:lnTo>
                  <a:pt x="3" y="27"/>
                </a:lnTo>
                <a:lnTo>
                  <a:pt x="1" y="14"/>
                </a:lnTo>
                <a:lnTo>
                  <a:pt x="0" y="12"/>
                </a:lnTo>
                <a:lnTo>
                  <a:pt x="0" y="9"/>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25" name="Freeform 97"/>
          <p:cNvSpPr>
            <a:spLocks/>
          </p:cNvSpPr>
          <p:nvPr/>
        </p:nvSpPr>
        <p:spPr bwMode="auto">
          <a:xfrm>
            <a:off x="6389689" y="4814892"/>
            <a:ext cx="133351" cy="33337"/>
          </a:xfrm>
          <a:custGeom>
            <a:avLst/>
            <a:gdLst/>
            <a:ahLst/>
            <a:cxnLst>
              <a:cxn ang="0">
                <a:pos x="44" y="5"/>
              </a:cxn>
              <a:cxn ang="0">
                <a:pos x="49" y="4"/>
              </a:cxn>
              <a:cxn ang="0">
                <a:pos x="66" y="0"/>
              </a:cxn>
              <a:cxn ang="0">
                <a:pos x="76" y="0"/>
              </a:cxn>
              <a:cxn ang="0">
                <a:pos x="76" y="0"/>
              </a:cxn>
              <a:cxn ang="0">
                <a:pos x="76" y="2"/>
              </a:cxn>
              <a:cxn ang="0">
                <a:pos x="56" y="4"/>
              </a:cxn>
              <a:cxn ang="0">
                <a:pos x="49" y="5"/>
              </a:cxn>
              <a:cxn ang="0">
                <a:pos x="44" y="7"/>
              </a:cxn>
              <a:cxn ang="0">
                <a:pos x="5" y="19"/>
              </a:cxn>
              <a:cxn ang="0">
                <a:pos x="2" y="19"/>
              </a:cxn>
              <a:cxn ang="0">
                <a:pos x="0" y="17"/>
              </a:cxn>
              <a:cxn ang="0">
                <a:pos x="9" y="17"/>
              </a:cxn>
              <a:cxn ang="0">
                <a:pos x="14" y="14"/>
              </a:cxn>
              <a:cxn ang="0">
                <a:pos x="24" y="10"/>
              </a:cxn>
              <a:cxn ang="0">
                <a:pos x="36" y="9"/>
              </a:cxn>
              <a:cxn ang="0">
                <a:pos x="44" y="5"/>
              </a:cxn>
            </a:cxnLst>
            <a:rect l="0" t="0" r="r" b="b"/>
            <a:pathLst>
              <a:path w="76" h="19">
                <a:moveTo>
                  <a:pt x="44" y="5"/>
                </a:moveTo>
                <a:lnTo>
                  <a:pt x="49" y="4"/>
                </a:lnTo>
                <a:lnTo>
                  <a:pt x="66" y="0"/>
                </a:lnTo>
                <a:lnTo>
                  <a:pt x="76" y="0"/>
                </a:lnTo>
                <a:lnTo>
                  <a:pt x="76" y="0"/>
                </a:lnTo>
                <a:lnTo>
                  <a:pt x="76" y="2"/>
                </a:lnTo>
                <a:lnTo>
                  <a:pt x="56" y="4"/>
                </a:lnTo>
                <a:lnTo>
                  <a:pt x="49" y="5"/>
                </a:lnTo>
                <a:lnTo>
                  <a:pt x="44" y="7"/>
                </a:lnTo>
                <a:lnTo>
                  <a:pt x="5" y="19"/>
                </a:lnTo>
                <a:lnTo>
                  <a:pt x="2" y="19"/>
                </a:lnTo>
                <a:lnTo>
                  <a:pt x="0" y="17"/>
                </a:lnTo>
                <a:lnTo>
                  <a:pt x="9" y="17"/>
                </a:lnTo>
                <a:lnTo>
                  <a:pt x="14" y="14"/>
                </a:lnTo>
                <a:lnTo>
                  <a:pt x="24" y="10"/>
                </a:lnTo>
                <a:lnTo>
                  <a:pt x="36" y="9"/>
                </a:lnTo>
                <a:lnTo>
                  <a:pt x="44" y="5"/>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26" name="Freeform 98"/>
          <p:cNvSpPr>
            <a:spLocks/>
          </p:cNvSpPr>
          <p:nvPr/>
        </p:nvSpPr>
        <p:spPr bwMode="auto">
          <a:xfrm>
            <a:off x="7553325" y="4943479"/>
            <a:ext cx="39688" cy="53975"/>
          </a:xfrm>
          <a:custGeom>
            <a:avLst/>
            <a:gdLst/>
            <a:ahLst/>
            <a:cxnLst>
              <a:cxn ang="0">
                <a:pos x="23" y="30"/>
              </a:cxn>
              <a:cxn ang="0">
                <a:pos x="20" y="27"/>
              </a:cxn>
              <a:cxn ang="0">
                <a:pos x="13" y="20"/>
              </a:cxn>
              <a:cxn ang="0">
                <a:pos x="3" y="7"/>
              </a:cxn>
              <a:cxn ang="0">
                <a:pos x="0" y="0"/>
              </a:cxn>
              <a:cxn ang="0">
                <a:pos x="3" y="0"/>
              </a:cxn>
              <a:cxn ang="0">
                <a:pos x="6" y="8"/>
              </a:cxn>
              <a:cxn ang="0">
                <a:pos x="23" y="30"/>
              </a:cxn>
            </a:cxnLst>
            <a:rect l="0" t="0" r="r" b="b"/>
            <a:pathLst>
              <a:path w="23" h="30">
                <a:moveTo>
                  <a:pt x="23" y="30"/>
                </a:moveTo>
                <a:lnTo>
                  <a:pt x="20" y="27"/>
                </a:lnTo>
                <a:lnTo>
                  <a:pt x="13" y="20"/>
                </a:lnTo>
                <a:lnTo>
                  <a:pt x="3" y="7"/>
                </a:lnTo>
                <a:lnTo>
                  <a:pt x="0" y="0"/>
                </a:lnTo>
                <a:lnTo>
                  <a:pt x="3" y="0"/>
                </a:lnTo>
                <a:lnTo>
                  <a:pt x="6" y="8"/>
                </a:lnTo>
                <a:lnTo>
                  <a:pt x="23" y="30"/>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27" name="Freeform 99"/>
          <p:cNvSpPr>
            <a:spLocks/>
          </p:cNvSpPr>
          <p:nvPr/>
        </p:nvSpPr>
        <p:spPr bwMode="auto">
          <a:xfrm>
            <a:off x="7591427" y="4997450"/>
            <a:ext cx="52388" cy="69850"/>
          </a:xfrm>
          <a:custGeom>
            <a:avLst/>
            <a:gdLst/>
            <a:ahLst/>
            <a:cxnLst>
              <a:cxn ang="0">
                <a:pos x="3" y="0"/>
              </a:cxn>
              <a:cxn ang="0">
                <a:pos x="23" y="20"/>
              </a:cxn>
              <a:cxn ang="0">
                <a:pos x="30" y="32"/>
              </a:cxn>
              <a:cxn ang="0">
                <a:pos x="25" y="40"/>
              </a:cxn>
              <a:cxn ang="0">
                <a:pos x="21" y="40"/>
              </a:cxn>
              <a:cxn ang="0">
                <a:pos x="23" y="23"/>
              </a:cxn>
              <a:cxn ang="0">
                <a:pos x="20" y="18"/>
              </a:cxn>
              <a:cxn ang="0">
                <a:pos x="13" y="17"/>
              </a:cxn>
              <a:cxn ang="0">
                <a:pos x="11" y="22"/>
              </a:cxn>
              <a:cxn ang="0">
                <a:pos x="1" y="20"/>
              </a:cxn>
              <a:cxn ang="0">
                <a:pos x="0" y="12"/>
              </a:cxn>
              <a:cxn ang="0">
                <a:pos x="3" y="8"/>
              </a:cxn>
              <a:cxn ang="0">
                <a:pos x="1" y="5"/>
              </a:cxn>
              <a:cxn ang="0">
                <a:pos x="13" y="12"/>
              </a:cxn>
              <a:cxn ang="0">
                <a:pos x="3" y="0"/>
              </a:cxn>
            </a:cxnLst>
            <a:rect l="0" t="0" r="r" b="b"/>
            <a:pathLst>
              <a:path w="30" h="40">
                <a:moveTo>
                  <a:pt x="3" y="0"/>
                </a:moveTo>
                <a:lnTo>
                  <a:pt x="23" y="20"/>
                </a:lnTo>
                <a:lnTo>
                  <a:pt x="30" y="32"/>
                </a:lnTo>
                <a:lnTo>
                  <a:pt x="25" y="40"/>
                </a:lnTo>
                <a:lnTo>
                  <a:pt x="21" y="40"/>
                </a:lnTo>
                <a:lnTo>
                  <a:pt x="23" y="23"/>
                </a:lnTo>
                <a:lnTo>
                  <a:pt x="20" y="18"/>
                </a:lnTo>
                <a:lnTo>
                  <a:pt x="13" y="17"/>
                </a:lnTo>
                <a:lnTo>
                  <a:pt x="11" y="22"/>
                </a:lnTo>
                <a:lnTo>
                  <a:pt x="1" y="20"/>
                </a:lnTo>
                <a:lnTo>
                  <a:pt x="0" y="12"/>
                </a:lnTo>
                <a:lnTo>
                  <a:pt x="3" y="8"/>
                </a:lnTo>
                <a:lnTo>
                  <a:pt x="1" y="5"/>
                </a:lnTo>
                <a:lnTo>
                  <a:pt x="13" y="12"/>
                </a:lnTo>
                <a:lnTo>
                  <a:pt x="3" y="0"/>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5028" name="Freeform 100"/>
          <p:cNvSpPr>
            <a:spLocks/>
          </p:cNvSpPr>
          <p:nvPr/>
        </p:nvSpPr>
        <p:spPr bwMode="auto">
          <a:xfrm>
            <a:off x="7610477" y="5033963"/>
            <a:ext cx="30163" cy="87312"/>
          </a:xfrm>
          <a:custGeom>
            <a:avLst/>
            <a:gdLst/>
            <a:ahLst/>
            <a:cxnLst>
              <a:cxn ang="0">
                <a:pos x="0" y="2"/>
              </a:cxn>
              <a:cxn ang="0">
                <a:pos x="2" y="0"/>
              </a:cxn>
              <a:cxn ang="0">
                <a:pos x="9" y="2"/>
              </a:cxn>
              <a:cxn ang="0">
                <a:pos x="5" y="20"/>
              </a:cxn>
              <a:cxn ang="0">
                <a:pos x="9" y="34"/>
              </a:cxn>
              <a:cxn ang="0">
                <a:pos x="17" y="50"/>
              </a:cxn>
              <a:cxn ang="0">
                <a:pos x="2" y="25"/>
              </a:cxn>
              <a:cxn ang="0">
                <a:pos x="0" y="2"/>
              </a:cxn>
            </a:cxnLst>
            <a:rect l="0" t="0" r="r" b="b"/>
            <a:pathLst>
              <a:path w="17" h="50">
                <a:moveTo>
                  <a:pt x="0" y="2"/>
                </a:moveTo>
                <a:lnTo>
                  <a:pt x="2" y="0"/>
                </a:lnTo>
                <a:lnTo>
                  <a:pt x="9" y="2"/>
                </a:lnTo>
                <a:lnTo>
                  <a:pt x="5" y="20"/>
                </a:lnTo>
                <a:lnTo>
                  <a:pt x="9" y="34"/>
                </a:lnTo>
                <a:lnTo>
                  <a:pt x="17" y="50"/>
                </a:lnTo>
                <a:lnTo>
                  <a:pt x="2" y="25"/>
                </a:lnTo>
                <a:lnTo>
                  <a:pt x="0" y="2"/>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5035" name="Freeform 107"/>
          <p:cNvSpPr>
            <a:spLocks/>
          </p:cNvSpPr>
          <p:nvPr/>
        </p:nvSpPr>
        <p:spPr bwMode="auto">
          <a:xfrm>
            <a:off x="4587877" y="5565779"/>
            <a:ext cx="36513" cy="233363"/>
          </a:xfrm>
          <a:custGeom>
            <a:avLst/>
            <a:gdLst/>
            <a:ahLst/>
            <a:cxnLst>
              <a:cxn ang="0">
                <a:pos x="10" y="70"/>
              </a:cxn>
              <a:cxn ang="0">
                <a:pos x="5" y="57"/>
              </a:cxn>
              <a:cxn ang="0">
                <a:pos x="1" y="43"/>
              </a:cxn>
              <a:cxn ang="0">
                <a:pos x="0" y="31"/>
              </a:cxn>
              <a:cxn ang="0">
                <a:pos x="0" y="10"/>
              </a:cxn>
              <a:cxn ang="0">
                <a:pos x="1" y="0"/>
              </a:cxn>
              <a:cxn ang="0">
                <a:pos x="3" y="0"/>
              </a:cxn>
              <a:cxn ang="0">
                <a:pos x="1" y="11"/>
              </a:cxn>
              <a:cxn ang="0">
                <a:pos x="1" y="30"/>
              </a:cxn>
              <a:cxn ang="0">
                <a:pos x="5" y="46"/>
              </a:cxn>
              <a:cxn ang="0">
                <a:pos x="10" y="70"/>
              </a:cxn>
              <a:cxn ang="0">
                <a:pos x="16" y="92"/>
              </a:cxn>
              <a:cxn ang="0">
                <a:pos x="21" y="110"/>
              </a:cxn>
              <a:cxn ang="0">
                <a:pos x="21" y="130"/>
              </a:cxn>
              <a:cxn ang="0">
                <a:pos x="21" y="132"/>
              </a:cxn>
              <a:cxn ang="0">
                <a:pos x="20" y="110"/>
              </a:cxn>
              <a:cxn ang="0">
                <a:pos x="18" y="98"/>
              </a:cxn>
              <a:cxn ang="0">
                <a:pos x="15" y="92"/>
              </a:cxn>
              <a:cxn ang="0">
                <a:pos x="13" y="83"/>
              </a:cxn>
              <a:cxn ang="0">
                <a:pos x="11" y="77"/>
              </a:cxn>
              <a:cxn ang="0">
                <a:pos x="10" y="70"/>
              </a:cxn>
            </a:cxnLst>
            <a:rect l="0" t="0" r="r" b="b"/>
            <a:pathLst>
              <a:path w="21" h="132">
                <a:moveTo>
                  <a:pt x="10" y="70"/>
                </a:moveTo>
                <a:lnTo>
                  <a:pt x="5" y="57"/>
                </a:lnTo>
                <a:lnTo>
                  <a:pt x="1" y="43"/>
                </a:lnTo>
                <a:lnTo>
                  <a:pt x="0" y="31"/>
                </a:lnTo>
                <a:lnTo>
                  <a:pt x="0" y="10"/>
                </a:lnTo>
                <a:lnTo>
                  <a:pt x="1" y="0"/>
                </a:lnTo>
                <a:lnTo>
                  <a:pt x="3" y="0"/>
                </a:lnTo>
                <a:lnTo>
                  <a:pt x="1" y="11"/>
                </a:lnTo>
                <a:lnTo>
                  <a:pt x="1" y="30"/>
                </a:lnTo>
                <a:lnTo>
                  <a:pt x="5" y="46"/>
                </a:lnTo>
                <a:lnTo>
                  <a:pt x="10" y="70"/>
                </a:lnTo>
                <a:lnTo>
                  <a:pt x="16" y="92"/>
                </a:lnTo>
                <a:lnTo>
                  <a:pt x="21" y="110"/>
                </a:lnTo>
                <a:lnTo>
                  <a:pt x="21" y="130"/>
                </a:lnTo>
                <a:lnTo>
                  <a:pt x="21" y="132"/>
                </a:lnTo>
                <a:lnTo>
                  <a:pt x="20" y="110"/>
                </a:lnTo>
                <a:lnTo>
                  <a:pt x="18" y="98"/>
                </a:lnTo>
                <a:lnTo>
                  <a:pt x="15" y="92"/>
                </a:lnTo>
                <a:lnTo>
                  <a:pt x="13" y="83"/>
                </a:lnTo>
                <a:lnTo>
                  <a:pt x="11" y="77"/>
                </a:lnTo>
                <a:lnTo>
                  <a:pt x="10" y="70"/>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5071" name="Freeform 143"/>
          <p:cNvSpPr>
            <a:spLocks/>
          </p:cNvSpPr>
          <p:nvPr/>
        </p:nvSpPr>
        <p:spPr bwMode="auto">
          <a:xfrm>
            <a:off x="5894390" y="3617917"/>
            <a:ext cx="14287" cy="14287"/>
          </a:xfrm>
          <a:custGeom>
            <a:avLst/>
            <a:gdLst/>
            <a:ahLst/>
            <a:cxnLst>
              <a:cxn ang="0">
                <a:pos x="3" y="7"/>
              </a:cxn>
              <a:cxn ang="0">
                <a:pos x="0" y="5"/>
              </a:cxn>
              <a:cxn ang="0">
                <a:pos x="0" y="4"/>
              </a:cxn>
              <a:cxn ang="0">
                <a:pos x="0" y="0"/>
              </a:cxn>
              <a:cxn ang="0">
                <a:pos x="3" y="0"/>
              </a:cxn>
              <a:cxn ang="0">
                <a:pos x="5" y="0"/>
              </a:cxn>
              <a:cxn ang="0">
                <a:pos x="7" y="2"/>
              </a:cxn>
              <a:cxn ang="0">
                <a:pos x="8" y="4"/>
              </a:cxn>
              <a:cxn ang="0">
                <a:pos x="7" y="5"/>
              </a:cxn>
              <a:cxn ang="0">
                <a:pos x="8" y="7"/>
              </a:cxn>
              <a:cxn ang="0">
                <a:pos x="3" y="7"/>
              </a:cxn>
            </a:cxnLst>
            <a:rect l="0" t="0" r="r" b="b"/>
            <a:pathLst>
              <a:path w="8" h="7">
                <a:moveTo>
                  <a:pt x="3" y="7"/>
                </a:moveTo>
                <a:lnTo>
                  <a:pt x="0" y="5"/>
                </a:lnTo>
                <a:lnTo>
                  <a:pt x="0" y="4"/>
                </a:lnTo>
                <a:lnTo>
                  <a:pt x="0" y="0"/>
                </a:lnTo>
                <a:lnTo>
                  <a:pt x="3" y="0"/>
                </a:lnTo>
                <a:lnTo>
                  <a:pt x="5" y="0"/>
                </a:lnTo>
                <a:lnTo>
                  <a:pt x="7" y="2"/>
                </a:lnTo>
                <a:lnTo>
                  <a:pt x="8" y="4"/>
                </a:lnTo>
                <a:lnTo>
                  <a:pt x="7" y="5"/>
                </a:lnTo>
                <a:lnTo>
                  <a:pt x="8" y="7"/>
                </a:lnTo>
                <a:lnTo>
                  <a:pt x="3" y="7"/>
                </a:lnTo>
              </a:path>
            </a:pathLst>
          </a:custGeom>
          <a:solidFill>
            <a:srgbClr val="F5DB6B"/>
          </a:solidFill>
          <a:ln w="6350" cap="flat" cmpd="sng">
            <a:solidFill>
              <a:srgbClr val="777777"/>
            </a:solidFill>
            <a:prstDash val="solid"/>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80" name="Freeform 152"/>
          <p:cNvSpPr>
            <a:spLocks/>
          </p:cNvSpPr>
          <p:nvPr/>
        </p:nvSpPr>
        <p:spPr bwMode="auto">
          <a:xfrm>
            <a:off x="8291515" y="2336804"/>
            <a:ext cx="73025" cy="49213"/>
          </a:xfrm>
          <a:custGeom>
            <a:avLst/>
            <a:gdLst/>
            <a:ahLst/>
            <a:cxnLst>
              <a:cxn ang="0">
                <a:pos x="0" y="28"/>
              </a:cxn>
              <a:cxn ang="0">
                <a:pos x="0" y="27"/>
              </a:cxn>
              <a:cxn ang="0">
                <a:pos x="3" y="27"/>
              </a:cxn>
              <a:cxn ang="0">
                <a:pos x="18" y="17"/>
              </a:cxn>
              <a:cxn ang="0">
                <a:pos x="32" y="7"/>
              </a:cxn>
              <a:cxn ang="0">
                <a:pos x="38" y="2"/>
              </a:cxn>
              <a:cxn ang="0">
                <a:pos x="40" y="0"/>
              </a:cxn>
              <a:cxn ang="0">
                <a:pos x="40" y="2"/>
              </a:cxn>
              <a:cxn ang="0">
                <a:pos x="25" y="13"/>
              </a:cxn>
              <a:cxn ang="0">
                <a:pos x="20" y="17"/>
              </a:cxn>
              <a:cxn ang="0">
                <a:pos x="3" y="27"/>
              </a:cxn>
              <a:cxn ang="0">
                <a:pos x="0" y="28"/>
              </a:cxn>
            </a:cxnLst>
            <a:rect l="0" t="0" r="r" b="b"/>
            <a:pathLst>
              <a:path w="40" h="28">
                <a:moveTo>
                  <a:pt x="0" y="28"/>
                </a:moveTo>
                <a:lnTo>
                  <a:pt x="0" y="27"/>
                </a:lnTo>
                <a:lnTo>
                  <a:pt x="3" y="27"/>
                </a:lnTo>
                <a:lnTo>
                  <a:pt x="18" y="17"/>
                </a:lnTo>
                <a:lnTo>
                  <a:pt x="32" y="7"/>
                </a:lnTo>
                <a:lnTo>
                  <a:pt x="38" y="2"/>
                </a:lnTo>
                <a:lnTo>
                  <a:pt x="40" y="0"/>
                </a:lnTo>
                <a:lnTo>
                  <a:pt x="40" y="2"/>
                </a:lnTo>
                <a:lnTo>
                  <a:pt x="25" y="13"/>
                </a:lnTo>
                <a:lnTo>
                  <a:pt x="20" y="17"/>
                </a:lnTo>
                <a:lnTo>
                  <a:pt x="3" y="27"/>
                </a:lnTo>
                <a:lnTo>
                  <a:pt x="0" y="28"/>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81" name="Freeform 153"/>
          <p:cNvSpPr>
            <a:spLocks/>
          </p:cNvSpPr>
          <p:nvPr/>
        </p:nvSpPr>
        <p:spPr bwMode="auto">
          <a:xfrm>
            <a:off x="8156576" y="2413000"/>
            <a:ext cx="19051" cy="33338"/>
          </a:xfrm>
          <a:custGeom>
            <a:avLst/>
            <a:gdLst/>
            <a:ahLst/>
            <a:cxnLst>
              <a:cxn ang="0">
                <a:pos x="2" y="19"/>
              </a:cxn>
              <a:cxn ang="0">
                <a:pos x="0" y="15"/>
              </a:cxn>
              <a:cxn ang="0">
                <a:pos x="3" y="5"/>
              </a:cxn>
              <a:cxn ang="0">
                <a:pos x="12" y="0"/>
              </a:cxn>
              <a:cxn ang="0">
                <a:pos x="12" y="5"/>
              </a:cxn>
              <a:cxn ang="0">
                <a:pos x="10" y="12"/>
              </a:cxn>
              <a:cxn ang="0">
                <a:pos x="3" y="17"/>
              </a:cxn>
              <a:cxn ang="0">
                <a:pos x="2" y="19"/>
              </a:cxn>
            </a:cxnLst>
            <a:rect l="0" t="0" r="r" b="b"/>
            <a:pathLst>
              <a:path w="12" h="19">
                <a:moveTo>
                  <a:pt x="2" y="19"/>
                </a:moveTo>
                <a:lnTo>
                  <a:pt x="0" y="15"/>
                </a:lnTo>
                <a:lnTo>
                  <a:pt x="3" y="5"/>
                </a:lnTo>
                <a:lnTo>
                  <a:pt x="12" y="0"/>
                </a:lnTo>
                <a:lnTo>
                  <a:pt x="12" y="5"/>
                </a:lnTo>
                <a:lnTo>
                  <a:pt x="10" y="12"/>
                </a:lnTo>
                <a:lnTo>
                  <a:pt x="3" y="17"/>
                </a:lnTo>
                <a:lnTo>
                  <a:pt x="2" y="19"/>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82" name="Freeform 154"/>
          <p:cNvSpPr>
            <a:spLocks/>
          </p:cNvSpPr>
          <p:nvPr/>
        </p:nvSpPr>
        <p:spPr bwMode="auto">
          <a:xfrm>
            <a:off x="8291515" y="2336804"/>
            <a:ext cx="73025" cy="49213"/>
          </a:xfrm>
          <a:custGeom>
            <a:avLst/>
            <a:gdLst/>
            <a:ahLst/>
            <a:cxnLst>
              <a:cxn ang="0">
                <a:pos x="0" y="28"/>
              </a:cxn>
              <a:cxn ang="0">
                <a:pos x="0" y="27"/>
              </a:cxn>
              <a:cxn ang="0">
                <a:pos x="3" y="27"/>
              </a:cxn>
              <a:cxn ang="0">
                <a:pos x="18" y="17"/>
              </a:cxn>
              <a:cxn ang="0">
                <a:pos x="32" y="7"/>
              </a:cxn>
              <a:cxn ang="0">
                <a:pos x="38" y="2"/>
              </a:cxn>
              <a:cxn ang="0">
                <a:pos x="40" y="0"/>
              </a:cxn>
              <a:cxn ang="0">
                <a:pos x="40" y="2"/>
              </a:cxn>
              <a:cxn ang="0">
                <a:pos x="25" y="13"/>
              </a:cxn>
              <a:cxn ang="0">
                <a:pos x="20" y="17"/>
              </a:cxn>
              <a:cxn ang="0">
                <a:pos x="3" y="27"/>
              </a:cxn>
              <a:cxn ang="0">
                <a:pos x="0" y="28"/>
              </a:cxn>
            </a:cxnLst>
            <a:rect l="0" t="0" r="r" b="b"/>
            <a:pathLst>
              <a:path w="40" h="28">
                <a:moveTo>
                  <a:pt x="0" y="28"/>
                </a:moveTo>
                <a:lnTo>
                  <a:pt x="0" y="27"/>
                </a:lnTo>
                <a:lnTo>
                  <a:pt x="3" y="27"/>
                </a:lnTo>
                <a:lnTo>
                  <a:pt x="18" y="17"/>
                </a:lnTo>
                <a:lnTo>
                  <a:pt x="32" y="7"/>
                </a:lnTo>
                <a:lnTo>
                  <a:pt x="38" y="2"/>
                </a:lnTo>
                <a:lnTo>
                  <a:pt x="40" y="0"/>
                </a:lnTo>
                <a:lnTo>
                  <a:pt x="40" y="2"/>
                </a:lnTo>
                <a:lnTo>
                  <a:pt x="25" y="13"/>
                </a:lnTo>
                <a:lnTo>
                  <a:pt x="20" y="17"/>
                </a:lnTo>
                <a:lnTo>
                  <a:pt x="3" y="27"/>
                </a:lnTo>
                <a:lnTo>
                  <a:pt x="0" y="28"/>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83" name="Freeform 155"/>
          <p:cNvSpPr>
            <a:spLocks/>
          </p:cNvSpPr>
          <p:nvPr/>
        </p:nvSpPr>
        <p:spPr bwMode="auto">
          <a:xfrm>
            <a:off x="8154990" y="2413000"/>
            <a:ext cx="22225" cy="31750"/>
          </a:xfrm>
          <a:custGeom>
            <a:avLst/>
            <a:gdLst/>
            <a:ahLst/>
            <a:cxnLst>
              <a:cxn ang="0">
                <a:pos x="2" y="19"/>
              </a:cxn>
              <a:cxn ang="0">
                <a:pos x="0" y="15"/>
              </a:cxn>
              <a:cxn ang="0">
                <a:pos x="3" y="5"/>
              </a:cxn>
              <a:cxn ang="0">
                <a:pos x="12" y="0"/>
              </a:cxn>
              <a:cxn ang="0">
                <a:pos x="12" y="5"/>
              </a:cxn>
              <a:cxn ang="0">
                <a:pos x="10" y="12"/>
              </a:cxn>
              <a:cxn ang="0">
                <a:pos x="3" y="17"/>
              </a:cxn>
              <a:cxn ang="0">
                <a:pos x="2" y="19"/>
              </a:cxn>
            </a:cxnLst>
            <a:rect l="0" t="0" r="r" b="b"/>
            <a:pathLst>
              <a:path w="12" h="19">
                <a:moveTo>
                  <a:pt x="2" y="19"/>
                </a:moveTo>
                <a:lnTo>
                  <a:pt x="0" y="15"/>
                </a:lnTo>
                <a:lnTo>
                  <a:pt x="3" y="5"/>
                </a:lnTo>
                <a:lnTo>
                  <a:pt x="12" y="0"/>
                </a:lnTo>
                <a:lnTo>
                  <a:pt x="12" y="5"/>
                </a:lnTo>
                <a:lnTo>
                  <a:pt x="10" y="12"/>
                </a:lnTo>
                <a:lnTo>
                  <a:pt x="3" y="17"/>
                </a:lnTo>
                <a:lnTo>
                  <a:pt x="2" y="19"/>
                </a:lnTo>
              </a:path>
            </a:pathLst>
          </a:custGeom>
          <a:solidFill>
            <a:srgbClr val="F5DB6B"/>
          </a:solidFill>
          <a:ln w="6350" cap="rnd" cmpd="sng">
            <a:solidFill>
              <a:srgbClr val="777777"/>
            </a:solidFill>
            <a:prstDash val="sysDot"/>
            <a:round/>
            <a:headEnd/>
            <a:tailEnd/>
          </a:ln>
        </p:spPr>
        <p:txBody>
          <a:bodyPr/>
          <a:lstStyle/>
          <a:p>
            <a:pPr>
              <a:lnSpc>
                <a:spcPct val="120000"/>
              </a:lnSpc>
              <a:buSzPct val="100000"/>
            </a:pPr>
            <a:endParaRPr lang="en-US" sz="2600" dirty="0">
              <a:solidFill>
                <a:srgbClr val="FFFFFF"/>
              </a:solidFill>
              <a:latin typeface="Arial" charset="0"/>
            </a:endParaRPr>
          </a:p>
        </p:txBody>
      </p:sp>
      <p:sp>
        <p:nvSpPr>
          <p:cNvPr id="2685084" name="Freeform 156"/>
          <p:cNvSpPr>
            <a:spLocks/>
          </p:cNvSpPr>
          <p:nvPr/>
        </p:nvSpPr>
        <p:spPr bwMode="auto">
          <a:xfrm>
            <a:off x="976014" y="595317"/>
            <a:ext cx="1081087" cy="808037"/>
          </a:xfrm>
          <a:custGeom>
            <a:avLst/>
            <a:gdLst/>
            <a:ahLst/>
            <a:cxnLst>
              <a:cxn ang="0">
                <a:pos x="191" y="114"/>
              </a:cxn>
              <a:cxn ang="0">
                <a:pos x="194" y="92"/>
              </a:cxn>
              <a:cxn ang="0">
                <a:pos x="183" y="59"/>
              </a:cxn>
              <a:cxn ang="0">
                <a:pos x="198" y="55"/>
              </a:cxn>
              <a:cxn ang="0">
                <a:pos x="204" y="33"/>
              </a:cxn>
              <a:cxn ang="0">
                <a:pos x="194" y="7"/>
              </a:cxn>
              <a:cxn ang="0">
                <a:pos x="480" y="85"/>
              </a:cxn>
              <a:cxn ang="0">
                <a:pos x="607" y="137"/>
              </a:cxn>
              <a:cxn ang="0">
                <a:pos x="564" y="313"/>
              </a:cxn>
              <a:cxn ang="0">
                <a:pos x="539" y="410"/>
              </a:cxn>
              <a:cxn ang="0">
                <a:pos x="542" y="427"/>
              </a:cxn>
              <a:cxn ang="0">
                <a:pos x="536" y="445"/>
              </a:cxn>
              <a:cxn ang="0">
                <a:pos x="485" y="442"/>
              </a:cxn>
              <a:cxn ang="0">
                <a:pos x="375" y="417"/>
              </a:cxn>
              <a:cxn ang="0">
                <a:pos x="346" y="415"/>
              </a:cxn>
              <a:cxn ang="0">
                <a:pos x="328" y="412"/>
              </a:cxn>
              <a:cxn ang="0">
                <a:pos x="296" y="415"/>
              </a:cxn>
              <a:cxn ang="0">
                <a:pos x="270" y="417"/>
              </a:cxn>
              <a:cxn ang="0">
                <a:pos x="246" y="407"/>
              </a:cxn>
              <a:cxn ang="0">
                <a:pos x="219" y="413"/>
              </a:cxn>
              <a:cxn ang="0">
                <a:pos x="208" y="408"/>
              </a:cxn>
              <a:cxn ang="0">
                <a:pos x="198" y="405"/>
              </a:cxn>
              <a:cxn ang="0">
                <a:pos x="186" y="395"/>
              </a:cxn>
              <a:cxn ang="0">
                <a:pos x="161" y="388"/>
              </a:cxn>
              <a:cxn ang="0">
                <a:pos x="141" y="388"/>
              </a:cxn>
              <a:cxn ang="0">
                <a:pos x="114" y="392"/>
              </a:cxn>
              <a:cxn ang="0">
                <a:pos x="91" y="378"/>
              </a:cxn>
              <a:cxn ang="0">
                <a:pos x="81" y="360"/>
              </a:cxn>
              <a:cxn ang="0">
                <a:pos x="84" y="343"/>
              </a:cxn>
              <a:cxn ang="0">
                <a:pos x="82" y="318"/>
              </a:cxn>
              <a:cxn ang="0">
                <a:pos x="65" y="300"/>
              </a:cxn>
              <a:cxn ang="0">
                <a:pos x="45" y="283"/>
              </a:cxn>
              <a:cxn ang="0">
                <a:pos x="9" y="266"/>
              </a:cxn>
              <a:cxn ang="0">
                <a:pos x="10" y="256"/>
              </a:cxn>
              <a:cxn ang="0">
                <a:pos x="22" y="234"/>
              </a:cxn>
              <a:cxn ang="0">
                <a:pos x="19" y="221"/>
              </a:cxn>
              <a:cxn ang="0">
                <a:pos x="22" y="197"/>
              </a:cxn>
              <a:cxn ang="0">
                <a:pos x="45" y="199"/>
              </a:cxn>
              <a:cxn ang="0">
                <a:pos x="19" y="194"/>
              </a:cxn>
              <a:cxn ang="0">
                <a:pos x="25" y="126"/>
              </a:cxn>
              <a:cxn ang="0">
                <a:pos x="22" y="47"/>
              </a:cxn>
              <a:cxn ang="0">
                <a:pos x="75" y="64"/>
              </a:cxn>
              <a:cxn ang="0">
                <a:pos x="151" y="100"/>
              </a:cxn>
              <a:cxn ang="0">
                <a:pos x="164" y="122"/>
              </a:cxn>
              <a:cxn ang="0">
                <a:pos x="151" y="126"/>
              </a:cxn>
              <a:cxn ang="0">
                <a:pos x="116" y="162"/>
              </a:cxn>
              <a:cxn ang="0">
                <a:pos x="117" y="176"/>
              </a:cxn>
              <a:cxn ang="0">
                <a:pos x="149" y="149"/>
              </a:cxn>
              <a:cxn ang="0">
                <a:pos x="173" y="127"/>
              </a:cxn>
              <a:cxn ang="0">
                <a:pos x="161" y="161"/>
              </a:cxn>
              <a:cxn ang="0">
                <a:pos x="154" y="184"/>
              </a:cxn>
              <a:cxn ang="0">
                <a:pos x="146" y="192"/>
              </a:cxn>
              <a:cxn ang="0">
                <a:pos x="139" y="182"/>
              </a:cxn>
              <a:cxn ang="0">
                <a:pos x="129" y="192"/>
              </a:cxn>
              <a:cxn ang="0">
                <a:pos x="106" y="189"/>
              </a:cxn>
              <a:cxn ang="0">
                <a:pos x="127" y="206"/>
              </a:cxn>
              <a:cxn ang="0">
                <a:pos x="151" y="194"/>
              </a:cxn>
              <a:cxn ang="0">
                <a:pos x="159" y="194"/>
              </a:cxn>
              <a:cxn ang="0">
                <a:pos x="171" y="172"/>
              </a:cxn>
              <a:cxn ang="0">
                <a:pos x="193" y="127"/>
              </a:cxn>
              <a:cxn ang="0">
                <a:pos x="194" y="95"/>
              </a:cxn>
            </a:cxnLst>
            <a:rect l="0" t="0" r="r" b="b"/>
            <a:pathLst>
              <a:path w="612" h="457">
                <a:moveTo>
                  <a:pt x="194" y="95"/>
                </a:moveTo>
                <a:lnTo>
                  <a:pt x="189" y="94"/>
                </a:lnTo>
                <a:lnTo>
                  <a:pt x="186" y="104"/>
                </a:lnTo>
                <a:lnTo>
                  <a:pt x="191" y="114"/>
                </a:lnTo>
                <a:lnTo>
                  <a:pt x="183" y="102"/>
                </a:lnTo>
                <a:lnTo>
                  <a:pt x="183" y="94"/>
                </a:lnTo>
                <a:lnTo>
                  <a:pt x="186" y="89"/>
                </a:lnTo>
                <a:lnTo>
                  <a:pt x="194" y="92"/>
                </a:lnTo>
                <a:lnTo>
                  <a:pt x="198" y="87"/>
                </a:lnTo>
                <a:lnTo>
                  <a:pt x="189" y="70"/>
                </a:lnTo>
                <a:lnTo>
                  <a:pt x="181" y="69"/>
                </a:lnTo>
                <a:lnTo>
                  <a:pt x="183" y="59"/>
                </a:lnTo>
                <a:lnTo>
                  <a:pt x="189" y="57"/>
                </a:lnTo>
                <a:lnTo>
                  <a:pt x="194" y="65"/>
                </a:lnTo>
                <a:lnTo>
                  <a:pt x="196" y="67"/>
                </a:lnTo>
                <a:lnTo>
                  <a:pt x="198" y="55"/>
                </a:lnTo>
                <a:lnTo>
                  <a:pt x="204" y="54"/>
                </a:lnTo>
                <a:lnTo>
                  <a:pt x="203" y="47"/>
                </a:lnTo>
                <a:lnTo>
                  <a:pt x="203" y="39"/>
                </a:lnTo>
                <a:lnTo>
                  <a:pt x="204" y="33"/>
                </a:lnTo>
                <a:lnTo>
                  <a:pt x="193" y="23"/>
                </a:lnTo>
                <a:lnTo>
                  <a:pt x="193" y="12"/>
                </a:lnTo>
                <a:lnTo>
                  <a:pt x="188" y="5"/>
                </a:lnTo>
                <a:lnTo>
                  <a:pt x="194" y="7"/>
                </a:lnTo>
                <a:lnTo>
                  <a:pt x="194" y="0"/>
                </a:lnTo>
                <a:lnTo>
                  <a:pt x="331" y="44"/>
                </a:lnTo>
                <a:lnTo>
                  <a:pt x="407" y="64"/>
                </a:lnTo>
                <a:lnTo>
                  <a:pt x="480" y="85"/>
                </a:lnTo>
                <a:lnTo>
                  <a:pt x="525" y="97"/>
                </a:lnTo>
                <a:lnTo>
                  <a:pt x="582" y="112"/>
                </a:lnTo>
                <a:lnTo>
                  <a:pt x="612" y="119"/>
                </a:lnTo>
                <a:lnTo>
                  <a:pt x="607" y="137"/>
                </a:lnTo>
                <a:lnTo>
                  <a:pt x="586" y="224"/>
                </a:lnTo>
                <a:lnTo>
                  <a:pt x="584" y="234"/>
                </a:lnTo>
                <a:lnTo>
                  <a:pt x="566" y="301"/>
                </a:lnTo>
                <a:lnTo>
                  <a:pt x="564" y="313"/>
                </a:lnTo>
                <a:lnTo>
                  <a:pt x="559" y="330"/>
                </a:lnTo>
                <a:lnTo>
                  <a:pt x="544" y="393"/>
                </a:lnTo>
                <a:lnTo>
                  <a:pt x="542" y="405"/>
                </a:lnTo>
                <a:lnTo>
                  <a:pt x="539" y="410"/>
                </a:lnTo>
                <a:lnTo>
                  <a:pt x="537" y="415"/>
                </a:lnTo>
                <a:lnTo>
                  <a:pt x="539" y="415"/>
                </a:lnTo>
                <a:lnTo>
                  <a:pt x="541" y="420"/>
                </a:lnTo>
                <a:lnTo>
                  <a:pt x="542" y="427"/>
                </a:lnTo>
                <a:lnTo>
                  <a:pt x="541" y="433"/>
                </a:lnTo>
                <a:lnTo>
                  <a:pt x="542" y="437"/>
                </a:lnTo>
                <a:lnTo>
                  <a:pt x="537" y="443"/>
                </a:lnTo>
                <a:lnTo>
                  <a:pt x="536" y="445"/>
                </a:lnTo>
                <a:lnTo>
                  <a:pt x="537" y="447"/>
                </a:lnTo>
                <a:lnTo>
                  <a:pt x="539" y="457"/>
                </a:lnTo>
                <a:lnTo>
                  <a:pt x="495" y="445"/>
                </a:lnTo>
                <a:lnTo>
                  <a:pt x="485" y="442"/>
                </a:lnTo>
                <a:lnTo>
                  <a:pt x="457" y="435"/>
                </a:lnTo>
                <a:lnTo>
                  <a:pt x="455" y="435"/>
                </a:lnTo>
                <a:lnTo>
                  <a:pt x="380" y="415"/>
                </a:lnTo>
                <a:lnTo>
                  <a:pt x="375" y="417"/>
                </a:lnTo>
                <a:lnTo>
                  <a:pt x="365" y="418"/>
                </a:lnTo>
                <a:lnTo>
                  <a:pt x="363" y="418"/>
                </a:lnTo>
                <a:lnTo>
                  <a:pt x="353" y="415"/>
                </a:lnTo>
                <a:lnTo>
                  <a:pt x="346" y="415"/>
                </a:lnTo>
                <a:lnTo>
                  <a:pt x="343" y="415"/>
                </a:lnTo>
                <a:lnTo>
                  <a:pt x="335" y="415"/>
                </a:lnTo>
                <a:lnTo>
                  <a:pt x="331" y="412"/>
                </a:lnTo>
                <a:lnTo>
                  <a:pt x="328" y="412"/>
                </a:lnTo>
                <a:lnTo>
                  <a:pt x="321" y="415"/>
                </a:lnTo>
                <a:lnTo>
                  <a:pt x="310" y="415"/>
                </a:lnTo>
                <a:lnTo>
                  <a:pt x="306" y="415"/>
                </a:lnTo>
                <a:lnTo>
                  <a:pt x="296" y="415"/>
                </a:lnTo>
                <a:lnTo>
                  <a:pt x="290" y="415"/>
                </a:lnTo>
                <a:lnTo>
                  <a:pt x="281" y="415"/>
                </a:lnTo>
                <a:lnTo>
                  <a:pt x="276" y="418"/>
                </a:lnTo>
                <a:lnTo>
                  <a:pt x="270" y="417"/>
                </a:lnTo>
                <a:lnTo>
                  <a:pt x="258" y="417"/>
                </a:lnTo>
                <a:lnTo>
                  <a:pt x="253" y="415"/>
                </a:lnTo>
                <a:lnTo>
                  <a:pt x="249" y="408"/>
                </a:lnTo>
                <a:lnTo>
                  <a:pt x="246" y="407"/>
                </a:lnTo>
                <a:lnTo>
                  <a:pt x="243" y="407"/>
                </a:lnTo>
                <a:lnTo>
                  <a:pt x="238" y="410"/>
                </a:lnTo>
                <a:lnTo>
                  <a:pt x="224" y="410"/>
                </a:lnTo>
                <a:lnTo>
                  <a:pt x="219" y="413"/>
                </a:lnTo>
                <a:lnTo>
                  <a:pt x="218" y="410"/>
                </a:lnTo>
                <a:lnTo>
                  <a:pt x="214" y="410"/>
                </a:lnTo>
                <a:lnTo>
                  <a:pt x="211" y="408"/>
                </a:lnTo>
                <a:lnTo>
                  <a:pt x="208" y="408"/>
                </a:lnTo>
                <a:lnTo>
                  <a:pt x="203" y="412"/>
                </a:lnTo>
                <a:lnTo>
                  <a:pt x="198" y="410"/>
                </a:lnTo>
                <a:lnTo>
                  <a:pt x="198" y="408"/>
                </a:lnTo>
                <a:lnTo>
                  <a:pt x="198" y="405"/>
                </a:lnTo>
                <a:lnTo>
                  <a:pt x="198" y="403"/>
                </a:lnTo>
                <a:lnTo>
                  <a:pt x="194" y="400"/>
                </a:lnTo>
                <a:lnTo>
                  <a:pt x="191" y="397"/>
                </a:lnTo>
                <a:lnTo>
                  <a:pt x="186" y="395"/>
                </a:lnTo>
                <a:lnTo>
                  <a:pt x="183" y="395"/>
                </a:lnTo>
                <a:lnTo>
                  <a:pt x="181" y="393"/>
                </a:lnTo>
                <a:lnTo>
                  <a:pt x="174" y="390"/>
                </a:lnTo>
                <a:lnTo>
                  <a:pt x="161" y="388"/>
                </a:lnTo>
                <a:lnTo>
                  <a:pt x="156" y="387"/>
                </a:lnTo>
                <a:lnTo>
                  <a:pt x="152" y="385"/>
                </a:lnTo>
                <a:lnTo>
                  <a:pt x="146" y="385"/>
                </a:lnTo>
                <a:lnTo>
                  <a:pt x="141" y="388"/>
                </a:lnTo>
                <a:lnTo>
                  <a:pt x="139" y="388"/>
                </a:lnTo>
                <a:lnTo>
                  <a:pt x="136" y="390"/>
                </a:lnTo>
                <a:lnTo>
                  <a:pt x="129" y="392"/>
                </a:lnTo>
                <a:lnTo>
                  <a:pt x="114" y="392"/>
                </a:lnTo>
                <a:lnTo>
                  <a:pt x="109" y="392"/>
                </a:lnTo>
                <a:lnTo>
                  <a:pt x="107" y="387"/>
                </a:lnTo>
                <a:lnTo>
                  <a:pt x="99" y="385"/>
                </a:lnTo>
                <a:lnTo>
                  <a:pt x="91" y="378"/>
                </a:lnTo>
                <a:lnTo>
                  <a:pt x="86" y="375"/>
                </a:lnTo>
                <a:lnTo>
                  <a:pt x="82" y="371"/>
                </a:lnTo>
                <a:lnTo>
                  <a:pt x="77" y="368"/>
                </a:lnTo>
                <a:lnTo>
                  <a:pt x="81" y="360"/>
                </a:lnTo>
                <a:lnTo>
                  <a:pt x="82" y="355"/>
                </a:lnTo>
                <a:lnTo>
                  <a:pt x="82" y="351"/>
                </a:lnTo>
                <a:lnTo>
                  <a:pt x="84" y="345"/>
                </a:lnTo>
                <a:lnTo>
                  <a:pt x="84" y="343"/>
                </a:lnTo>
                <a:lnTo>
                  <a:pt x="84" y="340"/>
                </a:lnTo>
                <a:lnTo>
                  <a:pt x="86" y="335"/>
                </a:lnTo>
                <a:lnTo>
                  <a:pt x="82" y="325"/>
                </a:lnTo>
                <a:lnTo>
                  <a:pt x="82" y="318"/>
                </a:lnTo>
                <a:lnTo>
                  <a:pt x="77" y="313"/>
                </a:lnTo>
                <a:lnTo>
                  <a:pt x="74" y="306"/>
                </a:lnTo>
                <a:lnTo>
                  <a:pt x="69" y="301"/>
                </a:lnTo>
                <a:lnTo>
                  <a:pt x="65" y="300"/>
                </a:lnTo>
                <a:lnTo>
                  <a:pt x="62" y="300"/>
                </a:lnTo>
                <a:lnTo>
                  <a:pt x="59" y="301"/>
                </a:lnTo>
                <a:lnTo>
                  <a:pt x="55" y="300"/>
                </a:lnTo>
                <a:lnTo>
                  <a:pt x="45" y="283"/>
                </a:lnTo>
                <a:lnTo>
                  <a:pt x="34" y="279"/>
                </a:lnTo>
                <a:lnTo>
                  <a:pt x="27" y="276"/>
                </a:lnTo>
                <a:lnTo>
                  <a:pt x="14" y="276"/>
                </a:lnTo>
                <a:lnTo>
                  <a:pt x="9" y="266"/>
                </a:lnTo>
                <a:lnTo>
                  <a:pt x="0" y="268"/>
                </a:lnTo>
                <a:lnTo>
                  <a:pt x="14" y="228"/>
                </a:lnTo>
                <a:lnTo>
                  <a:pt x="15" y="234"/>
                </a:lnTo>
                <a:lnTo>
                  <a:pt x="10" y="256"/>
                </a:lnTo>
                <a:lnTo>
                  <a:pt x="24" y="259"/>
                </a:lnTo>
                <a:lnTo>
                  <a:pt x="19" y="248"/>
                </a:lnTo>
                <a:lnTo>
                  <a:pt x="24" y="246"/>
                </a:lnTo>
                <a:lnTo>
                  <a:pt x="22" y="234"/>
                </a:lnTo>
                <a:lnTo>
                  <a:pt x="25" y="228"/>
                </a:lnTo>
                <a:lnTo>
                  <a:pt x="34" y="224"/>
                </a:lnTo>
                <a:lnTo>
                  <a:pt x="32" y="221"/>
                </a:lnTo>
                <a:lnTo>
                  <a:pt x="19" y="221"/>
                </a:lnTo>
                <a:lnTo>
                  <a:pt x="15" y="218"/>
                </a:lnTo>
                <a:lnTo>
                  <a:pt x="17" y="211"/>
                </a:lnTo>
                <a:lnTo>
                  <a:pt x="19" y="197"/>
                </a:lnTo>
                <a:lnTo>
                  <a:pt x="22" y="197"/>
                </a:lnTo>
                <a:lnTo>
                  <a:pt x="20" y="202"/>
                </a:lnTo>
                <a:lnTo>
                  <a:pt x="24" y="209"/>
                </a:lnTo>
                <a:lnTo>
                  <a:pt x="25" y="202"/>
                </a:lnTo>
                <a:lnTo>
                  <a:pt x="45" y="199"/>
                </a:lnTo>
                <a:lnTo>
                  <a:pt x="32" y="192"/>
                </a:lnTo>
                <a:lnTo>
                  <a:pt x="32" y="186"/>
                </a:lnTo>
                <a:lnTo>
                  <a:pt x="25" y="182"/>
                </a:lnTo>
                <a:lnTo>
                  <a:pt x="19" y="194"/>
                </a:lnTo>
                <a:lnTo>
                  <a:pt x="24" y="167"/>
                </a:lnTo>
                <a:lnTo>
                  <a:pt x="25" y="156"/>
                </a:lnTo>
                <a:lnTo>
                  <a:pt x="22" y="144"/>
                </a:lnTo>
                <a:lnTo>
                  <a:pt x="25" y="126"/>
                </a:lnTo>
                <a:lnTo>
                  <a:pt x="29" y="112"/>
                </a:lnTo>
                <a:lnTo>
                  <a:pt x="25" y="90"/>
                </a:lnTo>
                <a:lnTo>
                  <a:pt x="20" y="80"/>
                </a:lnTo>
                <a:lnTo>
                  <a:pt x="22" y="47"/>
                </a:lnTo>
                <a:lnTo>
                  <a:pt x="25" y="39"/>
                </a:lnTo>
                <a:lnTo>
                  <a:pt x="30" y="22"/>
                </a:lnTo>
                <a:lnTo>
                  <a:pt x="40" y="28"/>
                </a:lnTo>
                <a:lnTo>
                  <a:pt x="75" y="64"/>
                </a:lnTo>
                <a:lnTo>
                  <a:pt x="117" y="85"/>
                </a:lnTo>
                <a:lnTo>
                  <a:pt x="139" y="85"/>
                </a:lnTo>
                <a:lnTo>
                  <a:pt x="151" y="97"/>
                </a:lnTo>
                <a:lnTo>
                  <a:pt x="151" y="100"/>
                </a:lnTo>
                <a:lnTo>
                  <a:pt x="159" y="95"/>
                </a:lnTo>
                <a:lnTo>
                  <a:pt x="164" y="95"/>
                </a:lnTo>
                <a:lnTo>
                  <a:pt x="161" y="100"/>
                </a:lnTo>
                <a:lnTo>
                  <a:pt x="164" y="122"/>
                </a:lnTo>
                <a:lnTo>
                  <a:pt x="162" y="129"/>
                </a:lnTo>
                <a:lnTo>
                  <a:pt x="154" y="132"/>
                </a:lnTo>
                <a:lnTo>
                  <a:pt x="151" y="132"/>
                </a:lnTo>
                <a:lnTo>
                  <a:pt x="151" y="126"/>
                </a:lnTo>
                <a:lnTo>
                  <a:pt x="147" y="129"/>
                </a:lnTo>
                <a:lnTo>
                  <a:pt x="139" y="144"/>
                </a:lnTo>
                <a:lnTo>
                  <a:pt x="129" y="149"/>
                </a:lnTo>
                <a:lnTo>
                  <a:pt x="116" y="162"/>
                </a:lnTo>
                <a:lnTo>
                  <a:pt x="109" y="172"/>
                </a:lnTo>
                <a:lnTo>
                  <a:pt x="119" y="176"/>
                </a:lnTo>
                <a:lnTo>
                  <a:pt x="134" y="171"/>
                </a:lnTo>
                <a:lnTo>
                  <a:pt x="117" y="176"/>
                </a:lnTo>
                <a:lnTo>
                  <a:pt x="112" y="171"/>
                </a:lnTo>
                <a:lnTo>
                  <a:pt x="122" y="159"/>
                </a:lnTo>
                <a:lnTo>
                  <a:pt x="134" y="149"/>
                </a:lnTo>
                <a:lnTo>
                  <a:pt x="149" y="149"/>
                </a:lnTo>
                <a:lnTo>
                  <a:pt x="154" y="139"/>
                </a:lnTo>
                <a:lnTo>
                  <a:pt x="166" y="131"/>
                </a:lnTo>
                <a:lnTo>
                  <a:pt x="169" y="122"/>
                </a:lnTo>
                <a:lnTo>
                  <a:pt x="173" y="127"/>
                </a:lnTo>
                <a:lnTo>
                  <a:pt x="173" y="146"/>
                </a:lnTo>
                <a:lnTo>
                  <a:pt x="159" y="149"/>
                </a:lnTo>
                <a:lnTo>
                  <a:pt x="157" y="162"/>
                </a:lnTo>
                <a:lnTo>
                  <a:pt x="161" y="161"/>
                </a:lnTo>
                <a:lnTo>
                  <a:pt x="159" y="169"/>
                </a:lnTo>
                <a:lnTo>
                  <a:pt x="162" y="171"/>
                </a:lnTo>
                <a:lnTo>
                  <a:pt x="154" y="181"/>
                </a:lnTo>
                <a:lnTo>
                  <a:pt x="154" y="184"/>
                </a:lnTo>
                <a:lnTo>
                  <a:pt x="151" y="189"/>
                </a:lnTo>
                <a:lnTo>
                  <a:pt x="151" y="194"/>
                </a:lnTo>
                <a:lnTo>
                  <a:pt x="147" y="197"/>
                </a:lnTo>
                <a:lnTo>
                  <a:pt x="146" y="192"/>
                </a:lnTo>
                <a:lnTo>
                  <a:pt x="146" y="194"/>
                </a:lnTo>
                <a:lnTo>
                  <a:pt x="141" y="191"/>
                </a:lnTo>
                <a:lnTo>
                  <a:pt x="149" y="181"/>
                </a:lnTo>
                <a:lnTo>
                  <a:pt x="139" y="182"/>
                </a:lnTo>
                <a:lnTo>
                  <a:pt x="134" y="192"/>
                </a:lnTo>
                <a:lnTo>
                  <a:pt x="136" y="197"/>
                </a:lnTo>
                <a:lnTo>
                  <a:pt x="131" y="202"/>
                </a:lnTo>
                <a:lnTo>
                  <a:pt x="129" y="192"/>
                </a:lnTo>
                <a:lnTo>
                  <a:pt x="136" y="182"/>
                </a:lnTo>
                <a:lnTo>
                  <a:pt x="134" y="181"/>
                </a:lnTo>
                <a:lnTo>
                  <a:pt x="127" y="184"/>
                </a:lnTo>
                <a:lnTo>
                  <a:pt x="106" y="189"/>
                </a:lnTo>
                <a:lnTo>
                  <a:pt x="104" y="202"/>
                </a:lnTo>
                <a:lnTo>
                  <a:pt x="109" y="202"/>
                </a:lnTo>
                <a:lnTo>
                  <a:pt x="114" y="213"/>
                </a:lnTo>
                <a:lnTo>
                  <a:pt x="127" y="206"/>
                </a:lnTo>
                <a:lnTo>
                  <a:pt x="129" y="213"/>
                </a:lnTo>
                <a:lnTo>
                  <a:pt x="132" y="213"/>
                </a:lnTo>
                <a:lnTo>
                  <a:pt x="144" y="204"/>
                </a:lnTo>
                <a:lnTo>
                  <a:pt x="151" y="194"/>
                </a:lnTo>
                <a:lnTo>
                  <a:pt x="151" y="192"/>
                </a:lnTo>
                <a:lnTo>
                  <a:pt x="159" y="201"/>
                </a:lnTo>
                <a:lnTo>
                  <a:pt x="162" y="199"/>
                </a:lnTo>
                <a:lnTo>
                  <a:pt x="159" y="194"/>
                </a:lnTo>
                <a:lnTo>
                  <a:pt x="162" y="192"/>
                </a:lnTo>
                <a:lnTo>
                  <a:pt x="169" y="192"/>
                </a:lnTo>
                <a:lnTo>
                  <a:pt x="173" y="189"/>
                </a:lnTo>
                <a:lnTo>
                  <a:pt x="171" y="172"/>
                </a:lnTo>
                <a:lnTo>
                  <a:pt x="173" y="164"/>
                </a:lnTo>
                <a:lnTo>
                  <a:pt x="173" y="156"/>
                </a:lnTo>
                <a:lnTo>
                  <a:pt x="179" y="144"/>
                </a:lnTo>
                <a:lnTo>
                  <a:pt x="193" y="127"/>
                </a:lnTo>
                <a:lnTo>
                  <a:pt x="198" y="127"/>
                </a:lnTo>
                <a:lnTo>
                  <a:pt x="199" y="122"/>
                </a:lnTo>
                <a:lnTo>
                  <a:pt x="194" y="107"/>
                </a:lnTo>
                <a:lnTo>
                  <a:pt x="194" y="95"/>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5085" name="Freeform 157"/>
          <p:cNvSpPr>
            <a:spLocks/>
          </p:cNvSpPr>
          <p:nvPr/>
        </p:nvSpPr>
        <p:spPr bwMode="auto">
          <a:xfrm>
            <a:off x="6108700" y="2498729"/>
            <a:ext cx="500063" cy="854075"/>
          </a:xfrm>
          <a:custGeom>
            <a:avLst/>
            <a:gdLst/>
            <a:ahLst/>
            <a:cxnLst>
              <a:cxn ang="0">
                <a:pos x="154" y="423"/>
              </a:cxn>
              <a:cxn ang="0">
                <a:pos x="144" y="428"/>
              </a:cxn>
              <a:cxn ang="0">
                <a:pos x="141" y="438"/>
              </a:cxn>
              <a:cxn ang="0">
                <a:pos x="141" y="452"/>
              </a:cxn>
              <a:cxn ang="0">
                <a:pos x="131" y="463"/>
              </a:cxn>
              <a:cxn ang="0">
                <a:pos x="128" y="455"/>
              </a:cxn>
              <a:cxn ang="0">
                <a:pos x="109" y="448"/>
              </a:cxn>
              <a:cxn ang="0">
                <a:pos x="96" y="458"/>
              </a:cxn>
              <a:cxn ang="0">
                <a:pos x="84" y="468"/>
              </a:cxn>
              <a:cxn ang="0">
                <a:pos x="57" y="460"/>
              </a:cxn>
              <a:cxn ang="0">
                <a:pos x="46" y="468"/>
              </a:cxn>
              <a:cxn ang="0">
                <a:pos x="34" y="467"/>
              </a:cxn>
              <a:cxn ang="0">
                <a:pos x="17" y="465"/>
              </a:cxn>
              <a:cxn ang="0">
                <a:pos x="17" y="477"/>
              </a:cxn>
              <a:cxn ang="0">
                <a:pos x="2" y="478"/>
              </a:cxn>
              <a:cxn ang="0">
                <a:pos x="0" y="470"/>
              </a:cxn>
              <a:cxn ang="0">
                <a:pos x="2" y="467"/>
              </a:cxn>
              <a:cxn ang="0">
                <a:pos x="5" y="460"/>
              </a:cxn>
              <a:cxn ang="0">
                <a:pos x="11" y="448"/>
              </a:cxn>
              <a:cxn ang="0">
                <a:pos x="12" y="442"/>
              </a:cxn>
              <a:cxn ang="0">
                <a:pos x="12" y="423"/>
              </a:cxn>
              <a:cxn ang="0">
                <a:pos x="16" y="420"/>
              </a:cxn>
              <a:cxn ang="0">
                <a:pos x="26" y="408"/>
              </a:cxn>
              <a:cxn ang="0">
                <a:pos x="32" y="398"/>
              </a:cxn>
              <a:cxn ang="0">
                <a:pos x="34" y="386"/>
              </a:cxn>
              <a:cxn ang="0">
                <a:pos x="42" y="375"/>
              </a:cxn>
              <a:cxn ang="0">
                <a:pos x="39" y="356"/>
              </a:cxn>
              <a:cxn ang="0">
                <a:pos x="37" y="343"/>
              </a:cxn>
              <a:cxn ang="0">
                <a:pos x="29" y="330"/>
              </a:cxn>
              <a:cxn ang="0">
                <a:pos x="27" y="321"/>
              </a:cxn>
              <a:cxn ang="0">
                <a:pos x="29" y="311"/>
              </a:cxn>
              <a:cxn ang="0">
                <a:pos x="34" y="299"/>
              </a:cxn>
              <a:cxn ang="0">
                <a:pos x="22" y="172"/>
              </a:cxn>
              <a:cxn ang="0">
                <a:pos x="12" y="79"/>
              </a:cxn>
              <a:cxn ang="0">
                <a:pos x="17" y="38"/>
              </a:cxn>
              <a:cxn ang="0">
                <a:pos x="94" y="18"/>
              </a:cxn>
              <a:cxn ang="0">
                <a:pos x="198" y="7"/>
              </a:cxn>
              <a:cxn ang="0">
                <a:pos x="245" y="27"/>
              </a:cxn>
              <a:cxn ang="0">
                <a:pos x="253" y="94"/>
              </a:cxn>
              <a:cxn ang="0">
                <a:pos x="265" y="199"/>
              </a:cxn>
              <a:cxn ang="0">
                <a:pos x="275" y="278"/>
              </a:cxn>
              <a:cxn ang="0">
                <a:pos x="273" y="309"/>
              </a:cxn>
              <a:cxn ang="0">
                <a:pos x="275" y="324"/>
              </a:cxn>
              <a:cxn ang="0">
                <a:pos x="280" y="331"/>
              </a:cxn>
              <a:cxn ang="0">
                <a:pos x="256" y="350"/>
              </a:cxn>
              <a:cxn ang="0">
                <a:pos x="230" y="350"/>
              </a:cxn>
              <a:cxn ang="0">
                <a:pos x="231" y="371"/>
              </a:cxn>
              <a:cxn ang="0">
                <a:pos x="215" y="396"/>
              </a:cxn>
              <a:cxn ang="0">
                <a:pos x="198" y="405"/>
              </a:cxn>
              <a:cxn ang="0">
                <a:pos x="191" y="437"/>
              </a:cxn>
              <a:cxn ang="0">
                <a:pos x="171" y="438"/>
              </a:cxn>
              <a:cxn ang="0">
                <a:pos x="154" y="423"/>
              </a:cxn>
            </a:cxnLst>
            <a:rect l="0" t="0" r="r" b="b"/>
            <a:pathLst>
              <a:path w="283" h="482">
                <a:moveTo>
                  <a:pt x="154" y="423"/>
                </a:moveTo>
                <a:lnTo>
                  <a:pt x="151" y="420"/>
                </a:lnTo>
                <a:lnTo>
                  <a:pt x="151" y="422"/>
                </a:lnTo>
                <a:lnTo>
                  <a:pt x="151" y="423"/>
                </a:lnTo>
                <a:lnTo>
                  <a:pt x="154" y="423"/>
                </a:lnTo>
                <a:lnTo>
                  <a:pt x="156" y="425"/>
                </a:lnTo>
                <a:lnTo>
                  <a:pt x="154" y="427"/>
                </a:lnTo>
                <a:lnTo>
                  <a:pt x="151" y="428"/>
                </a:lnTo>
                <a:lnTo>
                  <a:pt x="149" y="430"/>
                </a:lnTo>
                <a:lnTo>
                  <a:pt x="144" y="428"/>
                </a:lnTo>
                <a:lnTo>
                  <a:pt x="143" y="432"/>
                </a:lnTo>
                <a:lnTo>
                  <a:pt x="146" y="433"/>
                </a:lnTo>
                <a:lnTo>
                  <a:pt x="148" y="433"/>
                </a:lnTo>
                <a:lnTo>
                  <a:pt x="146" y="437"/>
                </a:lnTo>
                <a:lnTo>
                  <a:pt x="141" y="438"/>
                </a:lnTo>
                <a:lnTo>
                  <a:pt x="139" y="438"/>
                </a:lnTo>
                <a:lnTo>
                  <a:pt x="139" y="442"/>
                </a:lnTo>
                <a:lnTo>
                  <a:pt x="139" y="445"/>
                </a:lnTo>
                <a:lnTo>
                  <a:pt x="141" y="450"/>
                </a:lnTo>
                <a:lnTo>
                  <a:pt x="141" y="452"/>
                </a:lnTo>
                <a:lnTo>
                  <a:pt x="139" y="453"/>
                </a:lnTo>
                <a:lnTo>
                  <a:pt x="136" y="453"/>
                </a:lnTo>
                <a:lnTo>
                  <a:pt x="134" y="453"/>
                </a:lnTo>
                <a:lnTo>
                  <a:pt x="134" y="460"/>
                </a:lnTo>
                <a:lnTo>
                  <a:pt x="131" y="463"/>
                </a:lnTo>
                <a:lnTo>
                  <a:pt x="129" y="463"/>
                </a:lnTo>
                <a:lnTo>
                  <a:pt x="129" y="462"/>
                </a:lnTo>
                <a:lnTo>
                  <a:pt x="129" y="455"/>
                </a:lnTo>
                <a:lnTo>
                  <a:pt x="129" y="455"/>
                </a:lnTo>
                <a:lnTo>
                  <a:pt x="128" y="455"/>
                </a:lnTo>
                <a:lnTo>
                  <a:pt x="123" y="457"/>
                </a:lnTo>
                <a:lnTo>
                  <a:pt x="121" y="457"/>
                </a:lnTo>
                <a:lnTo>
                  <a:pt x="116" y="448"/>
                </a:lnTo>
                <a:lnTo>
                  <a:pt x="113" y="447"/>
                </a:lnTo>
                <a:lnTo>
                  <a:pt x="109" y="448"/>
                </a:lnTo>
                <a:lnTo>
                  <a:pt x="108" y="453"/>
                </a:lnTo>
                <a:lnTo>
                  <a:pt x="104" y="455"/>
                </a:lnTo>
                <a:lnTo>
                  <a:pt x="99" y="455"/>
                </a:lnTo>
                <a:lnTo>
                  <a:pt x="97" y="457"/>
                </a:lnTo>
                <a:lnTo>
                  <a:pt x="96" y="458"/>
                </a:lnTo>
                <a:lnTo>
                  <a:pt x="94" y="470"/>
                </a:lnTo>
                <a:lnTo>
                  <a:pt x="91" y="473"/>
                </a:lnTo>
                <a:lnTo>
                  <a:pt x="87" y="473"/>
                </a:lnTo>
                <a:lnTo>
                  <a:pt x="86" y="468"/>
                </a:lnTo>
                <a:lnTo>
                  <a:pt x="84" y="468"/>
                </a:lnTo>
                <a:lnTo>
                  <a:pt x="79" y="467"/>
                </a:lnTo>
                <a:lnTo>
                  <a:pt x="76" y="467"/>
                </a:lnTo>
                <a:lnTo>
                  <a:pt x="71" y="463"/>
                </a:lnTo>
                <a:lnTo>
                  <a:pt x="64" y="458"/>
                </a:lnTo>
                <a:lnTo>
                  <a:pt x="57" y="460"/>
                </a:lnTo>
                <a:lnTo>
                  <a:pt x="54" y="463"/>
                </a:lnTo>
                <a:lnTo>
                  <a:pt x="44" y="457"/>
                </a:lnTo>
                <a:lnTo>
                  <a:pt x="42" y="463"/>
                </a:lnTo>
                <a:lnTo>
                  <a:pt x="46" y="467"/>
                </a:lnTo>
                <a:lnTo>
                  <a:pt x="46" y="468"/>
                </a:lnTo>
                <a:lnTo>
                  <a:pt x="44" y="472"/>
                </a:lnTo>
                <a:lnTo>
                  <a:pt x="41" y="473"/>
                </a:lnTo>
                <a:lnTo>
                  <a:pt x="37" y="473"/>
                </a:lnTo>
                <a:lnTo>
                  <a:pt x="37" y="467"/>
                </a:lnTo>
                <a:lnTo>
                  <a:pt x="34" y="467"/>
                </a:lnTo>
                <a:lnTo>
                  <a:pt x="34" y="467"/>
                </a:lnTo>
                <a:lnTo>
                  <a:pt x="32" y="467"/>
                </a:lnTo>
                <a:lnTo>
                  <a:pt x="24" y="468"/>
                </a:lnTo>
                <a:lnTo>
                  <a:pt x="22" y="468"/>
                </a:lnTo>
                <a:lnTo>
                  <a:pt x="17" y="465"/>
                </a:lnTo>
                <a:lnTo>
                  <a:pt x="16" y="467"/>
                </a:lnTo>
                <a:lnTo>
                  <a:pt x="14" y="467"/>
                </a:lnTo>
                <a:lnTo>
                  <a:pt x="14" y="470"/>
                </a:lnTo>
                <a:lnTo>
                  <a:pt x="17" y="475"/>
                </a:lnTo>
                <a:lnTo>
                  <a:pt x="17" y="477"/>
                </a:lnTo>
                <a:lnTo>
                  <a:pt x="16" y="478"/>
                </a:lnTo>
                <a:lnTo>
                  <a:pt x="14" y="482"/>
                </a:lnTo>
                <a:lnTo>
                  <a:pt x="9" y="480"/>
                </a:lnTo>
                <a:lnTo>
                  <a:pt x="7" y="478"/>
                </a:lnTo>
                <a:lnTo>
                  <a:pt x="2" y="478"/>
                </a:lnTo>
                <a:lnTo>
                  <a:pt x="2" y="477"/>
                </a:lnTo>
                <a:lnTo>
                  <a:pt x="5" y="477"/>
                </a:lnTo>
                <a:lnTo>
                  <a:pt x="7" y="475"/>
                </a:lnTo>
                <a:lnTo>
                  <a:pt x="2" y="473"/>
                </a:lnTo>
                <a:lnTo>
                  <a:pt x="0" y="470"/>
                </a:lnTo>
                <a:lnTo>
                  <a:pt x="0" y="468"/>
                </a:lnTo>
                <a:lnTo>
                  <a:pt x="5" y="468"/>
                </a:lnTo>
                <a:lnTo>
                  <a:pt x="7" y="467"/>
                </a:lnTo>
                <a:lnTo>
                  <a:pt x="5" y="467"/>
                </a:lnTo>
                <a:lnTo>
                  <a:pt x="2" y="467"/>
                </a:lnTo>
                <a:lnTo>
                  <a:pt x="2" y="465"/>
                </a:lnTo>
                <a:lnTo>
                  <a:pt x="2" y="467"/>
                </a:lnTo>
                <a:lnTo>
                  <a:pt x="4" y="465"/>
                </a:lnTo>
                <a:lnTo>
                  <a:pt x="4" y="463"/>
                </a:lnTo>
                <a:lnTo>
                  <a:pt x="5" y="460"/>
                </a:lnTo>
                <a:lnTo>
                  <a:pt x="5" y="455"/>
                </a:lnTo>
                <a:lnTo>
                  <a:pt x="5" y="453"/>
                </a:lnTo>
                <a:lnTo>
                  <a:pt x="4" y="453"/>
                </a:lnTo>
                <a:lnTo>
                  <a:pt x="4" y="452"/>
                </a:lnTo>
                <a:lnTo>
                  <a:pt x="11" y="448"/>
                </a:lnTo>
                <a:lnTo>
                  <a:pt x="11" y="445"/>
                </a:lnTo>
                <a:lnTo>
                  <a:pt x="5" y="447"/>
                </a:lnTo>
                <a:lnTo>
                  <a:pt x="5" y="445"/>
                </a:lnTo>
                <a:lnTo>
                  <a:pt x="9" y="442"/>
                </a:lnTo>
                <a:lnTo>
                  <a:pt x="12" y="442"/>
                </a:lnTo>
                <a:lnTo>
                  <a:pt x="12" y="438"/>
                </a:lnTo>
                <a:lnTo>
                  <a:pt x="12" y="437"/>
                </a:lnTo>
                <a:lnTo>
                  <a:pt x="7" y="433"/>
                </a:lnTo>
                <a:lnTo>
                  <a:pt x="7" y="430"/>
                </a:lnTo>
                <a:lnTo>
                  <a:pt x="12" y="423"/>
                </a:lnTo>
                <a:lnTo>
                  <a:pt x="12" y="423"/>
                </a:lnTo>
                <a:lnTo>
                  <a:pt x="12" y="423"/>
                </a:lnTo>
                <a:lnTo>
                  <a:pt x="14" y="423"/>
                </a:lnTo>
                <a:lnTo>
                  <a:pt x="14" y="420"/>
                </a:lnTo>
                <a:lnTo>
                  <a:pt x="16" y="420"/>
                </a:lnTo>
                <a:lnTo>
                  <a:pt x="17" y="423"/>
                </a:lnTo>
                <a:lnTo>
                  <a:pt x="19" y="423"/>
                </a:lnTo>
                <a:lnTo>
                  <a:pt x="19" y="415"/>
                </a:lnTo>
                <a:lnTo>
                  <a:pt x="22" y="413"/>
                </a:lnTo>
                <a:lnTo>
                  <a:pt x="26" y="408"/>
                </a:lnTo>
                <a:lnTo>
                  <a:pt x="26" y="403"/>
                </a:lnTo>
                <a:lnTo>
                  <a:pt x="24" y="403"/>
                </a:lnTo>
                <a:lnTo>
                  <a:pt x="24" y="401"/>
                </a:lnTo>
                <a:lnTo>
                  <a:pt x="31" y="400"/>
                </a:lnTo>
                <a:lnTo>
                  <a:pt x="32" y="398"/>
                </a:lnTo>
                <a:lnTo>
                  <a:pt x="34" y="398"/>
                </a:lnTo>
                <a:lnTo>
                  <a:pt x="34" y="395"/>
                </a:lnTo>
                <a:lnTo>
                  <a:pt x="32" y="391"/>
                </a:lnTo>
                <a:lnTo>
                  <a:pt x="34" y="390"/>
                </a:lnTo>
                <a:lnTo>
                  <a:pt x="34" y="386"/>
                </a:lnTo>
                <a:lnTo>
                  <a:pt x="36" y="386"/>
                </a:lnTo>
                <a:lnTo>
                  <a:pt x="34" y="383"/>
                </a:lnTo>
                <a:lnTo>
                  <a:pt x="34" y="381"/>
                </a:lnTo>
                <a:lnTo>
                  <a:pt x="37" y="378"/>
                </a:lnTo>
                <a:lnTo>
                  <a:pt x="42" y="375"/>
                </a:lnTo>
                <a:lnTo>
                  <a:pt x="44" y="370"/>
                </a:lnTo>
                <a:lnTo>
                  <a:pt x="44" y="366"/>
                </a:lnTo>
                <a:lnTo>
                  <a:pt x="42" y="365"/>
                </a:lnTo>
                <a:lnTo>
                  <a:pt x="44" y="363"/>
                </a:lnTo>
                <a:lnTo>
                  <a:pt x="39" y="356"/>
                </a:lnTo>
                <a:lnTo>
                  <a:pt x="37" y="355"/>
                </a:lnTo>
                <a:lnTo>
                  <a:pt x="39" y="350"/>
                </a:lnTo>
                <a:lnTo>
                  <a:pt x="41" y="348"/>
                </a:lnTo>
                <a:lnTo>
                  <a:pt x="39" y="345"/>
                </a:lnTo>
                <a:lnTo>
                  <a:pt x="37" y="343"/>
                </a:lnTo>
                <a:lnTo>
                  <a:pt x="34" y="341"/>
                </a:lnTo>
                <a:lnTo>
                  <a:pt x="34" y="340"/>
                </a:lnTo>
                <a:lnTo>
                  <a:pt x="34" y="333"/>
                </a:lnTo>
                <a:lnTo>
                  <a:pt x="31" y="331"/>
                </a:lnTo>
                <a:lnTo>
                  <a:pt x="29" y="330"/>
                </a:lnTo>
                <a:lnTo>
                  <a:pt x="29" y="328"/>
                </a:lnTo>
                <a:lnTo>
                  <a:pt x="26" y="328"/>
                </a:lnTo>
                <a:lnTo>
                  <a:pt x="26" y="326"/>
                </a:lnTo>
                <a:lnTo>
                  <a:pt x="24" y="324"/>
                </a:lnTo>
                <a:lnTo>
                  <a:pt x="27" y="321"/>
                </a:lnTo>
                <a:lnTo>
                  <a:pt x="31" y="318"/>
                </a:lnTo>
                <a:lnTo>
                  <a:pt x="32" y="318"/>
                </a:lnTo>
                <a:lnTo>
                  <a:pt x="32" y="318"/>
                </a:lnTo>
                <a:lnTo>
                  <a:pt x="32" y="313"/>
                </a:lnTo>
                <a:lnTo>
                  <a:pt x="29" y="311"/>
                </a:lnTo>
                <a:lnTo>
                  <a:pt x="29" y="308"/>
                </a:lnTo>
                <a:lnTo>
                  <a:pt x="29" y="306"/>
                </a:lnTo>
                <a:lnTo>
                  <a:pt x="27" y="306"/>
                </a:lnTo>
                <a:lnTo>
                  <a:pt x="29" y="303"/>
                </a:lnTo>
                <a:lnTo>
                  <a:pt x="34" y="299"/>
                </a:lnTo>
                <a:lnTo>
                  <a:pt x="34" y="286"/>
                </a:lnTo>
                <a:lnTo>
                  <a:pt x="32" y="271"/>
                </a:lnTo>
                <a:lnTo>
                  <a:pt x="29" y="239"/>
                </a:lnTo>
                <a:lnTo>
                  <a:pt x="26" y="207"/>
                </a:lnTo>
                <a:lnTo>
                  <a:pt x="22" y="172"/>
                </a:lnTo>
                <a:lnTo>
                  <a:pt x="22" y="171"/>
                </a:lnTo>
                <a:lnTo>
                  <a:pt x="21" y="142"/>
                </a:lnTo>
                <a:lnTo>
                  <a:pt x="17" y="112"/>
                </a:lnTo>
                <a:lnTo>
                  <a:pt x="14" y="94"/>
                </a:lnTo>
                <a:lnTo>
                  <a:pt x="12" y="79"/>
                </a:lnTo>
                <a:lnTo>
                  <a:pt x="12" y="60"/>
                </a:lnTo>
                <a:lnTo>
                  <a:pt x="9" y="30"/>
                </a:lnTo>
                <a:lnTo>
                  <a:pt x="16" y="37"/>
                </a:lnTo>
                <a:lnTo>
                  <a:pt x="19" y="35"/>
                </a:lnTo>
                <a:lnTo>
                  <a:pt x="17" y="38"/>
                </a:lnTo>
                <a:lnTo>
                  <a:pt x="22" y="40"/>
                </a:lnTo>
                <a:lnTo>
                  <a:pt x="34" y="40"/>
                </a:lnTo>
                <a:lnTo>
                  <a:pt x="59" y="27"/>
                </a:lnTo>
                <a:lnTo>
                  <a:pt x="67" y="20"/>
                </a:lnTo>
                <a:lnTo>
                  <a:pt x="94" y="18"/>
                </a:lnTo>
                <a:lnTo>
                  <a:pt x="118" y="15"/>
                </a:lnTo>
                <a:lnTo>
                  <a:pt x="133" y="13"/>
                </a:lnTo>
                <a:lnTo>
                  <a:pt x="154" y="10"/>
                </a:lnTo>
                <a:lnTo>
                  <a:pt x="168" y="8"/>
                </a:lnTo>
                <a:lnTo>
                  <a:pt x="198" y="7"/>
                </a:lnTo>
                <a:lnTo>
                  <a:pt x="206" y="5"/>
                </a:lnTo>
                <a:lnTo>
                  <a:pt x="236" y="0"/>
                </a:lnTo>
                <a:lnTo>
                  <a:pt x="241" y="0"/>
                </a:lnTo>
                <a:lnTo>
                  <a:pt x="241" y="8"/>
                </a:lnTo>
                <a:lnTo>
                  <a:pt x="245" y="27"/>
                </a:lnTo>
                <a:lnTo>
                  <a:pt x="246" y="38"/>
                </a:lnTo>
                <a:lnTo>
                  <a:pt x="246" y="53"/>
                </a:lnTo>
                <a:lnTo>
                  <a:pt x="248" y="58"/>
                </a:lnTo>
                <a:lnTo>
                  <a:pt x="251" y="87"/>
                </a:lnTo>
                <a:lnTo>
                  <a:pt x="253" y="94"/>
                </a:lnTo>
                <a:lnTo>
                  <a:pt x="256" y="117"/>
                </a:lnTo>
                <a:lnTo>
                  <a:pt x="256" y="134"/>
                </a:lnTo>
                <a:lnTo>
                  <a:pt x="261" y="159"/>
                </a:lnTo>
                <a:lnTo>
                  <a:pt x="261" y="164"/>
                </a:lnTo>
                <a:lnTo>
                  <a:pt x="265" y="199"/>
                </a:lnTo>
                <a:lnTo>
                  <a:pt x="266" y="209"/>
                </a:lnTo>
                <a:lnTo>
                  <a:pt x="268" y="231"/>
                </a:lnTo>
                <a:lnTo>
                  <a:pt x="270" y="249"/>
                </a:lnTo>
                <a:lnTo>
                  <a:pt x="271" y="254"/>
                </a:lnTo>
                <a:lnTo>
                  <a:pt x="275" y="278"/>
                </a:lnTo>
                <a:lnTo>
                  <a:pt x="278" y="301"/>
                </a:lnTo>
                <a:lnTo>
                  <a:pt x="276" y="301"/>
                </a:lnTo>
                <a:lnTo>
                  <a:pt x="271" y="306"/>
                </a:lnTo>
                <a:lnTo>
                  <a:pt x="271" y="308"/>
                </a:lnTo>
                <a:lnTo>
                  <a:pt x="273" y="309"/>
                </a:lnTo>
                <a:lnTo>
                  <a:pt x="276" y="313"/>
                </a:lnTo>
                <a:lnTo>
                  <a:pt x="278" y="314"/>
                </a:lnTo>
                <a:lnTo>
                  <a:pt x="276" y="318"/>
                </a:lnTo>
                <a:lnTo>
                  <a:pt x="275" y="321"/>
                </a:lnTo>
                <a:lnTo>
                  <a:pt x="275" y="324"/>
                </a:lnTo>
                <a:lnTo>
                  <a:pt x="276" y="324"/>
                </a:lnTo>
                <a:lnTo>
                  <a:pt x="281" y="324"/>
                </a:lnTo>
                <a:lnTo>
                  <a:pt x="283" y="326"/>
                </a:lnTo>
                <a:lnTo>
                  <a:pt x="283" y="328"/>
                </a:lnTo>
                <a:lnTo>
                  <a:pt x="280" y="331"/>
                </a:lnTo>
                <a:lnTo>
                  <a:pt x="281" y="336"/>
                </a:lnTo>
                <a:lnTo>
                  <a:pt x="266" y="338"/>
                </a:lnTo>
                <a:lnTo>
                  <a:pt x="263" y="341"/>
                </a:lnTo>
                <a:lnTo>
                  <a:pt x="260" y="343"/>
                </a:lnTo>
                <a:lnTo>
                  <a:pt x="256" y="350"/>
                </a:lnTo>
                <a:lnTo>
                  <a:pt x="253" y="350"/>
                </a:lnTo>
                <a:lnTo>
                  <a:pt x="248" y="351"/>
                </a:lnTo>
                <a:lnTo>
                  <a:pt x="243" y="346"/>
                </a:lnTo>
                <a:lnTo>
                  <a:pt x="236" y="350"/>
                </a:lnTo>
                <a:lnTo>
                  <a:pt x="230" y="350"/>
                </a:lnTo>
                <a:lnTo>
                  <a:pt x="226" y="350"/>
                </a:lnTo>
                <a:lnTo>
                  <a:pt x="226" y="355"/>
                </a:lnTo>
                <a:lnTo>
                  <a:pt x="231" y="366"/>
                </a:lnTo>
                <a:lnTo>
                  <a:pt x="231" y="370"/>
                </a:lnTo>
                <a:lnTo>
                  <a:pt x="231" y="371"/>
                </a:lnTo>
                <a:lnTo>
                  <a:pt x="228" y="375"/>
                </a:lnTo>
                <a:lnTo>
                  <a:pt x="225" y="381"/>
                </a:lnTo>
                <a:lnTo>
                  <a:pt x="215" y="383"/>
                </a:lnTo>
                <a:lnTo>
                  <a:pt x="215" y="391"/>
                </a:lnTo>
                <a:lnTo>
                  <a:pt x="215" y="396"/>
                </a:lnTo>
                <a:lnTo>
                  <a:pt x="213" y="401"/>
                </a:lnTo>
                <a:lnTo>
                  <a:pt x="206" y="405"/>
                </a:lnTo>
                <a:lnTo>
                  <a:pt x="203" y="403"/>
                </a:lnTo>
                <a:lnTo>
                  <a:pt x="201" y="403"/>
                </a:lnTo>
                <a:lnTo>
                  <a:pt x="198" y="405"/>
                </a:lnTo>
                <a:lnTo>
                  <a:pt x="198" y="410"/>
                </a:lnTo>
                <a:lnTo>
                  <a:pt x="193" y="417"/>
                </a:lnTo>
                <a:lnTo>
                  <a:pt x="193" y="430"/>
                </a:lnTo>
                <a:lnTo>
                  <a:pt x="193" y="433"/>
                </a:lnTo>
                <a:lnTo>
                  <a:pt x="191" y="437"/>
                </a:lnTo>
                <a:lnTo>
                  <a:pt x="186" y="438"/>
                </a:lnTo>
                <a:lnTo>
                  <a:pt x="184" y="440"/>
                </a:lnTo>
                <a:lnTo>
                  <a:pt x="183" y="443"/>
                </a:lnTo>
                <a:lnTo>
                  <a:pt x="178" y="438"/>
                </a:lnTo>
                <a:lnTo>
                  <a:pt x="171" y="438"/>
                </a:lnTo>
                <a:lnTo>
                  <a:pt x="164" y="437"/>
                </a:lnTo>
                <a:lnTo>
                  <a:pt x="161" y="433"/>
                </a:lnTo>
                <a:lnTo>
                  <a:pt x="161" y="433"/>
                </a:lnTo>
                <a:lnTo>
                  <a:pt x="159" y="423"/>
                </a:lnTo>
                <a:lnTo>
                  <a:pt x="154" y="423"/>
                </a:lnTo>
              </a:path>
            </a:pathLst>
          </a:custGeom>
          <a:solidFill>
            <a:srgbClr val="F5DB6B"/>
          </a:solidFill>
          <a:ln w="6350" cap="rnd" cmpd="sng">
            <a:solidFill>
              <a:srgbClr val="777777"/>
            </a:solidFill>
            <a:prstDash val="sysDot"/>
            <a:round/>
            <a:headEnd type="none" w="med" len="med"/>
            <a:tailEnd type="none" w="med" len="med"/>
          </a:ln>
          <a:effectLst/>
        </p:spPr>
        <p:txBody>
          <a:bodyPr/>
          <a:lstStyle/>
          <a:p>
            <a:pPr>
              <a:lnSpc>
                <a:spcPct val="120000"/>
              </a:lnSpc>
              <a:buSzPct val="100000"/>
            </a:pPr>
            <a:endParaRPr lang="en-US" sz="2600" dirty="0">
              <a:solidFill>
                <a:srgbClr val="FFFFFF"/>
              </a:solidFill>
              <a:latin typeface="Arial" charset="0"/>
            </a:endParaRPr>
          </a:p>
        </p:txBody>
      </p:sp>
      <p:sp>
        <p:nvSpPr>
          <p:cNvPr id="2685142" name="Rectangle 214"/>
          <p:cNvSpPr>
            <a:spLocks noGrp="1" noChangeArrowheads="1"/>
          </p:cNvSpPr>
          <p:nvPr>
            <p:ph type="title"/>
          </p:nvPr>
        </p:nvSpPr>
        <p:spPr bwMode="auto">
          <a:xfrm>
            <a:off x="2634163" y="1358195"/>
            <a:ext cx="3236414" cy="2898919"/>
          </a:xfrm>
          <a:solidFill>
            <a:schemeClr val="bg1"/>
          </a:solidFill>
          <a:ln w="12700" cap="flat">
            <a:solidFill>
              <a:schemeClr val="tx1"/>
            </a:solidFill>
            <a:miter lim="800000"/>
            <a:headEnd/>
            <a:tailEnd/>
          </a:ln>
        </p:spPr>
        <p:txBody>
          <a:bodyPr vert="horz" wrap="square" lIns="91440" tIns="45720" rIns="91440" bIns="45720" numCol="1" anchor="t" anchorCtr="0" compatLnSpc="1">
            <a:prstTxWarp prst="textNoShape">
              <a:avLst/>
            </a:prstTxWarp>
            <a:noAutofit/>
          </a:bodyPr>
          <a:lstStyle/>
          <a:p>
            <a:r>
              <a:rPr lang="en-US" sz="2400" b="1" i="1" dirty="0" smtClean="0">
                <a:solidFill>
                  <a:schemeClr val="tx1"/>
                </a:solidFill>
                <a:latin typeface="Arial" pitchFamily="34" charset="0"/>
                <a:cs typeface="Arial" pitchFamily="34" charset="0"/>
              </a:rPr>
              <a:t>Potential Post-Panamax </a:t>
            </a:r>
            <a:r>
              <a:rPr lang="en-US" sz="2400" b="1" i="1" dirty="0" err="1" smtClean="0">
                <a:solidFill>
                  <a:schemeClr val="tx1"/>
                </a:solidFill>
                <a:latin typeface="Arial" pitchFamily="34" charset="0"/>
                <a:cs typeface="Arial" pitchFamily="34" charset="0"/>
              </a:rPr>
              <a:t>PortS</a:t>
            </a:r>
            <a:r>
              <a:rPr lang="en-US" sz="800" b="1" i="1" dirty="0" smtClean="0">
                <a:solidFill>
                  <a:schemeClr val="tx1"/>
                </a:solidFill>
                <a:latin typeface="Arial" pitchFamily="34" charset="0"/>
                <a:cs typeface="Arial" pitchFamily="34" charset="0"/>
              </a:rPr>
              <a:t/>
            </a:r>
            <a:br>
              <a:rPr lang="en-US" sz="800" b="1" i="1" dirty="0" smtClean="0">
                <a:solidFill>
                  <a:schemeClr val="tx1"/>
                </a:solidFill>
                <a:latin typeface="Arial" pitchFamily="34" charset="0"/>
                <a:cs typeface="Arial" pitchFamily="34" charset="0"/>
              </a:rPr>
            </a:br>
            <a:r>
              <a:rPr lang="en-US" sz="800" b="1" i="1" dirty="0" smtClean="0">
                <a:solidFill>
                  <a:schemeClr val="tx1"/>
                </a:solidFill>
                <a:latin typeface="Arial" pitchFamily="34" charset="0"/>
                <a:cs typeface="Arial" pitchFamily="34" charset="0"/>
              </a:rPr>
              <a:t/>
            </a:r>
            <a:br>
              <a:rPr lang="en-US" sz="800" b="1" i="1" dirty="0" smtClean="0">
                <a:solidFill>
                  <a:schemeClr val="tx1"/>
                </a:solidFill>
                <a:latin typeface="Arial" pitchFamily="34" charset="0"/>
                <a:cs typeface="Arial" pitchFamily="34" charset="0"/>
              </a:rPr>
            </a:br>
            <a:r>
              <a:rPr lang="en-US" sz="1800" b="0" i="1" cap="none" dirty="0" smtClean="0">
                <a:solidFill>
                  <a:schemeClr val="tx1"/>
                </a:solidFill>
              </a:rPr>
              <a:t>NY/NJ completed last year</a:t>
            </a:r>
            <a:r>
              <a:rPr lang="en-US" sz="800" b="0" i="1" cap="none" dirty="0" smtClean="0">
                <a:solidFill>
                  <a:schemeClr val="tx1"/>
                </a:solidFill>
              </a:rPr>
              <a:t/>
            </a:r>
            <a:br>
              <a:rPr lang="en-US" sz="800" b="0" i="1" cap="none" dirty="0" smtClean="0">
                <a:solidFill>
                  <a:schemeClr val="tx1"/>
                </a:solidFill>
              </a:rPr>
            </a:br>
            <a:r>
              <a:rPr lang="en-US" sz="800" b="0" i="1" cap="none" dirty="0" smtClean="0">
                <a:solidFill>
                  <a:schemeClr val="tx1"/>
                </a:solidFill>
              </a:rPr>
              <a:t/>
            </a:r>
            <a:br>
              <a:rPr lang="en-US" sz="800" b="0" i="1" cap="none" dirty="0" smtClean="0">
                <a:solidFill>
                  <a:schemeClr val="tx1"/>
                </a:solidFill>
              </a:rPr>
            </a:br>
            <a:r>
              <a:rPr lang="en-US" sz="1800" b="0" i="1" cap="none" dirty="0" smtClean="0">
                <a:solidFill>
                  <a:schemeClr val="tx1"/>
                </a:solidFill>
              </a:rPr>
              <a:t>Construction underway at Charleston &amp; Savannah</a:t>
            </a:r>
            <a:r>
              <a:rPr lang="en-US" sz="800" b="0" i="1" cap="none" dirty="0" smtClean="0">
                <a:solidFill>
                  <a:schemeClr val="tx1"/>
                </a:solidFill>
              </a:rPr>
              <a:t/>
            </a:r>
            <a:br>
              <a:rPr lang="en-US" sz="800" b="0" i="1" cap="none" dirty="0" smtClean="0">
                <a:solidFill>
                  <a:schemeClr val="tx1"/>
                </a:solidFill>
              </a:rPr>
            </a:br>
            <a:r>
              <a:rPr lang="en-US" sz="800" b="0" i="1" cap="none" dirty="0">
                <a:solidFill>
                  <a:schemeClr val="tx1"/>
                </a:solidFill>
              </a:rPr>
              <a:t/>
            </a:r>
            <a:br>
              <a:rPr lang="en-US" sz="800" b="0" i="1" cap="none" dirty="0">
                <a:solidFill>
                  <a:schemeClr val="tx1"/>
                </a:solidFill>
              </a:rPr>
            </a:br>
            <a:r>
              <a:rPr lang="en-US" sz="1800" b="0" i="1" cap="none" dirty="0" smtClean="0">
                <a:solidFill>
                  <a:schemeClr val="tx1"/>
                </a:solidFill>
              </a:rPr>
              <a:t>Potential Upcoming: Boston, Norfolk, Jacksonville, Mobile, Houston, Freeport</a:t>
            </a:r>
          </a:p>
        </p:txBody>
      </p:sp>
      <p:grpSp>
        <p:nvGrpSpPr>
          <p:cNvPr id="3" name="Group 300"/>
          <p:cNvGrpSpPr/>
          <p:nvPr/>
        </p:nvGrpSpPr>
        <p:grpSpPr>
          <a:xfrm>
            <a:off x="2747356" y="5540319"/>
            <a:ext cx="1031353" cy="569181"/>
            <a:chOff x="2962275" y="5500692"/>
            <a:chExt cx="811215" cy="417512"/>
          </a:xfrm>
        </p:grpSpPr>
        <p:sp>
          <p:nvSpPr>
            <p:cNvPr id="2684932" name="Freeform 4"/>
            <p:cNvSpPr>
              <a:spLocks/>
            </p:cNvSpPr>
            <p:nvPr/>
          </p:nvSpPr>
          <p:spPr bwMode="auto">
            <a:xfrm>
              <a:off x="3241675" y="5553075"/>
              <a:ext cx="88900" cy="65088"/>
            </a:xfrm>
            <a:custGeom>
              <a:avLst/>
              <a:gdLst/>
              <a:ahLst/>
              <a:cxnLst>
                <a:cxn ang="0">
                  <a:pos x="50" y="30"/>
                </a:cxn>
                <a:cxn ang="0">
                  <a:pos x="48" y="32"/>
                </a:cxn>
                <a:cxn ang="0">
                  <a:pos x="45" y="32"/>
                </a:cxn>
                <a:cxn ang="0">
                  <a:pos x="38" y="37"/>
                </a:cxn>
                <a:cxn ang="0">
                  <a:pos x="31" y="30"/>
                </a:cxn>
                <a:cxn ang="0">
                  <a:pos x="28" y="33"/>
                </a:cxn>
                <a:cxn ang="0">
                  <a:pos x="16" y="35"/>
                </a:cxn>
                <a:cxn ang="0">
                  <a:pos x="13" y="30"/>
                </a:cxn>
                <a:cxn ang="0">
                  <a:pos x="3" y="22"/>
                </a:cxn>
                <a:cxn ang="0">
                  <a:pos x="1" y="17"/>
                </a:cxn>
                <a:cxn ang="0">
                  <a:pos x="0" y="12"/>
                </a:cxn>
                <a:cxn ang="0">
                  <a:pos x="11" y="12"/>
                </a:cxn>
                <a:cxn ang="0">
                  <a:pos x="16" y="3"/>
                </a:cxn>
                <a:cxn ang="0">
                  <a:pos x="20" y="0"/>
                </a:cxn>
                <a:cxn ang="0">
                  <a:pos x="26" y="5"/>
                </a:cxn>
                <a:cxn ang="0">
                  <a:pos x="33" y="15"/>
                </a:cxn>
                <a:cxn ang="0">
                  <a:pos x="36" y="20"/>
                </a:cxn>
                <a:cxn ang="0">
                  <a:pos x="40" y="18"/>
                </a:cxn>
                <a:cxn ang="0">
                  <a:pos x="45" y="23"/>
                </a:cxn>
                <a:cxn ang="0">
                  <a:pos x="50" y="30"/>
                </a:cxn>
              </a:cxnLst>
              <a:rect l="0" t="0" r="r" b="b"/>
              <a:pathLst>
                <a:path w="50" h="37">
                  <a:moveTo>
                    <a:pt x="50" y="30"/>
                  </a:moveTo>
                  <a:lnTo>
                    <a:pt x="48" y="32"/>
                  </a:lnTo>
                  <a:lnTo>
                    <a:pt x="45" y="32"/>
                  </a:lnTo>
                  <a:lnTo>
                    <a:pt x="38" y="37"/>
                  </a:lnTo>
                  <a:lnTo>
                    <a:pt x="31" y="30"/>
                  </a:lnTo>
                  <a:lnTo>
                    <a:pt x="28" y="33"/>
                  </a:lnTo>
                  <a:lnTo>
                    <a:pt x="16" y="35"/>
                  </a:lnTo>
                  <a:lnTo>
                    <a:pt x="13" y="30"/>
                  </a:lnTo>
                  <a:lnTo>
                    <a:pt x="3" y="22"/>
                  </a:lnTo>
                  <a:lnTo>
                    <a:pt x="1" y="17"/>
                  </a:lnTo>
                  <a:lnTo>
                    <a:pt x="0" y="12"/>
                  </a:lnTo>
                  <a:lnTo>
                    <a:pt x="11" y="12"/>
                  </a:lnTo>
                  <a:lnTo>
                    <a:pt x="16" y="3"/>
                  </a:lnTo>
                  <a:lnTo>
                    <a:pt x="20" y="0"/>
                  </a:lnTo>
                  <a:lnTo>
                    <a:pt x="26" y="5"/>
                  </a:lnTo>
                  <a:lnTo>
                    <a:pt x="33" y="15"/>
                  </a:lnTo>
                  <a:lnTo>
                    <a:pt x="36" y="20"/>
                  </a:lnTo>
                  <a:lnTo>
                    <a:pt x="40" y="18"/>
                  </a:lnTo>
                  <a:lnTo>
                    <a:pt x="45" y="23"/>
                  </a:lnTo>
                  <a:lnTo>
                    <a:pt x="50" y="3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5036" name="Freeform 108"/>
            <p:cNvSpPr>
              <a:spLocks/>
            </p:cNvSpPr>
            <p:nvPr/>
          </p:nvSpPr>
          <p:spPr bwMode="auto">
            <a:xfrm>
              <a:off x="3019425" y="5500692"/>
              <a:ext cx="68263" cy="52387"/>
            </a:xfrm>
            <a:custGeom>
              <a:avLst/>
              <a:gdLst/>
              <a:ahLst/>
              <a:cxnLst>
                <a:cxn ang="0">
                  <a:pos x="37" y="22"/>
                </a:cxn>
                <a:cxn ang="0">
                  <a:pos x="30" y="30"/>
                </a:cxn>
                <a:cxn ang="0">
                  <a:pos x="19" y="30"/>
                </a:cxn>
                <a:cxn ang="0">
                  <a:pos x="13" y="25"/>
                </a:cxn>
                <a:cxn ang="0">
                  <a:pos x="7" y="25"/>
                </a:cxn>
                <a:cxn ang="0">
                  <a:pos x="0" y="20"/>
                </a:cxn>
                <a:cxn ang="0">
                  <a:pos x="7" y="8"/>
                </a:cxn>
                <a:cxn ang="0">
                  <a:pos x="17" y="2"/>
                </a:cxn>
                <a:cxn ang="0">
                  <a:pos x="30" y="0"/>
                </a:cxn>
                <a:cxn ang="0">
                  <a:pos x="35" y="2"/>
                </a:cxn>
                <a:cxn ang="0">
                  <a:pos x="39" y="7"/>
                </a:cxn>
                <a:cxn ang="0">
                  <a:pos x="37" y="13"/>
                </a:cxn>
                <a:cxn ang="0">
                  <a:pos x="37" y="22"/>
                </a:cxn>
              </a:cxnLst>
              <a:rect l="0" t="0" r="r" b="b"/>
              <a:pathLst>
                <a:path w="39" h="30">
                  <a:moveTo>
                    <a:pt x="37" y="22"/>
                  </a:moveTo>
                  <a:lnTo>
                    <a:pt x="30" y="30"/>
                  </a:lnTo>
                  <a:lnTo>
                    <a:pt x="19" y="30"/>
                  </a:lnTo>
                  <a:lnTo>
                    <a:pt x="13" y="25"/>
                  </a:lnTo>
                  <a:lnTo>
                    <a:pt x="7" y="25"/>
                  </a:lnTo>
                  <a:lnTo>
                    <a:pt x="0" y="20"/>
                  </a:lnTo>
                  <a:lnTo>
                    <a:pt x="7" y="8"/>
                  </a:lnTo>
                  <a:lnTo>
                    <a:pt x="17" y="2"/>
                  </a:lnTo>
                  <a:lnTo>
                    <a:pt x="30" y="0"/>
                  </a:lnTo>
                  <a:lnTo>
                    <a:pt x="35" y="2"/>
                  </a:lnTo>
                  <a:lnTo>
                    <a:pt x="39" y="7"/>
                  </a:lnTo>
                  <a:lnTo>
                    <a:pt x="37" y="13"/>
                  </a:lnTo>
                  <a:lnTo>
                    <a:pt x="37" y="2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5037" name="Freeform 109"/>
            <p:cNvSpPr>
              <a:spLocks/>
            </p:cNvSpPr>
            <p:nvPr/>
          </p:nvSpPr>
          <p:spPr bwMode="auto">
            <a:xfrm>
              <a:off x="2962275" y="5541967"/>
              <a:ext cx="25400" cy="33337"/>
            </a:xfrm>
            <a:custGeom>
              <a:avLst/>
              <a:gdLst/>
              <a:ahLst/>
              <a:cxnLst>
                <a:cxn ang="0">
                  <a:pos x="10" y="0"/>
                </a:cxn>
                <a:cxn ang="0">
                  <a:pos x="14" y="0"/>
                </a:cxn>
                <a:cxn ang="0">
                  <a:pos x="10" y="7"/>
                </a:cxn>
                <a:cxn ang="0">
                  <a:pos x="5" y="12"/>
                </a:cxn>
                <a:cxn ang="0">
                  <a:pos x="4" y="18"/>
                </a:cxn>
                <a:cxn ang="0">
                  <a:pos x="0" y="17"/>
                </a:cxn>
                <a:cxn ang="0">
                  <a:pos x="0" y="10"/>
                </a:cxn>
                <a:cxn ang="0">
                  <a:pos x="9" y="3"/>
                </a:cxn>
                <a:cxn ang="0">
                  <a:pos x="10" y="0"/>
                </a:cxn>
              </a:cxnLst>
              <a:rect l="0" t="0" r="r" b="b"/>
              <a:pathLst>
                <a:path w="14" h="18">
                  <a:moveTo>
                    <a:pt x="10" y="0"/>
                  </a:moveTo>
                  <a:lnTo>
                    <a:pt x="14" y="0"/>
                  </a:lnTo>
                  <a:lnTo>
                    <a:pt x="10" y="7"/>
                  </a:lnTo>
                  <a:lnTo>
                    <a:pt x="5" y="12"/>
                  </a:lnTo>
                  <a:lnTo>
                    <a:pt x="4" y="18"/>
                  </a:lnTo>
                  <a:lnTo>
                    <a:pt x="0" y="17"/>
                  </a:lnTo>
                  <a:lnTo>
                    <a:pt x="0" y="10"/>
                  </a:lnTo>
                  <a:lnTo>
                    <a:pt x="9" y="3"/>
                  </a:lnTo>
                  <a:lnTo>
                    <a:pt x="1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5038" name="Freeform 110"/>
            <p:cNvSpPr>
              <a:spLocks/>
            </p:cNvSpPr>
            <p:nvPr/>
          </p:nvSpPr>
          <p:spPr bwMode="auto">
            <a:xfrm>
              <a:off x="3384551" y="5607050"/>
              <a:ext cx="82551" cy="25400"/>
            </a:xfrm>
            <a:custGeom>
              <a:avLst/>
              <a:gdLst/>
              <a:ahLst/>
              <a:cxnLst>
                <a:cxn ang="0">
                  <a:pos x="47" y="3"/>
                </a:cxn>
                <a:cxn ang="0">
                  <a:pos x="43" y="10"/>
                </a:cxn>
                <a:cxn ang="0">
                  <a:pos x="33" y="13"/>
                </a:cxn>
                <a:cxn ang="0">
                  <a:pos x="18" y="10"/>
                </a:cxn>
                <a:cxn ang="0">
                  <a:pos x="2" y="15"/>
                </a:cxn>
                <a:cxn ang="0">
                  <a:pos x="0" y="10"/>
                </a:cxn>
                <a:cxn ang="0">
                  <a:pos x="5" y="7"/>
                </a:cxn>
                <a:cxn ang="0">
                  <a:pos x="5" y="0"/>
                </a:cxn>
                <a:cxn ang="0">
                  <a:pos x="10" y="3"/>
                </a:cxn>
                <a:cxn ang="0">
                  <a:pos x="23" y="2"/>
                </a:cxn>
                <a:cxn ang="0">
                  <a:pos x="27" y="0"/>
                </a:cxn>
                <a:cxn ang="0">
                  <a:pos x="28" y="3"/>
                </a:cxn>
                <a:cxn ang="0">
                  <a:pos x="47" y="3"/>
                </a:cxn>
              </a:cxnLst>
              <a:rect l="0" t="0" r="r" b="b"/>
              <a:pathLst>
                <a:path w="47" h="15">
                  <a:moveTo>
                    <a:pt x="47" y="3"/>
                  </a:moveTo>
                  <a:lnTo>
                    <a:pt x="43" y="10"/>
                  </a:lnTo>
                  <a:lnTo>
                    <a:pt x="33" y="13"/>
                  </a:lnTo>
                  <a:lnTo>
                    <a:pt x="18" y="10"/>
                  </a:lnTo>
                  <a:lnTo>
                    <a:pt x="2" y="15"/>
                  </a:lnTo>
                  <a:lnTo>
                    <a:pt x="0" y="10"/>
                  </a:lnTo>
                  <a:lnTo>
                    <a:pt x="5" y="7"/>
                  </a:lnTo>
                  <a:lnTo>
                    <a:pt x="5" y="0"/>
                  </a:lnTo>
                  <a:lnTo>
                    <a:pt x="10" y="3"/>
                  </a:lnTo>
                  <a:lnTo>
                    <a:pt x="23" y="2"/>
                  </a:lnTo>
                  <a:lnTo>
                    <a:pt x="27" y="0"/>
                  </a:lnTo>
                  <a:lnTo>
                    <a:pt x="28" y="3"/>
                  </a:lnTo>
                  <a:lnTo>
                    <a:pt x="47" y="3"/>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5039" name="Freeform 111"/>
            <p:cNvSpPr>
              <a:spLocks/>
            </p:cNvSpPr>
            <p:nvPr/>
          </p:nvSpPr>
          <p:spPr bwMode="auto">
            <a:xfrm>
              <a:off x="3473451" y="5622925"/>
              <a:ext cx="101600" cy="65088"/>
            </a:xfrm>
            <a:custGeom>
              <a:avLst/>
              <a:gdLst/>
              <a:ahLst/>
              <a:cxnLst>
                <a:cxn ang="0">
                  <a:pos x="44" y="30"/>
                </a:cxn>
                <a:cxn ang="0">
                  <a:pos x="39" y="35"/>
                </a:cxn>
                <a:cxn ang="0">
                  <a:pos x="28" y="37"/>
                </a:cxn>
                <a:cxn ang="0">
                  <a:pos x="25" y="34"/>
                </a:cxn>
                <a:cxn ang="0">
                  <a:pos x="22" y="25"/>
                </a:cxn>
                <a:cxn ang="0">
                  <a:pos x="18" y="20"/>
                </a:cxn>
                <a:cxn ang="0">
                  <a:pos x="15" y="22"/>
                </a:cxn>
                <a:cxn ang="0">
                  <a:pos x="7" y="20"/>
                </a:cxn>
                <a:cxn ang="0">
                  <a:pos x="0" y="12"/>
                </a:cxn>
                <a:cxn ang="0">
                  <a:pos x="3" y="3"/>
                </a:cxn>
                <a:cxn ang="0">
                  <a:pos x="7" y="0"/>
                </a:cxn>
                <a:cxn ang="0">
                  <a:pos x="13" y="3"/>
                </a:cxn>
                <a:cxn ang="0">
                  <a:pos x="18" y="10"/>
                </a:cxn>
                <a:cxn ang="0">
                  <a:pos x="27" y="5"/>
                </a:cxn>
                <a:cxn ang="0">
                  <a:pos x="35" y="5"/>
                </a:cxn>
                <a:cxn ang="0">
                  <a:pos x="55" y="13"/>
                </a:cxn>
                <a:cxn ang="0">
                  <a:pos x="59" y="17"/>
                </a:cxn>
                <a:cxn ang="0">
                  <a:pos x="55" y="25"/>
                </a:cxn>
                <a:cxn ang="0">
                  <a:pos x="49" y="30"/>
                </a:cxn>
                <a:cxn ang="0">
                  <a:pos x="44" y="30"/>
                </a:cxn>
              </a:cxnLst>
              <a:rect l="0" t="0" r="r" b="b"/>
              <a:pathLst>
                <a:path w="59" h="37">
                  <a:moveTo>
                    <a:pt x="44" y="30"/>
                  </a:moveTo>
                  <a:lnTo>
                    <a:pt x="39" y="35"/>
                  </a:lnTo>
                  <a:lnTo>
                    <a:pt x="28" y="37"/>
                  </a:lnTo>
                  <a:lnTo>
                    <a:pt x="25" y="34"/>
                  </a:lnTo>
                  <a:lnTo>
                    <a:pt x="22" y="25"/>
                  </a:lnTo>
                  <a:lnTo>
                    <a:pt x="18" y="20"/>
                  </a:lnTo>
                  <a:lnTo>
                    <a:pt x="15" y="22"/>
                  </a:lnTo>
                  <a:lnTo>
                    <a:pt x="7" y="20"/>
                  </a:lnTo>
                  <a:lnTo>
                    <a:pt x="0" y="12"/>
                  </a:lnTo>
                  <a:lnTo>
                    <a:pt x="3" y="3"/>
                  </a:lnTo>
                  <a:lnTo>
                    <a:pt x="7" y="0"/>
                  </a:lnTo>
                  <a:lnTo>
                    <a:pt x="13" y="3"/>
                  </a:lnTo>
                  <a:lnTo>
                    <a:pt x="18" y="10"/>
                  </a:lnTo>
                  <a:lnTo>
                    <a:pt x="27" y="5"/>
                  </a:lnTo>
                  <a:lnTo>
                    <a:pt x="35" y="5"/>
                  </a:lnTo>
                  <a:lnTo>
                    <a:pt x="55" y="13"/>
                  </a:lnTo>
                  <a:lnTo>
                    <a:pt x="59" y="17"/>
                  </a:lnTo>
                  <a:lnTo>
                    <a:pt x="55" y="25"/>
                  </a:lnTo>
                  <a:lnTo>
                    <a:pt x="49" y="30"/>
                  </a:lnTo>
                  <a:lnTo>
                    <a:pt x="44" y="3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5040" name="Freeform 112"/>
            <p:cNvSpPr>
              <a:spLocks/>
            </p:cNvSpPr>
            <p:nvPr/>
          </p:nvSpPr>
          <p:spPr bwMode="auto">
            <a:xfrm>
              <a:off x="3425827" y="5646738"/>
              <a:ext cx="34925" cy="30162"/>
            </a:xfrm>
            <a:custGeom>
              <a:avLst/>
              <a:gdLst/>
              <a:ahLst/>
              <a:cxnLst>
                <a:cxn ang="0">
                  <a:pos x="0" y="2"/>
                </a:cxn>
                <a:cxn ang="0">
                  <a:pos x="10" y="0"/>
                </a:cxn>
                <a:cxn ang="0">
                  <a:pos x="20" y="7"/>
                </a:cxn>
                <a:cxn ang="0">
                  <a:pos x="19" y="11"/>
                </a:cxn>
                <a:cxn ang="0">
                  <a:pos x="15" y="16"/>
                </a:cxn>
                <a:cxn ang="0">
                  <a:pos x="9" y="17"/>
                </a:cxn>
                <a:cxn ang="0">
                  <a:pos x="5" y="12"/>
                </a:cxn>
                <a:cxn ang="0">
                  <a:pos x="5" y="9"/>
                </a:cxn>
                <a:cxn ang="0">
                  <a:pos x="0" y="6"/>
                </a:cxn>
                <a:cxn ang="0">
                  <a:pos x="0" y="2"/>
                </a:cxn>
              </a:cxnLst>
              <a:rect l="0" t="0" r="r" b="b"/>
              <a:pathLst>
                <a:path w="20" h="17">
                  <a:moveTo>
                    <a:pt x="0" y="2"/>
                  </a:moveTo>
                  <a:lnTo>
                    <a:pt x="10" y="0"/>
                  </a:lnTo>
                  <a:lnTo>
                    <a:pt x="20" y="7"/>
                  </a:lnTo>
                  <a:lnTo>
                    <a:pt x="19" y="11"/>
                  </a:lnTo>
                  <a:lnTo>
                    <a:pt x="15" y="16"/>
                  </a:lnTo>
                  <a:lnTo>
                    <a:pt x="9" y="17"/>
                  </a:lnTo>
                  <a:lnTo>
                    <a:pt x="5" y="12"/>
                  </a:lnTo>
                  <a:lnTo>
                    <a:pt x="5" y="9"/>
                  </a:lnTo>
                  <a:lnTo>
                    <a:pt x="0" y="6"/>
                  </a:lnTo>
                  <a:lnTo>
                    <a:pt x="0" y="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685041" name="Freeform 113"/>
            <p:cNvSpPr>
              <a:spLocks/>
            </p:cNvSpPr>
            <p:nvPr/>
          </p:nvSpPr>
          <p:spPr bwMode="auto">
            <a:xfrm>
              <a:off x="3589339" y="5719767"/>
              <a:ext cx="184151" cy="198437"/>
            </a:xfrm>
            <a:custGeom>
              <a:avLst/>
              <a:gdLst/>
              <a:ahLst/>
              <a:cxnLst>
                <a:cxn ang="0">
                  <a:pos x="42" y="112"/>
                </a:cxn>
                <a:cxn ang="0">
                  <a:pos x="32" y="106"/>
                </a:cxn>
                <a:cxn ang="0">
                  <a:pos x="25" y="107"/>
                </a:cxn>
                <a:cxn ang="0">
                  <a:pos x="20" y="97"/>
                </a:cxn>
                <a:cxn ang="0">
                  <a:pos x="18" y="77"/>
                </a:cxn>
                <a:cxn ang="0">
                  <a:pos x="12" y="69"/>
                </a:cxn>
                <a:cxn ang="0">
                  <a:pos x="8" y="57"/>
                </a:cxn>
                <a:cxn ang="0">
                  <a:pos x="0" y="44"/>
                </a:cxn>
                <a:cxn ang="0">
                  <a:pos x="5" y="40"/>
                </a:cxn>
                <a:cxn ang="0">
                  <a:pos x="10" y="29"/>
                </a:cxn>
                <a:cxn ang="0">
                  <a:pos x="13" y="22"/>
                </a:cxn>
                <a:cxn ang="0">
                  <a:pos x="13" y="19"/>
                </a:cxn>
                <a:cxn ang="0">
                  <a:pos x="7" y="10"/>
                </a:cxn>
                <a:cxn ang="0">
                  <a:pos x="8" y="0"/>
                </a:cxn>
                <a:cxn ang="0">
                  <a:pos x="18" y="5"/>
                </a:cxn>
                <a:cxn ang="0">
                  <a:pos x="33" y="9"/>
                </a:cxn>
                <a:cxn ang="0">
                  <a:pos x="64" y="15"/>
                </a:cxn>
                <a:cxn ang="0">
                  <a:pos x="74" y="24"/>
                </a:cxn>
                <a:cxn ang="0">
                  <a:pos x="79" y="37"/>
                </a:cxn>
                <a:cxn ang="0">
                  <a:pos x="85" y="34"/>
                </a:cxn>
                <a:cxn ang="0">
                  <a:pos x="87" y="42"/>
                </a:cxn>
                <a:cxn ang="0">
                  <a:pos x="104" y="49"/>
                </a:cxn>
                <a:cxn ang="0">
                  <a:pos x="102" y="56"/>
                </a:cxn>
                <a:cxn ang="0">
                  <a:pos x="94" y="61"/>
                </a:cxn>
                <a:cxn ang="0">
                  <a:pos x="89" y="69"/>
                </a:cxn>
                <a:cxn ang="0">
                  <a:pos x="79" y="77"/>
                </a:cxn>
                <a:cxn ang="0">
                  <a:pos x="67" y="81"/>
                </a:cxn>
                <a:cxn ang="0">
                  <a:pos x="50" y="94"/>
                </a:cxn>
                <a:cxn ang="0">
                  <a:pos x="50" y="101"/>
                </a:cxn>
                <a:cxn ang="0">
                  <a:pos x="42" y="112"/>
                </a:cxn>
              </a:cxnLst>
              <a:rect l="0" t="0" r="r" b="b"/>
              <a:pathLst>
                <a:path w="104" h="112">
                  <a:moveTo>
                    <a:pt x="42" y="112"/>
                  </a:moveTo>
                  <a:lnTo>
                    <a:pt x="32" y="106"/>
                  </a:lnTo>
                  <a:lnTo>
                    <a:pt x="25" y="107"/>
                  </a:lnTo>
                  <a:lnTo>
                    <a:pt x="20" y="97"/>
                  </a:lnTo>
                  <a:lnTo>
                    <a:pt x="18" y="77"/>
                  </a:lnTo>
                  <a:lnTo>
                    <a:pt x="12" y="69"/>
                  </a:lnTo>
                  <a:lnTo>
                    <a:pt x="8" y="57"/>
                  </a:lnTo>
                  <a:lnTo>
                    <a:pt x="0" y="44"/>
                  </a:lnTo>
                  <a:lnTo>
                    <a:pt x="5" y="40"/>
                  </a:lnTo>
                  <a:lnTo>
                    <a:pt x="10" y="29"/>
                  </a:lnTo>
                  <a:lnTo>
                    <a:pt x="13" y="22"/>
                  </a:lnTo>
                  <a:lnTo>
                    <a:pt x="13" y="19"/>
                  </a:lnTo>
                  <a:lnTo>
                    <a:pt x="7" y="10"/>
                  </a:lnTo>
                  <a:lnTo>
                    <a:pt x="8" y="0"/>
                  </a:lnTo>
                  <a:lnTo>
                    <a:pt x="18" y="5"/>
                  </a:lnTo>
                  <a:lnTo>
                    <a:pt x="33" y="9"/>
                  </a:lnTo>
                  <a:lnTo>
                    <a:pt x="64" y="15"/>
                  </a:lnTo>
                  <a:lnTo>
                    <a:pt x="74" y="24"/>
                  </a:lnTo>
                  <a:lnTo>
                    <a:pt x="79" y="37"/>
                  </a:lnTo>
                  <a:lnTo>
                    <a:pt x="85" y="34"/>
                  </a:lnTo>
                  <a:lnTo>
                    <a:pt x="87" y="42"/>
                  </a:lnTo>
                  <a:lnTo>
                    <a:pt x="104" y="49"/>
                  </a:lnTo>
                  <a:lnTo>
                    <a:pt x="102" y="56"/>
                  </a:lnTo>
                  <a:lnTo>
                    <a:pt x="94" y="61"/>
                  </a:lnTo>
                  <a:lnTo>
                    <a:pt x="89" y="69"/>
                  </a:lnTo>
                  <a:lnTo>
                    <a:pt x="79" y="77"/>
                  </a:lnTo>
                  <a:lnTo>
                    <a:pt x="67" y="81"/>
                  </a:lnTo>
                  <a:lnTo>
                    <a:pt x="50" y="94"/>
                  </a:lnTo>
                  <a:lnTo>
                    <a:pt x="50" y="101"/>
                  </a:lnTo>
                  <a:lnTo>
                    <a:pt x="42" y="112"/>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95" name="Freeform 109"/>
            <p:cNvSpPr>
              <a:spLocks/>
            </p:cNvSpPr>
            <p:nvPr/>
          </p:nvSpPr>
          <p:spPr bwMode="auto">
            <a:xfrm>
              <a:off x="2962275" y="5541967"/>
              <a:ext cx="25400" cy="33337"/>
            </a:xfrm>
            <a:custGeom>
              <a:avLst/>
              <a:gdLst/>
              <a:ahLst/>
              <a:cxnLst>
                <a:cxn ang="0">
                  <a:pos x="10" y="0"/>
                </a:cxn>
                <a:cxn ang="0">
                  <a:pos x="14" y="0"/>
                </a:cxn>
                <a:cxn ang="0">
                  <a:pos x="10" y="7"/>
                </a:cxn>
                <a:cxn ang="0">
                  <a:pos x="5" y="12"/>
                </a:cxn>
                <a:cxn ang="0">
                  <a:pos x="4" y="18"/>
                </a:cxn>
                <a:cxn ang="0">
                  <a:pos x="0" y="17"/>
                </a:cxn>
                <a:cxn ang="0">
                  <a:pos x="0" y="10"/>
                </a:cxn>
                <a:cxn ang="0">
                  <a:pos x="9" y="3"/>
                </a:cxn>
                <a:cxn ang="0">
                  <a:pos x="10" y="0"/>
                </a:cxn>
              </a:cxnLst>
              <a:rect l="0" t="0" r="r" b="b"/>
              <a:pathLst>
                <a:path w="14" h="18">
                  <a:moveTo>
                    <a:pt x="10" y="0"/>
                  </a:moveTo>
                  <a:lnTo>
                    <a:pt x="14" y="0"/>
                  </a:lnTo>
                  <a:lnTo>
                    <a:pt x="10" y="7"/>
                  </a:lnTo>
                  <a:lnTo>
                    <a:pt x="5" y="12"/>
                  </a:lnTo>
                  <a:lnTo>
                    <a:pt x="4" y="18"/>
                  </a:lnTo>
                  <a:lnTo>
                    <a:pt x="0" y="17"/>
                  </a:lnTo>
                  <a:lnTo>
                    <a:pt x="0" y="10"/>
                  </a:lnTo>
                  <a:lnTo>
                    <a:pt x="9" y="3"/>
                  </a:lnTo>
                  <a:lnTo>
                    <a:pt x="1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grpSp>
      <p:sp>
        <p:nvSpPr>
          <p:cNvPr id="372" name="Freeform 137"/>
          <p:cNvSpPr>
            <a:spLocks/>
          </p:cNvSpPr>
          <p:nvPr/>
        </p:nvSpPr>
        <p:spPr bwMode="auto">
          <a:xfrm>
            <a:off x="668339" y="6132513"/>
            <a:ext cx="95251" cy="44450"/>
          </a:xfrm>
          <a:custGeom>
            <a:avLst/>
            <a:gdLst/>
            <a:ahLst/>
            <a:cxnLst>
              <a:cxn ang="0">
                <a:pos x="53" y="5"/>
              </a:cxn>
              <a:cxn ang="0">
                <a:pos x="48" y="10"/>
              </a:cxn>
              <a:cxn ang="0">
                <a:pos x="33" y="13"/>
              </a:cxn>
              <a:cxn ang="0">
                <a:pos x="23" y="20"/>
              </a:cxn>
              <a:cxn ang="0">
                <a:pos x="0" y="25"/>
              </a:cxn>
              <a:cxn ang="0">
                <a:pos x="8" y="22"/>
              </a:cxn>
              <a:cxn ang="0">
                <a:pos x="15" y="17"/>
              </a:cxn>
              <a:cxn ang="0">
                <a:pos x="15" y="12"/>
              </a:cxn>
              <a:cxn ang="0">
                <a:pos x="23" y="7"/>
              </a:cxn>
              <a:cxn ang="0">
                <a:pos x="32" y="10"/>
              </a:cxn>
              <a:cxn ang="0">
                <a:pos x="30" y="7"/>
              </a:cxn>
              <a:cxn ang="0">
                <a:pos x="35" y="0"/>
              </a:cxn>
              <a:cxn ang="0">
                <a:pos x="47" y="0"/>
              </a:cxn>
              <a:cxn ang="0">
                <a:pos x="53" y="5"/>
              </a:cxn>
            </a:cxnLst>
            <a:rect l="0" t="0" r="r" b="b"/>
            <a:pathLst>
              <a:path w="53" h="25">
                <a:moveTo>
                  <a:pt x="53" y="5"/>
                </a:moveTo>
                <a:lnTo>
                  <a:pt x="48" y="10"/>
                </a:lnTo>
                <a:lnTo>
                  <a:pt x="33" y="13"/>
                </a:lnTo>
                <a:lnTo>
                  <a:pt x="23" y="20"/>
                </a:lnTo>
                <a:lnTo>
                  <a:pt x="0" y="25"/>
                </a:lnTo>
                <a:lnTo>
                  <a:pt x="8" y="22"/>
                </a:lnTo>
                <a:lnTo>
                  <a:pt x="15" y="17"/>
                </a:lnTo>
                <a:lnTo>
                  <a:pt x="15" y="12"/>
                </a:lnTo>
                <a:lnTo>
                  <a:pt x="23" y="7"/>
                </a:lnTo>
                <a:lnTo>
                  <a:pt x="32" y="10"/>
                </a:lnTo>
                <a:lnTo>
                  <a:pt x="30" y="7"/>
                </a:lnTo>
                <a:lnTo>
                  <a:pt x="35" y="0"/>
                </a:lnTo>
                <a:lnTo>
                  <a:pt x="47" y="0"/>
                </a:lnTo>
                <a:lnTo>
                  <a:pt x="53" y="5"/>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grpSp>
        <p:nvGrpSpPr>
          <p:cNvPr id="4" name="Group 386"/>
          <p:cNvGrpSpPr/>
          <p:nvPr/>
        </p:nvGrpSpPr>
        <p:grpSpPr>
          <a:xfrm>
            <a:off x="754063" y="4521204"/>
            <a:ext cx="2128839" cy="1801809"/>
            <a:chOff x="754063" y="4521204"/>
            <a:chExt cx="2128839" cy="1801809"/>
          </a:xfrm>
        </p:grpSpPr>
        <p:sp>
          <p:nvSpPr>
            <p:cNvPr id="291" name="Freeform 32"/>
            <p:cNvSpPr>
              <a:spLocks/>
            </p:cNvSpPr>
            <p:nvPr/>
          </p:nvSpPr>
          <p:spPr bwMode="auto">
            <a:xfrm>
              <a:off x="1106490" y="4521204"/>
              <a:ext cx="1776412" cy="1787525"/>
            </a:xfrm>
            <a:custGeom>
              <a:avLst/>
              <a:gdLst/>
              <a:ahLst/>
              <a:cxnLst>
                <a:cxn ang="0">
                  <a:pos x="74" y="679"/>
                </a:cxn>
                <a:cxn ang="0">
                  <a:pos x="87" y="599"/>
                </a:cxn>
                <a:cxn ang="0">
                  <a:pos x="46" y="625"/>
                </a:cxn>
                <a:cxn ang="0">
                  <a:pos x="22" y="559"/>
                </a:cxn>
                <a:cxn ang="0">
                  <a:pos x="57" y="567"/>
                </a:cxn>
                <a:cxn ang="0">
                  <a:pos x="24" y="537"/>
                </a:cxn>
                <a:cxn ang="0">
                  <a:pos x="16" y="537"/>
                </a:cxn>
                <a:cxn ang="0">
                  <a:pos x="7" y="495"/>
                </a:cxn>
                <a:cxn ang="0">
                  <a:pos x="56" y="461"/>
                </a:cxn>
                <a:cxn ang="0">
                  <a:pos x="108" y="451"/>
                </a:cxn>
                <a:cxn ang="0">
                  <a:pos x="181" y="385"/>
                </a:cxn>
                <a:cxn ang="0">
                  <a:pos x="134" y="374"/>
                </a:cxn>
                <a:cxn ang="0">
                  <a:pos x="56" y="341"/>
                </a:cxn>
                <a:cxn ang="0">
                  <a:pos x="32" y="271"/>
                </a:cxn>
                <a:cxn ang="0">
                  <a:pos x="103" y="259"/>
                </a:cxn>
                <a:cxn ang="0">
                  <a:pos x="141" y="274"/>
                </a:cxn>
                <a:cxn ang="0">
                  <a:pos x="195" y="272"/>
                </a:cxn>
                <a:cxn ang="0">
                  <a:pos x="215" y="279"/>
                </a:cxn>
                <a:cxn ang="0">
                  <a:pos x="191" y="232"/>
                </a:cxn>
                <a:cxn ang="0">
                  <a:pos x="134" y="115"/>
                </a:cxn>
                <a:cxn ang="0">
                  <a:pos x="258" y="45"/>
                </a:cxn>
                <a:cxn ang="0">
                  <a:pos x="303" y="40"/>
                </a:cxn>
                <a:cxn ang="0">
                  <a:pos x="338" y="28"/>
                </a:cxn>
                <a:cxn ang="0">
                  <a:pos x="384" y="31"/>
                </a:cxn>
                <a:cxn ang="0">
                  <a:pos x="417" y="33"/>
                </a:cxn>
                <a:cxn ang="0">
                  <a:pos x="471" y="72"/>
                </a:cxn>
                <a:cxn ang="0">
                  <a:pos x="553" y="105"/>
                </a:cxn>
                <a:cxn ang="0">
                  <a:pos x="688" y="154"/>
                </a:cxn>
                <a:cxn ang="0">
                  <a:pos x="721" y="719"/>
                </a:cxn>
                <a:cxn ang="0">
                  <a:pos x="839" y="756"/>
                </a:cxn>
                <a:cxn ang="0">
                  <a:pos x="924" y="883"/>
                </a:cxn>
                <a:cxn ang="0">
                  <a:pos x="1004" y="978"/>
                </a:cxn>
                <a:cxn ang="0">
                  <a:pos x="977" y="987"/>
                </a:cxn>
                <a:cxn ang="0">
                  <a:pos x="941" y="950"/>
                </a:cxn>
                <a:cxn ang="0">
                  <a:pos x="939" y="933"/>
                </a:cxn>
                <a:cxn ang="0">
                  <a:pos x="910" y="883"/>
                </a:cxn>
                <a:cxn ang="0">
                  <a:pos x="889" y="860"/>
                </a:cxn>
                <a:cxn ang="0">
                  <a:pos x="879" y="831"/>
                </a:cxn>
                <a:cxn ang="0">
                  <a:pos x="844" y="791"/>
                </a:cxn>
                <a:cxn ang="0">
                  <a:pos x="830" y="783"/>
                </a:cxn>
                <a:cxn ang="0">
                  <a:pos x="818" y="786"/>
                </a:cxn>
                <a:cxn ang="0">
                  <a:pos x="795" y="786"/>
                </a:cxn>
                <a:cxn ang="0">
                  <a:pos x="803" y="799"/>
                </a:cxn>
                <a:cxn ang="0">
                  <a:pos x="797" y="823"/>
                </a:cxn>
                <a:cxn ang="0">
                  <a:pos x="740" y="774"/>
                </a:cxn>
                <a:cxn ang="0">
                  <a:pos x="718" y="748"/>
                </a:cxn>
                <a:cxn ang="0">
                  <a:pos x="650" y="724"/>
                </a:cxn>
                <a:cxn ang="0">
                  <a:pos x="564" y="682"/>
                </a:cxn>
                <a:cxn ang="0">
                  <a:pos x="524" y="669"/>
                </a:cxn>
                <a:cxn ang="0">
                  <a:pos x="526" y="647"/>
                </a:cxn>
                <a:cxn ang="0">
                  <a:pos x="494" y="649"/>
                </a:cxn>
                <a:cxn ang="0">
                  <a:pos x="476" y="642"/>
                </a:cxn>
                <a:cxn ang="0">
                  <a:pos x="467" y="662"/>
                </a:cxn>
                <a:cxn ang="0">
                  <a:pos x="472" y="684"/>
                </a:cxn>
                <a:cxn ang="0">
                  <a:pos x="461" y="704"/>
                </a:cxn>
                <a:cxn ang="0">
                  <a:pos x="424" y="714"/>
                </a:cxn>
                <a:cxn ang="0">
                  <a:pos x="407" y="714"/>
                </a:cxn>
                <a:cxn ang="0">
                  <a:pos x="360" y="734"/>
                </a:cxn>
                <a:cxn ang="0">
                  <a:pos x="379" y="682"/>
                </a:cxn>
                <a:cxn ang="0">
                  <a:pos x="430" y="622"/>
                </a:cxn>
                <a:cxn ang="0">
                  <a:pos x="352" y="672"/>
                </a:cxn>
                <a:cxn ang="0">
                  <a:pos x="318" y="694"/>
                </a:cxn>
              </a:cxnLst>
              <a:rect l="0" t="0" r="r" b="b"/>
              <a:pathLst>
                <a:path w="1004" h="1009">
                  <a:moveTo>
                    <a:pt x="84" y="701"/>
                  </a:moveTo>
                  <a:lnTo>
                    <a:pt x="82" y="702"/>
                  </a:lnTo>
                  <a:lnTo>
                    <a:pt x="82" y="704"/>
                  </a:lnTo>
                  <a:lnTo>
                    <a:pt x="69" y="707"/>
                  </a:lnTo>
                  <a:lnTo>
                    <a:pt x="71" y="704"/>
                  </a:lnTo>
                  <a:lnTo>
                    <a:pt x="71" y="702"/>
                  </a:lnTo>
                  <a:lnTo>
                    <a:pt x="69" y="704"/>
                  </a:lnTo>
                  <a:lnTo>
                    <a:pt x="59" y="699"/>
                  </a:lnTo>
                  <a:lnTo>
                    <a:pt x="67" y="701"/>
                  </a:lnTo>
                  <a:lnTo>
                    <a:pt x="76" y="696"/>
                  </a:lnTo>
                  <a:lnTo>
                    <a:pt x="72" y="696"/>
                  </a:lnTo>
                  <a:lnTo>
                    <a:pt x="74" y="684"/>
                  </a:lnTo>
                  <a:lnTo>
                    <a:pt x="72" y="681"/>
                  </a:lnTo>
                  <a:lnTo>
                    <a:pt x="82" y="679"/>
                  </a:lnTo>
                  <a:lnTo>
                    <a:pt x="74" y="677"/>
                  </a:lnTo>
                  <a:lnTo>
                    <a:pt x="74" y="679"/>
                  </a:lnTo>
                  <a:lnTo>
                    <a:pt x="72" y="674"/>
                  </a:lnTo>
                  <a:lnTo>
                    <a:pt x="72" y="666"/>
                  </a:lnTo>
                  <a:lnTo>
                    <a:pt x="74" y="664"/>
                  </a:lnTo>
                  <a:lnTo>
                    <a:pt x="74" y="669"/>
                  </a:lnTo>
                  <a:lnTo>
                    <a:pt x="76" y="661"/>
                  </a:lnTo>
                  <a:lnTo>
                    <a:pt x="84" y="657"/>
                  </a:lnTo>
                  <a:lnTo>
                    <a:pt x="79" y="622"/>
                  </a:lnTo>
                  <a:lnTo>
                    <a:pt x="81" y="619"/>
                  </a:lnTo>
                  <a:lnTo>
                    <a:pt x="81" y="615"/>
                  </a:lnTo>
                  <a:lnTo>
                    <a:pt x="84" y="614"/>
                  </a:lnTo>
                  <a:lnTo>
                    <a:pt x="81" y="612"/>
                  </a:lnTo>
                  <a:lnTo>
                    <a:pt x="81" y="615"/>
                  </a:lnTo>
                  <a:lnTo>
                    <a:pt x="77" y="617"/>
                  </a:lnTo>
                  <a:lnTo>
                    <a:pt x="79" y="614"/>
                  </a:lnTo>
                  <a:lnTo>
                    <a:pt x="77" y="607"/>
                  </a:lnTo>
                  <a:lnTo>
                    <a:pt x="87" y="599"/>
                  </a:lnTo>
                  <a:lnTo>
                    <a:pt x="87" y="594"/>
                  </a:lnTo>
                  <a:lnTo>
                    <a:pt x="99" y="590"/>
                  </a:lnTo>
                  <a:lnTo>
                    <a:pt x="93" y="590"/>
                  </a:lnTo>
                  <a:lnTo>
                    <a:pt x="93" y="585"/>
                  </a:lnTo>
                  <a:lnTo>
                    <a:pt x="91" y="592"/>
                  </a:lnTo>
                  <a:lnTo>
                    <a:pt x="87" y="592"/>
                  </a:lnTo>
                  <a:lnTo>
                    <a:pt x="79" y="600"/>
                  </a:lnTo>
                  <a:lnTo>
                    <a:pt x="79" y="604"/>
                  </a:lnTo>
                  <a:lnTo>
                    <a:pt x="74" y="605"/>
                  </a:lnTo>
                  <a:lnTo>
                    <a:pt x="74" y="609"/>
                  </a:lnTo>
                  <a:lnTo>
                    <a:pt x="71" y="607"/>
                  </a:lnTo>
                  <a:lnTo>
                    <a:pt x="76" y="614"/>
                  </a:lnTo>
                  <a:lnTo>
                    <a:pt x="71" y="622"/>
                  </a:lnTo>
                  <a:lnTo>
                    <a:pt x="64" y="620"/>
                  </a:lnTo>
                  <a:lnTo>
                    <a:pt x="61" y="624"/>
                  </a:lnTo>
                  <a:lnTo>
                    <a:pt x="46" y="625"/>
                  </a:lnTo>
                  <a:lnTo>
                    <a:pt x="26" y="619"/>
                  </a:lnTo>
                  <a:lnTo>
                    <a:pt x="24" y="612"/>
                  </a:lnTo>
                  <a:lnTo>
                    <a:pt x="27" y="610"/>
                  </a:lnTo>
                  <a:lnTo>
                    <a:pt x="21" y="602"/>
                  </a:lnTo>
                  <a:lnTo>
                    <a:pt x="17" y="592"/>
                  </a:lnTo>
                  <a:lnTo>
                    <a:pt x="19" y="587"/>
                  </a:lnTo>
                  <a:lnTo>
                    <a:pt x="14" y="589"/>
                  </a:lnTo>
                  <a:lnTo>
                    <a:pt x="9" y="580"/>
                  </a:lnTo>
                  <a:lnTo>
                    <a:pt x="7" y="577"/>
                  </a:lnTo>
                  <a:lnTo>
                    <a:pt x="11" y="577"/>
                  </a:lnTo>
                  <a:lnTo>
                    <a:pt x="14" y="574"/>
                  </a:lnTo>
                  <a:lnTo>
                    <a:pt x="6" y="574"/>
                  </a:lnTo>
                  <a:lnTo>
                    <a:pt x="2" y="569"/>
                  </a:lnTo>
                  <a:lnTo>
                    <a:pt x="16" y="565"/>
                  </a:lnTo>
                  <a:lnTo>
                    <a:pt x="17" y="560"/>
                  </a:lnTo>
                  <a:lnTo>
                    <a:pt x="22" y="559"/>
                  </a:lnTo>
                  <a:lnTo>
                    <a:pt x="22" y="554"/>
                  </a:lnTo>
                  <a:lnTo>
                    <a:pt x="24" y="557"/>
                  </a:lnTo>
                  <a:lnTo>
                    <a:pt x="29" y="557"/>
                  </a:lnTo>
                  <a:lnTo>
                    <a:pt x="26" y="559"/>
                  </a:lnTo>
                  <a:lnTo>
                    <a:pt x="27" y="560"/>
                  </a:lnTo>
                  <a:lnTo>
                    <a:pt x="37" y="565"/>
                  </a:lnTo>
                  <a:lnTo>
                    <a:pt x="37" y="572"/>
                  </a:lnTo>
                  <a:lnTo>
                    <a:pt x="29" y="577"/>
                  </a:lnTo>
                  <a:lnTo>
                    <a:pt x="46" y="569"/>
                  </a:lnTo>
                  <a:lnTo>
                    <a:pt x="49" y="572"/>
                  </a:lnTo>
                  <a:lnTo>
                    <a:pt x="46" y="580"/>
                  </a:lnTo>
                  <a:lnTo>
                    <a:pt x="57" y="579"/>
                  </a:lnTo>
                  <a:lnTo>
                    <a:pt x="57" y="575"/>
                  </a:lnTo>
                  <a:lnTo>
                    <a:pt x="59" y="575"/>
                  </a:lnTo>
                  <a:lnTo>
                    <a:pt x="47" y="565"/>
                  </a:lnTo>
                  <a:lnTo>
                    <a:pt x="57" y="567"/>
                  </a:lnTo>
                  <a:lnTo>
                    <a:pt x="52" y="562"/>
                  </a:lnTo>
                  <a:lnTo>
                    <a:pt x="56" y="560"/>
                  </a:lnTo>
                  <a:lnTo>
                    <a:pt x="46" y="565"/>
                  </a:lnTo>
                  <a:lnTo>
                    <a:pt x="31" y="560"/>
                  </a:lnTo>
                  <a:lnTo>
                    <a:pt x="29" y="555"/>
                  </a:lnTo>
                  <a:lnTo>
                    <a:pt x="24" y="552"/>
                  </a:lnTo>
                  <a:lnTo>
                    <a:pt x="22" y="552"/>
                  </a:lnTo>
                  <a:lnTo>
                    <a:pt x="21" y="552"/>
                  </a:lnTo>
                  <a:lnTo>
                    <a:pt x="17" y="554"/>
                  </a:lnTo>
                  <a:lnTo>
                    <a:pt x="17" y="552"/>
                  </a:lnTo>
                  <a:lnTo>
                    <a:pt x="16" y="548"/>
                  </a:lnTo>
                  <a:lnTo>
                    <a:pt x="29" y="545"/>
                  </a:lnTo>
                  <a:lnTo>
                    <a:pt x="24" y="542"/>
                  </a:lnTo>
                  <a:lnTo>
                    <a:pt x="21" y="545"/>
                  </a:lnTo>
                  <a:lnTo>
                    <a:pt x="19" y="540"/>
                  </a:lnTo>
                  <a:lnTo>
                    <a:pt x="24" y="537"/>
                  </a:lnTo>
                  <a:lnTo>
                    <a:pt x="22" y="533"/>
                  </a:lnTo>
                  <a:lnTo>
                    <a:pt x="22" y="537"/>
                  </a:lnTo>
                  <a:lnTo>
                    <a:pt x="21" y="538"/>
                  </a:lnTo>
                  <a:lnTo>
                    <a:pt x="16" y="535"/>
                  </a:lnTo>
                  <a:lnTo>
                    <a:pt x="21" y="532"/>
                  </a:lnTo>
                  <a:lnTo>
                    <a:pt x="22" y="528"/>
                  </a:lnTo>
                  <a:lnTo>
                    <a:pt x="21" y="528"/>
                  </a:lnTo>
                  <a:lnTo>
                    <a:pt x="24" y="527"/>
                  </a:lnTo>
                  <a:lnTo>
                    <a:pt x="24" y="525"/>
                  </a:lnTo>
                  <a:lnTo>
                    <a:pt x="34" y="523"/>
                  </a:lnTo>
                  <a:lnTo>
                    <a:pt x="39" y="517"/>
                  </a:lnTo>
                  <a:lnTo>
                    <a:pt x="26" y="523"/>
                  </a:lnTo>
                  <a:lnTo>
                    <a:pt x="21" y="528"/>
                  </a:lnTo>
                  <a:lnTo>
                    <a:pt x="21" y="532"/>
                  </a:lnTo>
                  <a:lnTo>
                    <a:pt x="14" y="533"/>
                  </a:lnTo>
                  <a:lnTo>
                    <a:pt x="16" y="537"/>
                  </a:lnTo>
                  <a:lnTo>
                    <a:pt x="12" y="542"/>
                  </a:lnTo>
                  <a:lnTo>
                    <a:pt x="7" y="537"/>
                  </a:lnTo>
                  <a:lnTo>
                    <a:pt x="9" y="530"/>
                  </a:lnTo>
                  <a:lnTo>
                    <a:pt x="11" y="527"/>
                  </a:lnTo>
                  <a:lnTo>
                    <a:pt x="4" y="523"/>
                  </a:lnTo>
                  <a:lnTo>
                    <a:pt x="6" y="518"/>
                  </a:lnTo>
                  <a:lnTo>
                    <a:pt x="9" y="517"/>
                  </a:lnTo>
                  <a:lnTo>
                    <a:pt x="11" y="513"/>
                  </a:lnTo>
                  <a:lnTo>
                    <a:pt x="9" y="510"/>
                  </a:lnTo>
                  <a:lnTo>
                    <a:pt x="0" y="512"/>
                  </a:lnTo>
                  <a:lnTo>
                    <a:pt x="0" y="505"/>
                  </a:lnTo>
                  <a:lnTo>
                    <a:pt x="4" y="500"/>
                  </a:lnTo>
                  <a:lnTo>
                    <a:pt x="4" y="503"/>
                  </a:lnTo>
                  <a:lnTo>
                    <a:pt x="14" y="505"/>
                  </a:lnTo>
                  <a:lnTo>
                    <a:pt x="9" y="500"/>
                  </a:lnTo>
                  <a:lnTo>
                    <a:pt x="7" y="495"/>
                  </a:lnTo>
                  <a:lnTo>
                    <a:pt x="21" y="497"/>
                  </a:lnTo>
                  <a:lnTo>
                    <a:pt x="19" y="488"/>
                  </a:lnTo>
                  <a:lnTo>
                    <a:pt x="22" y="482"/>
                  </a:lnTo>
                  <a:lnTo>
                    <a:pt x="46" y="465"/>
                  </a:lnTo>
                  <a:lnTo>
                    <a:pt x="52" y="465"/>
                  </a:lnTo>
                  <a:lnTo>
                    <a:pt x="51" y="470"/>
                  </a:lnTo>
                  <a:lnTo>
                    <a:pt x="57" y="473"/>
                  </a:lnTo>
                  <a:lnTo>
                    <a:pt x="52" y="475"/>
                  </a:lnTo>
                  <a:lnTo>
                    <a:pt x="57" y="475"/>
                  </a:lnTo>
                  <a:lnTo>
                    <a:pt x="56" y="472"/>
                  </a:lnTo>
                  <a:lnTo>
                    <a:pt x="57" y="468"/>
                  </a:lnTo>
                  <a:lnTo>
                    <a:pt x="52" y="468"/>
                  </a:lnTo>
                  <a:lnTo>
                    <a:pt x="54" y="466"/>
                  </a:lnTo>
                  <a:lnTo>
                    <a:pt x="52" y="465"/>
                  </a:lnTo>
                  <a:lnTo>
                    <a:pt x="66" y="458"/>
                  </a:lnTo>
                  <a:lnTo>
                    <a:pt x="56" y="461"/>
                  </a:lnTo>
                  <a:lnTo>
                    <a:pt x="56" y="451"/>
                  </a:lnTo>
                  <a:lnTo>
                    <a:pt x="59" y="453"/>
                  </a:lnTo>
                  <a:lnTo>
                    <a:pt x="57" y="450"/>
                  </a:lnTo>
                  <a:lnTo>
                    <a:pt x="64" y="440"/>
                  </a:lnTo>
                  <a:lnTo>
                    <a:pt x="74" y="445"/>
                  </a:lnTo>
                  <a:lnTo>
                    <a:pt x="69" y="435"/>
                  </a:lnTo>
                  <a:lnTo>
                    <a:pt x="76" y="433"/>
                  </a:lnTo>
                  <a:lnTo>
                    <a:pt x="82" y="431"/>
                  </a:lnTo>
                  <a:lnTo>
                    <a:pt x="93" y="438"/>
                  </a:lnTo>
                  <a:lnTo>
                    <a:pt x="94" y="441"/>
                  </a:lnTo>
                  <a:lnTo>
                    <a:pt x="93" y="443"/>
                  </a:lnTo>
                  <a:lnTo>
                    <a:pt x="96" y="443"/>
                  </a:lnTo>
                  <a:lnTo>
                    <a:pt x="86" y="450"/>
                  </a:lnTo>
                  <a:lnTo>
                    <a:pt x="96" y="445"/>
                  </a:lnTo>
                  <a:lnTo>
                    <a:pt x="99" y="451"/>
                  </a:lnTo>
                  <a:lnTo>
                    <a:pt x="108" y="451"/>
                  </a:lnTo>
                  <a:lnTo>
                    <a:pt x="119" y="445"/>
                  </a:lnTo>
                  <a:lnTo>
                    <a:pt x="121" y="443"/>
                  </a:lnTo>
                  <a:lnTo>
                    <a:pt x="134" y="433"/>
                  </a:lnTo>
                  <a:lnTo>
                    <a:pt x="133" y="430"/>
                  </a:lnTo>
                  <a:lnTo>
                    <a:pt x="139" y="436"/>
                  </a:lnTo>
                  <a:lnTo>
                    <a:pt x="134" y="438"/>
                  </a:lnTo>
                  <a:lnTo>
                    <a:pt x="161" y="440"/>
                  </a:lnTo>
                  <a:lnTo>
                    <a:pt x="174" y="430"/>
                  </a:lnTo>
                  <a:lnTo>
                    <a:pt x="176" y="423"/>
                  </a:lnTo>
                  <a:lnTo>
                    <a:pt x="176" y="410"/>
                  </a:lnTo>
                  <a:lnTo>
                    <a:pt x="178" y="400"/>
                  </a:lnTo>
                  <a:lnTo>
                    <a:pt x="173" y="390"/>
                  </a:lnTo>
                  <a:lnTo>
                    <a:pt x="174" y="388"/>
                  </a:lnTo>
                  <a:lnTo>
                    <a:pt x="166" y="388"/>
                  </a:lnTo>
                  <a:lnTo>
                    <a:pt x="171" y="381"/>
                  </a:lnTo>
                  <a:lnTo>
                    <a:pt x="181" y="385"/>
                  </a:lnTo>
                  <a:lnTo>
                    <a:pt x="179" y="381"/>
                  </a:lnTo>
                  <a:lnTo>
                    <a:pt x="188" y="379"/>
                  </a:lnTo>
                  <a:lnTo>
                    <a:pt x="190" y="374"/>
                  </a:lnTo>
                  <a:lnTo>
                    <a:pt x="185" y="359"/>
                  </a:lnTo>
                  <a:lnTo>
                    <a:pt x="188" y="361"/>
                  </a:lnTo>
                  <a:lnTo>
                    <a:pt x="183" y="359"/>
                  </a:lnTo>
                  <a:lnTo>
                    <a:pt x="176" y="366"/>
                  </a:lnTo>
                  <a:lnTo>
                    <a:pt x="171" y="368"/>
                  </a:lnTo>
                  <a:lnTo>
                    <a:pt x="168" y="361"/>
                  </a:lnTo>
                  <a:lnTo>
                    <a:pt x="168" y="364"/>
                  </a:lnTo>
                  <a:lnTo>
                    <a:pt x="163" y="368"/>
                  </a:lnTo>
                  <a:lnTo>
                    <a:pt x="158" y="366"/>
                  </a:lnTo>
                  <a:lnTo>
                    <a:pt x="143" y="373"/>
                  </a:lnTo>
                  <a:lnTo>
                    <a:pt x="139" y="379"/>
                  </a:lnTo>
                  <a:lnTo>
                    <a:pt x="134" y="381"/>
                  </a:lnTo>
                  <a:lnTo>
                    <a:pt x="134" y="374"/>
                  </a:lnTo>
                  <a:lnTo>
                    <a:pt x="136" y="373"/>
                  </a:lnTo>
                  <a:lnTo>
                    <a:pt x="133" y="368"/>
                  </a:lnTo>
                  <a:lnTo>
                    <a:pt x="131" y="361"/>
                  </a:lnTo>
                  <a:lnTo>
                    <a:pt x="124" y="363"/>
                  </a:lnTo>
                  <a:lnTo>
                    <a:pt x="131" y="369"/>
                  </a:lnTo>
                  <a:lnTo>
                    <a:pt x="128" y="374"/>
                  </a:lnTo>
                  <a:lnTo>
                    <a:pt x="121" y="363"/>
                  </a:lnTo>
                  <a:lnTo>
                    <a:pt x="101" y="356"/>
                  </a:lnTo>
                  <a:lnTo>
                    <a:pt x="91" y="359"/>
                  </a:lnTo>
                  <a:lnTo>
                    <a:pt x="93" y="358"/>
                  </a:lnTo>
                  <a:lnTo>
                    <a:pt x="86" y="358"/>
                  </a:lnTo>
                  <a:lnTo>
                    <a:pt x="87" y="354"/>
                  </a:lnTo>
                  <a:lnTo>
                    <a:pt x="86" y="359"/>
                  </a:lnTo>
                  <a:lnTo>
                    <a:pt x="89" y="359"/>
                  </a:lnTo>
                  <a:lnTo>
                    <a:pt x="82" y="359"/>
                  </a:lnTo>
                  <a:lnTo>
                    <a:pt x="56" y="341"/>
                  </a:lnTo>
                  <a:lnTo>
                    <a:pt x="52" y="331"/>
                  </a:lnTo>
                  <a:lnTo>
                    <a:pt x="59" y="323"/>
                  </a:lnTo>
                  <a:lnTo>
                    <a:pt x="54" y="314"/>
                  </a:lnTo>
                  <a:lnTo>
                    <a:pt x="51" y="306"/>
                  </a:lnTo>
                  <a:lnTo>
                    <a:pt x="51" y="301"/>
                  </a:lnTo>
                  <a:lnTo>
                    <a:pt x="56" y="298"/>
                  </a:lnTo>
                  <a:lnTo>
                    <a:pt x="51" y="304"/>
                  </a:lnTo>
                  <a:lnTo>
                    <a:pt x="56" y="308"/>
                  </a:lnTo>
                  <a:lnTo>
                    <a:pt x="59" y="308"/>
                  </a:lnTo>
                  <a:lnTo>
                    <a:pt x="62" y="306"/>
                  </a:lnTo>
                  <a:lnTo>
                    <a:pt x="62" y="303"/>
                  </a:lnTo>
                  <a:lnTo>
                    <a:pt x="66" y="301"/>
                  </a:lnTo>
                  <a:lnTo>
                    <a:pt x="72" y="306"/>
                  </a:lnTo>
                  <a:lnTo>
                    <a:pt x="62" y="294"/>
                  </a:lnTo>
                  <a:lnTo>
                    <a:pt x="44" y="284"/>
                  </a:lnTo>
                  <a:lnTo>
                    <a:pt x="32" y="271"/>
                  </a:lnTo>
                  <a:lnTo>
                    <a:pt x="34" y="266"/>
                  </a:lnTo>
                  <a:lnTo>
                    <a:pt x="42" y="262"/>
                  </a:lnTo>
                  <a:lnTo>
                    <a:pt x="36" y="264"/>
                  </a:lnTo>
                  <a:lnTo>
                    <a:pt x="34" y="267"/>
                  </a:lnTo>
                  <a:lnTo>
                    <a:pt x="42" y="266"/>
                  </a:lnTo>
                  <a:lnTo>
                    <a:pt x="49" y="267"/>
                  </a:lnTo>
                  <a:lnTo>
                    <a:pt x="49" y="262"/>
                  </a:lnTo>
                  <a:lnTo>
                    <a:pt x="56" y="259"/>
                  </a:lnTo>
                  <a:lnTo>
                    <a:pt x="62" y="262"/>
                  </a:lnTo>
                  <a:lnTo>
                    <a:pt x="67" y="261"/>
                  </a:lnTo>
                  <a:lnTo>
                    <a:pt x="66" y="257"/>
                  </a:lnTo>
                  <a:lnTo>
                    <a:pt x="71" y="259"/>
                  </a:lnTo>
                  <a:lnTo>
                    <a:pt x="74" y="254"/>
                  </a:lnTo>
                  <a:lnTo>
                    <a:pt x="86" y="252"/>
                  </a:lnTo>
                  <a:lnTo>
                    <a:pt x="94" y="259"/>
                  </a:lnTo>
                  <a:lnTo>
                    <a:pt x="103" y="259"/>
                  </a:lnTo>
                  <a:lnTo>
                    <a:pt x="96" y="252"/>
                  </a:lnTo>
                  <a:lnTo>
                    <a:pt x="101" y="247"/>
                  </a:lnTo>
                  <a:lnTo>
                    <a:pt x="116" y="244"/>
                  </a:lnTo>
                  <a:lnTo>
                    <a:pt x="118" y="249"/>
                  </a:lnTo>
                  <a:lnTo>
                    <a:pt x="129" y="242"/>
                  </a:lnTo>
                  <a:lnTo>
                    <a:pt x="136" y="242"/>
                  </a:lnTo>
                  <a:lnTo>
                    <a:pt x="138" y="242"/>
                  </a:lnTo>
                  <a:lnTo>
                    <a:pt x="148" y="244"/>
                  </a:lnTo>
                  <a:lnTo>
                    <a:pt x="154" y="249"/>
                  </a:lnTo>
                  <a:lnTo>
                    <a:pt x="146" y="246"/>
                  </a:lnTo>
                  <a:lnTo>
                    <a:pt x="149" y="251"/>
                  </a:lnTo>
                  <a:lnTo>
                    <a:pt x="144" y="257"/>
                  </a:lnTo>
                  <a:lnTo>
                    <a:pt x="144" y="264"/>
                  </a:lnTo>
                  <a:lnTo>
                    <a:pt x="134" y="267"/>
                  </a:lnTo>
                  <a:lnTo>
                    <a:pt x="141" y="267"/>
                  </a:lnTo>
                  <a:lnTo>
                    <a:pt x="141" y="274"/>
                  </a:lnTo>
                  <a:lnTo>
                    <a:pt x="144" y="277"/>
                  </a:lnTo>
                  <a:lnTo>
                    <a:pt x="166" y="281"/>
                  </a:lnTo>
                  <a:lnTo>
                    <a:pt x="166" y="289"/>
                  </a:lnTo>
                  <a:lnTo>
                    <a:pt x="179" y="287"/>
                  </a:lnTo>
                  <a:lnTo>
                    <a:pt x="185" y="296"/>
                  </a:lnTo>
                  <a:lnTo>
                    <a:pt x="185" y="292"/>
                  </a:lnTo>
                  <a:lnTo>
                    <a:pt x="190" y="291"/>
                  </a:lnTo>
                  <a:lnTo>
                    <a:pt x="188" y="289"/>
                  </a:lnTo>
                  <a:lnTo>
                    <a:pt x="196" y="281"/>
                  </a:lnTo>
                  <a:lnTo>
                    <a:pt x="206" y="286"/>
                  </a:lnTo>
                  <a:lnTo>
                    <a:pt x="205" y="291"/>
                  </a:lnTo>
                  <a:lnTo>
                    <a:pt x="203" y="291"/>
                  </a:lnTo>
                  <a:lnTo>
                    <a:pt x="205" y="291"/>
                  </a:lnTo>
                  <a:lnTo>
                    <a:pt x="208" y="286"/>
                  </a:lnTo>
                  <a:lnTo>
                    <a:pt x="208" y="279"/>
                  </a:lnTo>
                  <a:lnTo>
                    <a:pt x="195" y="272"/>
                  </a:lnTo>
                  <a:lnTo>
                    <a:pt x="190" y="272"/>
                  </a:lnTo>
                  <a:lnTo>
                    <a:pt x="190" y="277"/>
                  </a:lnTo>
                  <a:lnTo>
                    <a:pt x="188" y="277"/>
                  </a:lnTo>
                  <a:lnTo>
                    <a:pt x="188" y="274"/>
                  </a:lnTo>
                  <a:lnTo>
                    <a:pt x="191" y="269"/>
                  </a:lnTo>
                  <a:lnTo>
                    <a:pt x="193" y="262"/>
                  </a:lnTo>
                  <a:lnTo>
                    <a:pt x="188" y="251"/>
                  </a:lnTo>
                  <a:lnTo>
                    <a:pt x="183" y="247"/>
                  </a:lnTo>
                  <a:lnTo>
                    <a:pt x="181" y="239"/>
                  </a:lnTo>
                  <a:lnTo>
                    <a:pt x="186" y="236"/>
                  </a:lnTo>
                  <a:lnTo>
                    <a:pt x="190" y="236"/>
                  </a:lnTo>
                  <a:lnTo>
                    <a:pt x="195" y="249"/>
                  </a:lnTo>
                  <a:lnTo>
                    <a:pt x="191" y="256"/>
                  </a:lnTo>
                  <a:lnTo>
                    <a:pt x="200" y="271"/>
                  </a:lnTo>
                  <a:lnTo>
                    <a:pt x="210" y="267"/>
                  </a:lnTo>
                  <a:lnTo>
                    <a:pt x="215" y="279"/>
                  </a:lnTo>
                  <a:lnTo>
                    <a:pt x="230" y="281"/>
                  </a:lnTo>
                  <a:lnTo>
                    <a:pt x="231" y="274"/>
                  </a:lnTo>
                  <a:lnTo>
                    <a:pt x="230" y="269"/>
                  </a:lnTo>
                  <a:lnTo>
                    <a:pt x="233" y="267"/>
                  </a:lnTo>
                  <a:lnTo>
                    <a:pt x="225" y="269"/>
                  </a:lnTo>
                  <a:lnTo>
                    <a:pt x="220" y="262"/>
                  </a:lnTo>
                  <a:lnTo>
                    <a:pt x="213" y="261"/>
                  </a:lnTo>
                  <a:lnTo>
                    <a:pt x="208" y="266"/>
                  </a:lnTo>
                  <a:lnTo>
                    <a:pt x="203" y="266"/>
                  </a:lnTo>
                  <a:lnTo>
                    <a:pt x="196" y="252"/>
                  </a:lnTo>
                  <a:lnTo>
                    <a:pt x="201" y="242"/>
                  </a:lnTo>
                  <a:lnTo>
                    <a:pt x="210" y="239"/>
                  </a:lnTo>
                  <a:lnTo>
                    <a:pt x="203" y="234"/>
                  </a:lnTo>
                  <a:lnTo>
                    <a:pt x="193" y="234"/>
                  </a:lnTo>
                  <a:lnTo>
                    <a:pt x="193" y="229"/>
                  </a:lnTo>
                  <a:lnTo>
                    <a:pt x="191" y="232"/>
                  </a:lnTo>
                  <a:lnTo>
                    <a:pt x="188" y="232"/>
                  </a:lnTo>
                  <a:lnTo>
                    <a:pt x="193" y="224"/>
                  </a:lnTo>
                  <a:lnTo>
                    <a:pt x="193" y="222"/>
                  </a:lnTo>
                  <a:lnTo>
                    <a:pt x="186" y="231"/>
                  </a:lnTo>
                  <a:lnTo>
                    <a:pt x="161" y="217"/>
                  </a:lnTo>
                  <a:lnTo>
                    <a:pt x="163" y="202"/>
                  </a:lnTo>
                  <a:lnTo>
                    <a:pt x="163" y="190"/>
                  </a:lnTo>
                  <a:lnTo>
                    <a:pt x="153" y="169"/>
                  </a:lnTo>
                  <a:lnTo>
                    <a:pt x="143" y="154"/>
                  </a:lnTo>
                  <a:lnTo>
                    <a:pt x="143" y="152"/>
                  </a:lnTo>
                  <a:lnTo>
                    <a:pt x="133" y="142"/>
                  </a:lnTo>
                  <a:lnTo>
                    <a:pt x="128" y="130"/>
                  </a:lnTo>
                  <a:lnTo>
                    <a:pt x="116" y="123"/>
                  </a:lnTo>
                  <a:lnTo>
                    <a:pt x="129" y="123"/>
                  </a:lnTo>
                  <a:lnTo>
                    <a:pt x="129" y="122"/>
                  </a:lnTo>
                  <a:lnTo>
                    <a:pt x="134" y="115"/>
                  </a:lnTo>
                  <a:lnTo>
                    <a:pt x="138" y="107"/>
                  </a:lnTo>
                  <a:lnTo>
                    <a:pt x="139" y="97"/>
                  </a:lnTo>
                  <a:lnTo>
                    <a:pt x="181" y="107"/>
                  </a:lnTo>
                  <a:lnTo>
                    <a:pt x="201" y="98"/>
                  </a:lnTo>
                  <a:lnTo>
                    <a:pt x="215" y="85"/>
                  </a:lnTo>
                  <a:lnTo>
                    <a:pt x="211" y="92"/>
                  </a:lnTo>
                  <a:lnTo>
                    <a:pt x="215" y="88"/>
                  </a:lnTo>
                  <a:lnTo>
                    <a:pt x="220" y="78"/>
                  </a:lnTo>
                  <a:lnTo>
                    <a:pt x="218" y="75"/>
                  </a:lnTo>
                  <a:lnTo>
                    <a:pt x="225" y="70"/>
                  </a:lnTo>
                  <a:lnTo>
                    <a:pt x="223" y="68"/>
                  </a:lnTo>
                  <a:lnTo>
                    <a:pt x="226" y="65"/>
                  </a:lnTo>
                  <a:lnTo>
                    <a:pt x="256" y="40"/>
                  </a:lnTo>
                  <a:lnTo>
                    <a:pt x="260" y="43"/>
                  </a:lnTo>
                  <a:lnTo>
                    <a:pt x="256" y="43"/>
                  </a:lnTo>
                  <a:lnTo>
                    <a:pt x="258" y="45"/>
                  </a:lnTo>
                  <a:lnTo>
                    <a:pt x="253" y="47"/>
                  </a:lnTo>
                  <a:lnTo>
                    <a:pt x="250" y="48"/>
                  </a:lnTo>
                  <a:lnTo>
                    <a:pt x="260" y="48"/>
                  </a:lnTo>
                  <a:lnTo>
                    <a:pt x="261" y="45"/>
                  </a:lnTo>
                  <a:lnTo>
                    <a:pt x="277" y="47"/>
                  </a:lnTo>
                  <a:lnTo>
                    <a:pt x="277" y="45"/>
                  </a:lnTo>
                  <a:lnTo>
                    <a:pt x="298" y="31"/>
                  </a:lnTo>
                  <a:lnTo>
                    <a:pt x="302" y="33"/>
                  </a:lnTo>
                  <a:lnTo>
                    <a:pt x="302" y="36"/>
                  </a:lnTo>
                  <a:lnTo>
                    <a:pt x="295" y="40"/>
                  </a:lnTo>
                  <a:lnTo>
                    <a:pt x="300" y="40"/>
                  </a:lnTo>
                  <a:lnTo>
                    <a:pt x="293" y="50"/>
                  </a:lnTo>
                  <a:lnTo>
                    <a:pt x="298" y="47"/>
                  </a:lnTo>
                  <a:lnTo>
                    <a:pt x="298" y="60"/>
                  </a:lnTo>
                  <a:lnTo>
                    <a:pt x="300" y="47"/>
                  </a:lnTo>
                  <a:lnTo>
                    <a:pt x="303" y="40"/>
                  </a:lnTo>
                  <a:lnTo>
                    <a:pt x="305" y="43"/>
                  </a:lnTo>
                  <a:lnTo>
                    <a:pt x="315" y="42"/>
                  </a:lnTo>
                  <a:lnTo>
                    <a:pt x="305" y="42"/>
                  </a:lnTo>
                  <a:lnTo>
                    <a:pt x="303" y="31"/>
                  </a:lnTo>
                  <a:lnTo>
                    <a:pt x="298" y="31"/>
                  </a:lnTo>
                  <a:lnTo>
                    <a:pt x="310" y="21"/>
                  </a:lnTo>
                  <a:lnTo>
                    <a:pt x="322" y="20"/>
                  </a:lnTo>
                  <a:lnTo>
                    <a:pt x="318" y="21"/>
                  </a:lnTo>
                  <a:lnTo>
                    <a:pt x="322" y="23"/>
                  </a:lnTo>
                  <a:lnTo>
                    <a:pt x="315" y="25"/>
                  </a:lnTo>
                  <a:lnTo>
                    <a:pt x="318" y="31"/>
                  </a:lnTo>
                  <a:lnTo>
                    <a:pt x="318" y="26"/>
                  </a:lnTo>
                  <a:lnTo>
                    <a:pt x="323" y="28"/>
                  </a:lnTo>
                  <a:lnTo>
                    <a:pt x="323" y="25"/>
                  </a:lnTo>
                  <a:lnTo>
                    <a:pt x="330" y="28"/>
                  </a:lnTo>
                  <a:lnTo>
                    <a:pt x="338" y="28"/>
                  </a:lnTo>
                  <a:lnTo>
                    <a:pt x="335" y="25"/>
                  </a:lnTo>
                  <a:lnTo>
                    <a:pt x="348" y="28"/>
                  </a:lnTo>
                  <a:lnTo>
                    <a:pt x="363" y="20"/>
                  </a:lnTo>
                  <a:lnTo>
                    <a:pt x="375" y="5"/>
                  </a:lnTo>
                  <a:lnTo>
                    <a:pt x="384" y="0"/>
                  </a:lnTo>
                  <a:lnTo>
                    <a:pt x="385" y="3"/>
                  </a:lnTo>
                  <a:lnTo>
                    <a:pt x="380" y="3"/>
                  </a:lnTo>
                  <a:lnTo>
                    <a:pt x="382" y="10"/>
                  </a:lnTo>
                  <a:lnTo>
                    <a:pt x="390" y="11"/>
                  </a:lnTo>
                  <a:lnTo>
                    <a:pt x="390" y="15"/>
                  </a:lnTo>
                  <a:lnTo>
                    <a:pt x="389" y="16"/>
                  </a:lnTo>
                  <a:lnTo>
                    <a:pt x="392" y="15"/>
                  </a:lnTo>
                  <a:lnTo>
                    <a:pt x="397" y="18"/>
                  </a:lnTo>
                  <a:lnTo>
                    <a:pt x="399" y="21"/>
                  </a:lnTo>
                  <a:lnTo>
                    <a:pt x="394" y="28"/>
                  </a:lnTo>
                  <a:lnTo>
                    <a:pt x="384" y="31"/>
                  </a:lnTo>
                  <a:lnTo>
                    <a:pt x="387" y="35"/>
                  </a:lnTo>
                  <a:lnTo>
                    <a:pt x="385" y="43"/>
                  </a:lnTo>
                  <a:lnTo>
                    <a:pt x="387" y="43"/>
                  </a:lnTo>
                  <a:lnTo>
                    <a:pt x="389" y="38"/>
                  </a:lnTo>
                  <a:lnTo>
                    <a:pt x="395" y="40"/>
                  </a:lnTo>
                  <a:lnTo>
                    <a:pt x="397" y="33"/>
                  </a:lnTo>
                  <a:lnTo>
                    <a:pt x="400" y="30"/>
                  </a:lnTo>
                  <a:lnTo>
                    <a:pt x="404" y="31"/>
                  </a:lnTo>
                  <a:lnTo>
                    <a:pt x="404" y="25"/>
                  </a:lnTo>
                  <a:lnTo>
                    <a:pt x="407" y="26"/>
                  </a:lnTo>
                  <a:lnTo>
                    <a:pt x="409" y="21"/>
                  </a:lnTo>
                  <a:lnTo>
                    <a:pt x="409" y="23"/>
                  </a:lnTo>
                  <a:lnTo>
                    <a:pt x="407" y="30"/>
                  </a:lnTo>
                  <a:lnTo>
                    <a:pt x="409" y="30"/>
                  </a:lnTo>
                  <a:lnTo>
                    <a:pt x="410" y="25"/>
                  </a:lnTo>
                  <a:lnTo>
                    <a:pt x="417" y="33"/>
                  </a:lnTo>
                  <a:lnTo>
                    <a:pt x="415" y="38"/>
                  </a:lnTo>
                  <a:lnTo>
                    <a:pt x="410" y="40"/>
                  </a:lnTo>
                  <a:lnTo>
                    <a:pt x="422" y="50"/>
                  </a:lnTo>
                  <a:lnTo>
                    <a:pt x="429" y="43"/>
                  </a:lnTo>
                  <a:lnTo>
                    <a:pt x="444" y="43"/>
                  </a:lnTo>
                  <a:lnTo>
                    <a:pt x="452" y="48"/>
                  </a:lnTo>
                  <a:lnTo>
                    <a:pt x="454" y="53"/>
                  </a:lnTo>
                  <a:lnTo>
                    <a:pt x="454" y="50"/>
                  </a:lnTo>
                  <a:lnTo>
                    <a:pt x="454" y="48"/>
                  </a:lnTo>
                  <a:lnTo>
                    <a:pt x="459" y="50"/>
                  </a:lnTo>
                  <a:lnTo>
                    <a:pt x="464" y="55"/>
                  </a:lnTo>
                  <a:lnTo>
                    <a:pt x="455" y="62"/>
                  </a:lnTo>
                  <a:lnTo>
                    <a:pt x="455" y="63"/>
                  </a:lnTo>
                  <a:lnTo>
                    <a:pt x="464" y="68"/>
                  </a:lnTo>
                  <a:lnTo>
                    <a:pt x="452" y="70"/>
                  </a:lnTo>
                  <a:lnTo>
                    <a:pt x="471" y="72"/>
                  </a:lnTo>
                  <a:lnTo>
                    <a:pt x="467" y="75"/>
                  </a:lnTo>
                  <a:lnTo>
                    <a:pt x="469" y="75"/>
                  </a:lnTo>
                  <a:lnTo>
                    <a:pt x="464" y="78"/>
                  </a:lnTo>
                  <a:lnTo>
                    <a:pt x="479" y="85"/>
                  </a:lnTo>
                  <a:lnTo>
                    <a:pt x="481" y="85"/>
                  </a:lnTo>
                  <a:lnTo>
                    <a:pt x="481" y="82"/>
                  </a:lnTo>
                  <a:lnTo>
                    <a:pt x="489" y="78"/>
                  </a:lnTo>
                  <a:lnTo>
                    <a:pt x="497" y="82"/>
                  </a:lnTo>
                  <a:lnTo>
                    <a:pt x="497" y="87"/>
                  </a:lnTo>
                  <a:lnTo>
                    <a:pt x="509" y="80"/>
                  </a:lnTo>
                  <a:lnTo>
                    <a:pt x="517" y="82"/>
                  </a:lnTo>
                  <a:lnTo>
                    <a:pt x="534" y="92"/>
                  </a:lnTo>
                  <a:lnTo>
                    <a:pt x="536" y="98"/>
                  </a:lnTo>
                  <a:lnTo>
                    <a:pt x="542" y="95"/>
                  </a:lnTo>
                  <a:lnTo>
                    <a:pt x="549" y="98"/>
                  </a:lnTo>
                  <a:lnTo>
                    <a:pt x="553" y="105"/>
                  </a:lnTo>
                  <a:lnTo>
                    <a:pt x="591" y="112"/>
                  </a:lnTo>
                  <a:lnTo>
                    <a:pt x="596" y="120"/>
                  </a:lnTo>
                  <a:lnTo>
                    <a:pt x="609" y="127"/>
                  </a:lnTo>
                  <a:lnTo>
                    <a:pt x="628" y="123"/>
                  </a:lnTo>
                  <a:lnTo>
                    <a:pt x="628" y="127"/>
                  </a:lnTo>
                  <a:lnTo>
                    <a:pt x="629" y="123"/>
                  </a:lnTo>
                  <a:lnTo>
                    <a:pt x="628" y="122"/>
                  </a:lnTo>
                  <a:lnTo>
                    <a:pt x="636" y="120"/>
                  </a:lnTo>
                  <a:lnTo>
                    <a:pt x="645" y="120"/>
                  </a:lnTo>
                  <a:lnTo>
                    <a:pt x="645" y="125"/>
                  </a:lnTo>
                  <a:lnTo>
                    <a:pt x="646" y="120"/>
                  </a:lnTo>
                  <a:lnTo>
                    <a:pt x="660" y="129"/>
                  </a:lnTo>
                  <a:lnTo>
                    <a:pt x="666" y="139"/>
                  </a:lnTo>
                  <a:lnTo>
                    <a:pt x="678" y="144"/>
                  </a:lnTo>
                  <a:lnTo>
                    <a:pt x="685" y="152"/>
                  </a:lnTo>
                  <a:lnTo>
                    <a:pt x="688" y="154"/>
                  </a:lnTo>
                  <a:lnTo>
                    <a:pt x="688" y="150"/>
                  </a:lnTo>
                  <a:lnTo>
                    <a:pt x="686" y="149"/>
                  </a:lnTo>
                  <a:lnTo>
                    <a:pt x="693" y="152"/>
                  </a:lnTo>
                  <a:lnTo>
                    <a:pt x="690" y="227"/>
                  </a:lnTo>
                  <a:lnTo>
                    <a:pt x="686" y="308"/>
                  </a:lnTo>
                  <a:lnTo>
                    <a:pt x="683" y="385"/>
                  </a:lnTo>
                  <a:lnTo>
                    <a:pt x="681" y="463"/>
                  </a:lnTo>
                  <a:lnTo>
                    <a:pt x="678" y="538"/>
                  </a:lnTo>
                  <a:lnTo>
                    <a:pt x="675" y="615"/>
                  </a:lnTo>
                  <a:lnTo>
                    <a:pt x="671" y="706"/>
                  </a:lnTo>
                  <a:lnTo>
                    <a:pt x="683" y="711"/>
                  </a:lnTo>
                  <a:lnTo>
                    <a:pt x="686" y="706"/>
                  </a:lnTo>
                  <a:lnTo>
                    <a:pt x="700" y="712"/>
                  </a:lnTo>
                  <a:lnTo>
                    <a:pt x="708" y="704"/>
                  </a:lnTo>
                  <a:lnTo>
                    <a:pt x="725" y="704"/>
                  </a:lnTo>
                  <a:lnTo>
                    <a:pt x="721" y="719"/>
                  </a:lnTo>
                  <a:lnTo>
                    <a:pt x="735" y="729"/>
                  </a:lnTo>
                  <a:lnTo>
                    <a:pt x="737" y="738"/>
                  </a:lnTo>
                  <a:lnTo>
                    <a:pt x="767" y="768"/>
                  </a:lnTo>
                  <a:lnTo>
                    <a:pt x="770" y="786"/>
                  </a:lnTo>
                  <a:lnTo>
                    <a:pt x="788" y="771"/>
                  </a:lnTo>
                  <a:lnTo>
                    <a:pt x="795" y="773"/>
                  </a:lnTo>
                  <a:lnTo>
                    <a:pt x="798" y="766"/>
                  </a:lnTo>
                  <a:lnTo>
                    <a:pt x="798" y="764"/>
                  </a:lnTo>
                  <a:lnTo>
                    <a:pt x="798" y="754"/>
                  </a:lnTo>
                  <a:lnTo>
                    <a:pt x="805" y="751"/>
                  </a:lnTo>
                  <a:lnTo>
                    <a:pt x="802" y="748"/>
                  </a:lnTo>
                  <a:lnTo>
                    <a:pt x="818" y="739"/>
                  </a:lnTo>
                  <a:lnTo>
                    <a:pt x="827" y="736"/>
                  </a:lnTo>
                  <a:lnTo>
                    <a:pt x="840" y="748"/>
                  </a:lnTo>
                  <a:lnTo>
                    <a:pt x="840" y="753"/>
                  </a:lnTo>
                  <a:lnTo>
                    <a:pt x="839" y="756"/>
                  </a:lnTo>
                  <a:lnTo>
                    <a:pt x="840" y="758"/>
                  </a:lnTo>
                  <a:lnTo>
                    <a:pt x="842" y="761"/>
                  </a:lnTo>
                  <a:lnTo>
                    <a:pt x="842" y="764"/>
                  </a:lnTo>
                  <a:lnTo>
                    <a:pt x="850" y="766"/>
                  </a:lnTo>
                  <a:lnTo>
                    <a:pt x="854" y="773"/>
                  </a:lnTo>
                  <a:lnTo>
                    <a:pt x="857" y="773"/>
                  </a:lnTo>
                  <a:lnTo>
                    <a:pt x="860" y="781"/>
                  </a:lnTo>
                  <a:lnTo>
                    <a:pt x="864" y="788"/>
                  </a:lnTo>
                  <a:lnTo>
                    <a:pt x="875" y="794"/>
                  </a:lnTo>
                  <a:lnTo>
                    <a:pt x="887" y="810"/>
                  </a:lnTo>
                  <a:lnTo>
                    <a:pt x="890" y="818"/>
                  </a:lnTo>
                  <a:lnTo>
                    <a:pt x="897" y="826"/>
                  </a:lnTo>
                  <a:lnTo>
                    <a:pt x="897" y="826"/>
                  </a:lnTo>
                  <a:lnTo>
                    <a:pt x="922" y="870"/>
                  </a:lnTo>
                  <a:lnTo>
                    <a:pt x="927" y="876"/>
                  </a:lnTo>
                  <a:lnTo>
                    <a:pt x="924" y="883"/>
                  </a:lnTo>
                  <a:lnTo>
                    <a:pt x="934" y="886"/>
                  </a:lnTo>
                  <a:lnTo>
                    <a:pt x="932" y="895"/>
                  </a:lnTo>
                  <a:lnTo>
                    <a:pt x="939" y="898"/>
                  </a:lnTo>
                  <a:lnTo>
                    <a:pt x="942" y="910"/>
                  </a:lnTo>
                  <a:lnTo>
                    <a:pt x="949" y="908"/>
                  </a:lnTo>
                  <a:lnTo>
                    <a:pt x="966" y="918"/>
                  </a:lnTo>
                  <a:lnTo>
                    <a:pt x="966" y="918"/>
                  </a:lnTo>
                  <a:lnTo>
                    <a:pt x="974" y="920"/>
                  </a:lnTo>
                  <a:lnTo>
                    <a:pt x="979" y="925"/>
                  </a:lnTo>
                  <a:lnTo>
                    <a:pt x="984" y="927"/>
                  </a:lnTo>
                  <a:lnTo>
                    <a:pt x="987" y="932"/>
                  </a:lnTo>
                  <a:lnTo>
                    <a:pt x="997" y="932"/>
                  </a:lnTo>
                  <a:lnTo>
                    <a:pt x="999" y="943"/>
                  </a:lnTo>
                  <a:lnTo>
                    <a:pt x="996" y="952"/>
                  </a:lnTo>
                  <a:lnTo>
                    <a:pt x="997" y="963"/>
                  </a:lnTo>
                  <a:lnTo>
                    <a:pt x="1004" y="978"/>
                  </a:lnTo>
                  <a:lnTo>
                    <a:pt x="1001" y="980"/>
                  </a:lnTo>
                  <a:lnTo>
                    <a:pt x="994" y="999"/>
                  </a:lnTo>
                  <a:lnTo>
                    <a:pt x="987" y="1005"/>
                  </a:lnTo>
                  <a:lnTo>
                    <a:pt x="987" y="1002"/>
                  </a:lnTo>
                  <a:lnTo>
                    <a:pt x="984" y="1007"/>
                  </a:lnTo>
                  <a:lnTo>
                    <a:pt x="981" y="997"/>
                  </a:lnTo>
                  <a:lnTo>
                    <a:pt x="982" y="1005"/>
                  </a:lnTo>
                  <a:lnTo>
                    <a:pt x="979" y="1009"/>
                  </a:lnTo>
                  <a:lnTo>
                    <a:pt x="976" y="1005"/>
                  </a:lnTo>
                  <a:lnTo>
                    <a:pt x="976" y="997"/>
                  </a:lnTo>
                  <a:lnTo>
                    <a:pt x="972" y="995"/>
                  </a:lnTo>
                  <a:lnTo>
                    <a:pt x="977" y="990"/>
                  </a:lnTo>
                  <a:lnTo>
                    <a:pt x="981" y="990"/>
                  </a:lnTo>
                  <a:lnTo>
                    <a:pt x="987" y="977"/>
                  </a:lnTo>
                  <a:lnTo>
                    <a:pt x="981" y="990"/>
                  </a:lnTo>
                  <a:lnTo>
                    <a:pt x="977" y="987"/>
                  </a:lnTo>
                  <a:lnTo>
                    <a:pt x="974" y="990"/>
                  </a:lnTo>
                  <a:lnTo>
                    <a:pt x="971" y="989"/>
                  </a:lnTo>
                  <a:lnTo>
                    <a:pt x="971" y="985"/>
                  </a:lnTo>
                  <a:lnTo>
                    <a:pt x="974" y="980"/>
                  </a:lnTo>
                  <a:lnTo>
                    <a:pt x="984" y="978"/>
                  </a:lnTo>
                  <a:lnTo>
                    <a:pt x="982" y="975"/>
                  </a:lnTo>
                  <a:lnTo>
                    <a:pt x="976" y="978"/>
                  </a:lnTo>
                  <a:lnTo>
                    <a:pt x="974" y="957"/>
                  </a:lnTo>
                  <a:lnTo>
                    <a:pt x="971" y="952"/>
                  </a:lnTo>
                  <a:lnTo>
                    <a:pt x="972" y="952"/>
                  </a:lnTo>
                  <a:lnTo>
                    <a:pt x="971" y="952"/>
                  </a:lnTo>
                  <a:lnTo>
                    <a:pt x="962" y="942"/>
                  </a:lnTo>
                  <a:lnTo>
                    <a:pt x="969" y="935"/>
                  </a:lnTo>
                  <a:lnTo>
                    <a:pt x="959" y="943"/>
                  </a:lnTo>
                  <a:lnTo>
                    <a:pt x="957" y="942"/>
                  </a:lnTo>
                  <a:lnTo>
                    <a:pt x="941" y="950"/>
                  </a:lnTo>
                  <a:lnTo>
                    <a:pt x="947" y="953"/>
                  </a:lnTo>
                  <a:lnTo>
                    <a:pt x="944" y="957"/>
                  </a:lnTo>
                  <a:lnTo>
                    <a:pt x="946" y="960"/>
                  </a:lnTo>
                  <a:lnTo>
                    <a:pt x="944" y="965"/>
                  </a:lnTo>
                  <a:lnTo>
                    <a:pt x="939" y="962"/>
                  </a:lnTo>
                  <a:lnTo>
                    <a:pt x="942" y="965"/>
                  </a:lnTo>
                  <a:lnTo>
                    <a:pt x="941" y="970"/>
                  </a:lnTo>
                  <a:lnTo>
                    <a:pt x="934" y="965"/>
                  </a:lnTo>
                  <a:lnTo>
                    <a:pt x="931" y="957"/>
                  </a:lnTo>
                  <a:lnTo>
                    <a:pt x="932" y="957"/>
                  </a:lnTo>
                  <a:lnTo>
                    <a:pt x="934" y="958"/>
                  </a:lnTo>
                  <a:lnTo>
                    <a:pt x="934" y="953"/>
                  </a:lnTo>
                  <a:lnTo>
                    <a:pt x="937" y="953"/>
                  </a:lnTo>
                  <a:lnTo>
                    <a:pt x="937" y="947"/>
                  </a:lnTo>
                  <a:lnTo>
                    <a:pt x="941" y="945"/>
                  </a:lnTo>
                  <a:lnTo>
                    <a:pt x="939" y="933"/>
                  </a:lnTo>
                  <a:lnTo>
                    <a:pt x="952" y="930"/>
                  </a:lnTo>
                  <a:lnTo>
                    <a:pt x="941" y="930"/>
                  </a:lnTo>
                  <a:lnTo>
                    <a:pt x="937" y="923"/>
                  </a:lnTo>
                  <a:lnTo>
                    <a:pt x="932" y="922"/>
                  </a:lnTo>
                  <a:lnTo>
                    <a:pt x="931" y="918"/>
                  </a:lnTo>
                  <a:lnTo>
                    <a:pt x="926" y="915"/>
                  </a:lnTo>
                  <a:lnTo>
                    <a:pt x="927" y="908"/>
                  </a:lnTo>
                  <a:lnTo>
                    <a:pt x="919" y="910"/>
                  </a:lnTo>
                  <a:lnTo>
                    <a:pt x="922" y="907"/>
                  </a:lnTo>
                  <a:lnTo>
                    <a:pt x="919" y="905"/>
                  </a:lnTo>
                  <a:lnTo>
                    <a:pt x="924" y="898"/>
                  </a:lnTo>
                  <a:lnTo>
                    <a:pt x="921" y="902"/>
                  </a:lnTo>
                  <a:lnTo>
                    <a:pt x="912" y="898"/>
                  </a:lnTo>
                  <a:lnTo>
                    <a:pt x="907" y="890"/>
                  </a:lnTo>
                  <a:lnTo>
                    <a:pt x="912" y="891"/>
                  </a:lnTo>
                  <a:lnTo>
                    <a:pt x="910" y="883"/>
                  </a:lnTo>
                  <a:lnTo>
                    <a:pt x="909" y="888"/>
                  </a:lnTo>
                  <a:lnTo>
                    <a:pt x="900" y="885"/>
                  </a:lnTo>
                  <a:lnTo>
                    <a:pt x="900" y="881"/>
                  </a:lnTo>
                  <a:lnTo>
                    <a:pt x="899" y="880"/>
                  </a:lnTo>
                  <a:lnTo>
                    <a:pt x="897" y="880"/>
                  </a:lnTo>
                  <a:lnTo>
                    <a:pt x="895" y="885"/>
                  </a:lnTo>
                  <a:lnTo>
                    <a:pt x="889" y="881"/>
                  </a:lnTo>
                  <a:lnTo>
                    <a:pt x="887" y="880"/>
                  </a:lnTo>
                  <a:lnTo>
                    <a:pt x="890" y="875"/>
                  </a:lnTo>
                  <a:lnTo>
                    <a:pt x="897" y="875"/>
                  </a:lnTo>
                  <a:lnTo>
                    <a:pt x="902" y="868"/>
                  </a:lnTo>
                  <a:lnTo>
                    <a:pt x="897" y="871"/>
                  </a:lnTo>
                  <a:lnTo>
                    <a:pt x="890" y="871"/>
                  </a:lnTo>
                  <a:lnTo>
                    <a:pt x="894" y="865"/>
                  </a:lnTo>
                  <a:lnTo>
                    <a:pt x="890" y="866"/>
                  </a:lnTo>
                  <a:lnTo>
                    <a:pt x="889" y="860"/>
                  </a:lnTo>
                  <a:lnTo>
                    <a:pt x="894" y="856"/>
                  </a:lnTo>
                  <a:lnTo>
                    <a:pt x="885" y="858"/>
                  </a:lnTo>
                  <a:lnTo>
                    <a:pt x="884" y="855"/>
                  </a:lnTo>
                  <a:lnTo>
                    <a:pt x="884" y="851"/>
                  </a:lnTo>
                  <a:lnTo>
                    <a:pt x="904" y="861"/>
                  </a:lnTo>
                  <a:lnTo>
                    <a:pt x="885" y="848"/>
                  </a:lnTo>
                  <a:lnTo>
                    <a:pt x="885" y="840"/>
                  </a:lnTo>
                  <a:lnTo>
                    <a:pt x="899" y="841"/>
                  </a:lnTo>
                  <a:lnTo>
                    <a:pt x="887" y="840"/>
                  </a:lnTo>
                  <a:lnTo>
                    <a:pt x="885" y="840"/>
                  </a:lnTo>
                  <a:lnTo>
                    <a:pt x="882" y="846"/>
                  </a:lnTo>
                  <a:lnTo>
                    <a:pt x="877" y="838"/>
                  </a:lnTo>
                  <a:lnTo>
                    <a:pt x="879" y="835"/>
                  </a:lnTo>
                  <a:lnTo>
                    <a:pt x="882" y="838"/>
                  </a:lnTo>
                  <a:lnTo>
                    <a:pt x="882" y="833"/>
                  </a:lnTo>
                  <a:lnTo>
                    <a:pt x="879" y="831"/>
                  </a:lnTo>
                  <a:lnTo>
                    <a:pt x="882" y="826"/>
                  </a:lnTo>
                  <a:lnTo>
                    <a:pt x="875" y="836"/>
                  </a:lnTo>
                  <a:lnTo>
                    <a:pt x="870" y="830"/>
                  </a:lnTo>
                  <a:lnTo>
                    <a:pt x="870" y="820"/>
                  </a:lnTo>
                  <a:lnTo>
                    <a:pt x="872" y="818"/>
                  </a:lnTo>
                  <a:lnTo>
                    <a:pt x="872" y="813"/>
                  </a:lnTo>
                  <a:lnTo>
                    <a:pt x="874" y="808"/>
                  </a:lnTo>
                  <a:lnTo>
                    <a:pt x="877" y="806"/>
                  </a:lnTo>
                  <a:lnTo>
                    <a:pt x="872" y="808"/>
                  </a:lnTo>
                  <a:lnTo>
                    <a:pt x="867" y="825"/>
                  </a:lnTo>
                  <a:lnTo>
                    <a:pt x="857" y="816"/>
                  </a:lnTo>
                  <a:lnTo>
                    <a:pt x="849" y="815"/>
                  </a:lnTo>
                  <a:lnTo>
                    <a:pt x="849" y="808"/>
                  </a:lnTo>
                  <a:lnTo>
                    <a:pt x="842" y="798"/>
                  </a:lnTo>
                  <a:lnTo>
                    <a:pt x="844" y="799"/>
                  </a:lnTo>
                  <a:lnTo>
                    <a:pt x="844" y="791"/>
                  </a:lnTo>
                  <a:lnTo>
                    <a:pt x="840" y="794"/>
                  </a:lnTo>
                  <a:lnTo>
                    <a:pt x="837" y="789"/>
                  </a:lnTo>
                  <a:lnTo>
                    <a:pt x="837" y="783"/>
                  </a:lnTo>
                  <a:lnTo>
                    <a:pt x="837" y="781"/>
                  </a:lnTo>
                  <a:lnTo>
                    <a:pt x="830" y="764"/>
                  </a:lnTo>
                  <a:lnTo>
                    <a:pt x="830" y="761"/>
                  </a:lnTo>
                  <a:lnTo>
                    <a:pt x="830" y="754"/>
                  </a:lnTo>
                  <a:lnTo>
                    <a:pt x="830" y="759"/>
                  </a:lnTo>
                  <a:lnTo>
                    <a:pt x="829" y="763"/>
                  </a:lnTo>
                  <a:lnTo>
                    <a:pt x="825" y="763"/>
                  </a:lnTo>
                  <a:lnTo>
                    <a:pt x="830" y="769"/>
                  </a:lnTo>
                  <a:lnTo>
                    <a:pt x="832" y="776"/>
                  </a:lnTo>
                  <a:lnTo>
                    <a:pt x="829" y="769"/>
                  </a:lnTo>
                  <a:lnTo>
                    <a:pt x="825" y="768"/>
                  </a:lnTo>
                  <a:lnTo>
                    <a:pt x="830" y="774"/>
                  </a:lnTo>
                  <a:lnTo>
                    <a:pt x="830" y="783"/>
                  </a:lnTo>
                  <a:lnTo>
                    <a:pt x="837" y="801"/>
                  </a:lnTo>
                  <a:lnTo>
                    <a:pt x="835" y="803"/>
                  </a:lnTo>
                  <a:lnTo>
                    <a:pt x="839" y="811"/>
                  </a:lnTo>
                  <a:lnTo>
                    <a:pt x="840" y="823"/>
                  </a:lnTo>
                  <a:lnTo>
                    <a:pt x="832" y="821"/>
                  </a:lnTo>
                  <a:lnTo>
                    <a:pt x="829" y="810"/>
                  </a:lnTo>
                  <a:lnTo>
                    <a:pt x="829" y="816"/>
                  </a:lnTo>
                  <a:lnTo>
                    <a:pt x="823" y="813"/>
                  </a:lnTo>
                  <a:lnTo>
                    <a:pt x="815" y="815"/>
                  </a:lnTo>
                  <a:lnTo>
                    <a:pt x="817" y="811"/>
                  </a:lnTo>
                  <a:lnTo>
                    <a:pt x="813" y="811"/>
                  </a:lnTo>
                  <a:lnTo>
                    <a:pt x="817" y="811"/>
                  </a:lnTo>
                  <a:lnTo>
                    <a:pt x="815" y="804"/>
                  </a:lnTo>
                  <a:lnTo>
                    <a:pt x="818" y="803"/>
                  </a:lnTo>
                  <a:lnTo>
                    <a:pt x="810" y="791"/>
                  </a:lnTo>
                  <a:lnTo>
                    <a:pt x="818" y="786"/>
                  </a:lnTo>
                  <a:lnTo>
                    <a:pt x="813" y="786"/>
                  </a:lnTo>
                  <a:lnTo>
                    <a:pt x="812" y="789"/>
                  </a:lnTo>
                  <a:lnTo>
                    <a:pt x="812" y="786"/>
                  </a:lnTo>
                  <a:lnTo>
                    <a:pt x="807" y="779"/>
                  </a:lnTo>
                  <a:lnTo>
                    <a:pt x="808" y="783"/>
                  </a:lnTo>
                  <a:lnTo>
                    <a:pt x="805" y="786"/>
                  </a:lnTo>
                  <a:lnTo>
                    <a:pt x="808" y="784"/>
                  </a:lnTo>
                  <a:lnTo>
                    <a:pt x="810" y="789"/>
                  </a:lnTo>
                  <a:lnTo>
                    <a:pt x="805" y="794"/>
                  </a:lnTo>
                  <a:lnTo>
                    <a:pt x="802" y="793"/>
                  </a:lnTo>
                  <a:lnTo>
                    <a:pt x="805" y="791"/>
                  </a:lnTo>
                  <a:lnTo>
                    <a:pt x="798" y="789"/>
                  </a:lnTo>
                  <a:lnTo>
                    <a:pt x="798" y="783"/>
                  </a:lnTo>
                  <a:lnTo>
                    <a:pt x="795" y="786"/>
                  </a:lnTo>
                  <a:lnTo>
                    <a:pt x="792" y="781"/>
                  </a:lnTo>
                  <a:lnTo>
                    <a:pt x="795" y="786"/>
                  </a:lnTo>
                  <a:lnTo>
                    <a:pt x="793" y="788"/>
                  </a:lnTo>
                  <a:lnTo>
                    <a:pt x="782" y="778"/>
                  </a:lnTo>
                  <a:lnTo>
                    <a:pt x="787" y="786"/>
                  </a:lnTo>
                  <a:lnTo>
                    <a:pt x="782" y="786"/>
                  </a:lnTo>
                  <a:lnTo>
                    <a:pt x="780" y="791"/>
                  </a:lnTo>
                  <a:lnTo>
                    <a:pt x="783" y="786"/>
                  </a:lnTo>
                  <a:lnTo>
                    <a:pt x="795" y="789"/>
                  </a:lnTo>
                  <a:lnTo>
                    <a:pt x="798" y="793"/>
                  </a:lnTo>
                  <a:lnTo>
                    <a:pt x="793" y="791"/>
                  </a:lnTo>
                  <a:lnTo>
                    <a:pt x="797" y="798"/>
                  </a:lnTo>
                  <a:lnTo>
                    <a:pt x="800" y="799"/>
                  </a:lnTo>
                  <a:lnTo>
                    <a:pt x="798" y="794"/>
                  </a:lnTo>
                  <a:lnTo>
                    <a:pt x="802" y="799"/>
                  </a:lnTo>
                  <a:lnTo>
                    <a:pt x="797" y="803"/>
                  </a:lnTo>
                  <a:lnTo>
                    <a:pt x="803" y="803"/>
                  </a:lnTo>
                  <a:lnTo>
                    <a:pt x="803" y="799"/>
                  </a:lnTo>
                  <a:lnTo>
                    <a:pt x="808" y="806"/>
                  </a:lnTo>
                  <a:lnTo>
                    <a:pt x="807" y="808"/>
                  </a:lnTo>
                  <a:lnTo>
                    <a:pt x="810" y="808"/>
                  </a:lnTo>
                  <a:lnTo>
                    <a:pt x="812" y="816"/>
                  </a:lnTo>
                  <a:lnTo>
                    <a:pt x="810" y="818"/>
                  </a:lnTo>
                  <a:lnTo>
                    <a:pt x="805" y="820"/>
                  </a:lnTo>
                  <a:lnTo>
                    <a:pt x="803" y="815"/>
                  </a:lnTo>
                  <a:lnTo>
                    <a:pt x="798" y="813"/>
                  </a:lnTo>
                  <a:lnTo>
                    <a:pt x="798" y="816"/>
                  </a:lnTo>
                  <a:lnTo>
                    <a:pt x="797" y="816"/>
                  </a:lnTo>
                  <a:lnTo>
                    <a:pt x="798" y="818"/>
                  </a:lnTo>
                  <a:lnTo>
                    <a:pt x="800" y="816"/>
                  </a:lnTo>
                  <a:lnTo>
                    <a:pt x="802" y="821"/>
                  </a:lnTo>
                  <a:lnTo>
                    <a:pt x="795" y="816"/>
                  </a:lnTo>
                  <a:lnTo>
                    <a:pt x="793" y="818"/>
                  </a:lnTo>
                  <a:lnTo>
                    <a:pt x="797" y="823"/>
                  </a:lnTo>
                  <a:lnTo>
                    <a:pt x="793" y="825"/>
                  </a:lnTo>
                  <a:lnTo>
                    <a:pt x="792" y="823"/>
                  </a:lnTo>
                  <a:lnTo>
                    <a:pt x="793" y="820"/>
                  </a:lnTo>
                  <a:lnTo>
                    <a:pt x="788" y="820"/>
                  </a:lnTo>
                  <a:lnTo>
                    <a:pt x="787" y="816"/>
                  </a:lnTo>
                  <a:lnTo>
                    <a:pt x="787" y="818"/>
                  </a:lnTo>
                  <a:lnTo>
                    <a:pt x="785" y="815"/>
                  </a:lnTo>
                  <a:lnTo>
                    <a:pt x="780" y="816"/>
                  </a:lnTo>
                  <a:lnTo>
                    <a:pt x="765" y="803"/>
                  </a:lnTo>
                  <a:lnTo>
                    <a:pt x="770" y="799"/>
                  </a:lnTo>
                  <a:lnTo>
                    <a:pt x="763" y="803"/>
                  </a:lnTo>
                  <a:lnTo>
                    <a:pt x="757" y="793"/>
                  </a:lnTo>
                  <a:lnTo>
                    <a:pt x="755" y="786"/>
                  </a:lnTo>
                  <a:lnTo>
                    <a:pt x="745" y="776"/>
                  </a:lnTo>
                  <a:lnTo>
                    <a:pt x="737" y="774"/>
                  </a:lnTo>
                  <a:lnTo>
                    <a:pt x="740" y="774"/>
                  </a:lnTo>
                  <a:lnTo>
                    <a:pt x="742" y="769"/>
                  </a:lnTo>
                  <a:lnTo>
                    <a:pt x="737" y="773"/>
                  </a:lnTo>
                  <a:lnTo>
                    <a:pt x="720" y="763"/>
                  </a:lnTo>
                  <a:lnTo>
                    <a:pt x="721" y="763"/>
                  </a:lnTo>
                  <a:lnTo>
                    <a:pt x="720" y="759"/>
                  </a:lnTo>
                  <a:lnTo>
                    <a:pt x="716" y="761"/>
                  </a:lnTo>
                  <a:lnTo>
                    <a:pt x="701" y="749"/>
                  </a:lnTo>
                  <a:lnTo>
                    <a:pt x="710" y="746"/>
                  </a:lnTo>
                  <a:lnTo>
                    <a:pt x="713" y="741"/>
                  </a:lnTo>
                  <a:lnTo>
                    <a:pt x="708" y="731"/>
                  </a:lnTo>
                  <a:lnTo>
                    <a:pt x="713" y="724"/>
                  </a:lnTo>
                  <a:lnTo>
                    <a:pt x="718" y="733"/>
                  </a:lnTo>
                  <a:lnTo>
                    <a:pt x="716" y="739"/>
                  </a:lnTo>
                  <a:lnTo>
                    <a:pt x="718" y="746"/>
                  </a:lnTo>
                  <a:lnTo>
                    <a:pt x="716" y="746"/>
                  </a:lnTo>
                  <a:lnTo>
                    <a:pt x="718" y="748"/>
                  </a:lnTo>
                  <a:lnTo>
                    <a:pt x="720" y="746"/>
                  </a:lnTo>
                  <a:lnTo>
                    <a:pt x="718" y="734"/>
                  </a:lnTo>
                  <a:lnTo>
                    <a:pt x="730" y="736"/>
                  </a:lnTo>
                  <a:lnTo>
                    <a:pt x="720" y="731"/>
                  </a:lnTo>
                  <a:lnTo>
                    <a:pt x="711" y="721"/>
                  </a:lnTo>
                  <a:lnTo>
                    <a:pt x="710" y="728"/>
                  </a:lnTo>
                  <a:lnTo>
                    <a:pt x="703" y="734"/>
                  </a:lnTo>
                  <a:lnTo>
                    <a:pt x="686" y="741"/>
                  </a:lnTo>
                  <a:lnTo>
                    <a:pt x="670" y="734"/>
                  </a:lnTo>
                  <a:lnTo>
                    <a:pt x="656" y="729"/>
                  </a:lnTo>
                  <a:lnTo>
                    <a:pt x="663" y="724"/>
                  </a:lnTo>
                  <a:lnTo>
                    <a:pt x="663" y="717"/>
                  </a:lnTo>
                  <a:lnTo>
                    <a:pt x="658" y="714"/>
                  </a:lnTo>
                  <a:lnTo>
                    <a:pt x="656" y="716"/>
                  </a:lnTo>
                  <a:lnTo>
                    <a:pt x="660" y="721"/>
                  </a:lnTo>
                  <a:lnTo>
                    <a:pt x="650" y="724"/>
                  </a:lnTo>
                  <a:lnTo>
                    <a:pt x="621" y="714"/>
                  </a:lnTo>
                  <a:lnTo>
                    <a:pt x="588" y="719"/>
                  </a:lnTo>
                  <a:lnTo>
                    <a:pt x="581" y="716"/>
                  </a:lnTo>
                  <a:lnTo>
                    <a:pt x="584" y="716"/>
                  </a:lnTo>
                  <a:lnTo>
                    <a:pt x="579" y="709"/>
                  </a:lnTo>
                  <a:lnTo>
                    <a:pt x="581" y="706"/>
                  </a:lnTo>
                  <a:lnTo>
                    <a:pt x="569" y="706"/>
                  </a:lnTo>
                  <a:lnTo>
                    <a:pt x="566" y="701"/>
                  </a:lnTo>
                  <a:lnTo>
                    <a:pt x="561" y="699"/>
                  </a:lnTo>
                  <a:lnTo>
                    <a:pt x="564" y="691"/>
                  </a:lnTo>
                  <a:lnTo>
                    <a:pt x="566" y="687"/>
                  </a:lnTo>
                  <a:lnTo>
                    <a:pt x="563" y="689"/>
                  </a:lnTo>
                  <a:lnTo>
                    <a:pt x="566" y="679"/>
                  </a:lnTo>
                  <a:lnTo>
                    <a:pt x="571" y="676"/>
                  </a:lnTo>
                  <a:lnTo>
                    <a:pt x="568" y="677"/>
                  </a:lnTo>
                  <a:lnTo>
                    <a:pt x="564" y="682"/>
                  </a:lnTo>
                  <a:lnTo>
                    <a:pt x="553" y="694"/>
                  </a:lnTo>
                  <a:lnTo>
                    <a:pt x="549" y="694"/>
                  </a:lnTo>
                  <a:lnTo>
                    <a:pt x="541" y="687"/>
                  </a:lnTo>
                  <a:lnTo>
                    <a:pt x="532" y="686"/>
                  </a:lnTo>
                  <a:lnTo>
                    <a:pt x="542" y="676"/>
                  </a:lnTo>
                  <a:lnTo>
                    <a:pt x="536" y="677"/>
                  </a:lnTo>
                  <a:lnTo>
                    <a:pt x="537" y="676"/>
                  </a:lnTo>
                  <a:lnTo>
                    <a:pt x="536" y="676"/>
                  </a:lnTo>
                  <a:lnTo>
                    <a:pt x="537" y="674"/>
                  </a:lnTo>
                  <a:lnTo>
                    <a:pt x="532" y="677"/>
                  </a:lnTo>
                  <a:lnTo>
                    <a:pt x="536" y="674"/>
                  </a:lnTo>
                  <a:lnTo>
                    <a:pt x="526" y="676"/>
                  </a:lnTo>
                  <a:lnTo>
                    <a:pt x="532" y="671"/>
                  </a:lnTo>
                  <a:lnTo>
                    <a:pt x="532" y="667"/>
                  </a:lnTo>
                  <a:lnTo>
                    <a:pt x="526" y="672"/>
                  </a:lnTo>
                  <a:lnTo>
                    <a:pt x="524" y="669"/>
                  </a:lnTo>
                  <a:lnTo>
                    <a:pt x="519" y="674"/>
                  </a:lnTo>
                  <a:lnTo>
                    <a:pt x="514" y="671"/>
                  </a:lnTo>
                  <a:lnTo>
                    <a:pt x="514" y="669"/>
                  </a:lnTo>
                  <a:lnTo>
                    <a:pt x="531" y="666"/>
                  </a:lnTo>
                  <a:lnTo>
                    <a:pt x="527" y="662"/>
                  </a:lnTo>
                  <a:lnTo>
                    <a:pt x="522" y="666"/>
                  </a:lnTo>
                  <a:lnTo>
                    <a:pt x="516" y="664"/>
                  </a:lnTo>
                  <a:lnTo>
                    <a:pt x="517" y="662"/>
                  </a:lnTo>
                  <a:lnTo>
                    <a:pt x="512" y="657"/>
                  </a:lnTo>
                  <a:lnTo>
                    <a:pt x="517" y="659"/>
                  </a:lnTo>
                  <a:lnTo>
                    <a:pt x="514" y="656"/>
                  </a:lnTo>
                  <a:lnTo>
                    <a:pt x="516" y="652"/>
                  </a:lnTo>
                  <a:lnTo>
                    <a:pt x="519" y="654"/>
                  </a:lnTo>
                  <a:lnTo>
                    <a:pt x="517" y="651"/>
                  </a:lnTo>
                  <a:lnTo>
                    <a:pt x="527" y="651"/>
                  </a:lnTo>
                  <a:lnTo>
                    <a:pt x="526" y="647"/>
                  </a:lnTo>
                  <a:lnTo>
                    <a:pt x="519" y="647"/>
                  </a:lnTo>
                  <a:lnTo>
                    <a:pt x="507" y="657"/>
                  </a:lnTo>
                  <a:lnTo>
                    <a:pt x="506" y="656"/>
                  </a:lnTo>
                  <a:lnTo>
                    <a:pt x="507" y="654"/>
                  </a:lnTo>
                  <a:lnTo>
                    <a:pt x="504" y="652"/>
                  </a:lnTo>
                  <a:lnTo>
                    <a:pt x="502" y="656"/>
                  </a:lnTo>
                  <a:lnTo>
                    <a:pt x="501" y="652"/>
                  </a:lnTo>
                  <a:lnTo>
                    <a:pt x="499" y="652"/>
                  </a:lnTo>
                  <a:lnTo>
                    <a:pt x="499" y="657"/>
                  </a:lnTo>
                  <a:lnTo>
                    <a:pt x="496" y="659"/>
                  </a:lnTo>
                  <a:lnTo>
                    <a:pt x="494" y="657"/>
                  </a:lnTo>
                  <a:lnTo>
                    <a:pt x="496" y="654"/>
                  </a:lnTo>
                  <a:lnTo>
                    <a:pt x="494" y="654"/>
                  </a:lnTo>
                  <a:lnTo>
                    <a:pt x="496" y="651"/>
                  </a:lnTo>
                  <a:lnTo>
                    <a:pt x="491" y="657"/>
                  </a:lnTo>
                  <a:lnTo>
                    <a:pt x="494" y="649"/>
                  </a:lnTo>
                  <a:lnTo>
                    <a:pt x="492" y="642"/>
                  </a:lnTo>
                  <a:lnTo>
                    <a:pt x="491" y="651"/>
                  </a:lnTo>
                  <a:lnTo>
                    <a:pt x="489" y="651"/>
                  </a:lnTo>
                  <a:lnTo>
                    <a:pt x="491" y="652"/>
                  </a:lnTo>
                  <a:lnTo>
                    <a:pt x="489" y="659"/>
                  </a:lnTo>
                  <a:lnTo>
                    <a:pt x="486" y="657"/>
                  </a:lnTo>
                  <a:lnTo>
                    <a:pt x="487" y="654"/>
                  </a:lnTo>
                  <a:lnTo>
                    <a:pt x="484" y="659"/>
                  </a:lnTo>
                  <a:lnTo>
                    <a:pt x="486" y="661"/>
                  </a:lnTo>
                  <a:lnTo>
                    <a:pt x="482" y="661"/>
                  </a:lnTo>
                  <a:lnTo>
                    <a:pt x="477" y="652"/>
                  </a:lnTo>
                  <a:lnTo>
                    <a:pt x="489" y="641"/>
                  </a:lnTo>
                  <a:lnTo>
                    <a:pt x="487" y="639"/>
                  </a:lnTo>
                  <a:lnTo>
                    <a:pt x="489" y="635"/>
                  </a:lnTo>
                  <a:lnTo>
                    <a:pt x="477" y="649"/>
                  </a:lnTo>
                  <a:lnTo>
                    <a:pt x="476" y="642"/>
                  </a:lnTo>
                  <a:lnTo>
                    <a:pt x="469" y="646"/>
                  </a:lnTo>
                  <a:lnTo>
                    <a:pt x="471" y="647"/>
                  </a:lnTo>
                  <a:lnTo>
                    <a:pt x="467" y="651"/>
                  </a:lnTo>
                  <a:lnTo>
                    <a:pt x="476" y="646"/>
                  </a:lnTo>
                  <a:lnTo>
                    <a:pt x="472" y="652"/>
                  </a:lnTo>
                  <a:lnTo>
                    <a:pt x="471" y="651"/>
                  </a:lnTo>
                  <a:lnTo>
                    <a:pt x="471" y="654"/>
                  </a:lnTo>
                  <a:lnTo>
                    <a:pt x="469" y="659"/>
                  </a:lnTo>
                  <a:lnTo>
                    <a:pt x="467" y="657"/>
                  </a:lnTo>
                  <a:lnTo>
                    <a:pt x="469" y="659"/>
                  </a:lnTo>
                  <a:lnTo>
                    <a:pt x="459" y="659"/>
                  </a:lnTo>
                  <a:lnTo>
                    <a:pt x="466" y="661"/>
                  </a:lnTo>
                  <a:lnTo>
                    <a:pt x="461" y="662"/>
                  </a:lnTo>
                  <a:lnTo>
                    <a:pt x="461" y="664"/>
                  </a:lnTo>
                  <a:lnTo>
                    <a:pt x="459" y="667"/>
                  </a:lnTo>
                  <a:lnTo>
                    <a:pt x="467" y="662"/>
                  </a:lnTo>
                  <a:lnTo>
                    <a:pt x="466" y="671"/>
                  </a:lnTo>
                  <a:lnTo>
                    <a:pt x="471" y="662"/>
                  </a:lnTo>
                  <a:lnTo>
                    <a:pt x="471" y="671"/>
                  </a:lnTo>
                  <a:lnTo>
                    <a:pt x="467" y="676"/>
                  </a:lnTo>
                  <a:lnTo>
                    <a:pt x="464" y="672"/>
                  </a:lnTo>
                  <a:lnTo>
                    <a:pt x="457" y="679"/>
                  </a:lnTo>
                  <a:lnTo>
                    <a:pt x="457" y="679"/>
                  </a:lnTo>
                  <a:lnTo>
                    <a:pt x="457" y="679"/>
                  </a:lnTo>
                  <a:lnTo>
                    <a:pt x="464" y="674"/>
                  </a:lnTo>
                  <a:lnTo>
                    <a:pt x="469" y="681"/>
                  </a:lnTo>
                  <a:lnTo>
                    <a:pt x="469" y="676"/>
                  </a:lnTo>
                  <a:lnTo>
                    <a:pt x="472" y="674"/>
                  </a:lnTo>
                  <a:lnTo>
                    <a:pt x="471" y="677"/>
                  </a:lnTo>
                  <a:lnTo>
                    <a:pt x="474" y="672"/>
                  </a:lnTo>
                  <a:lnTo>
                    <a:pt x="477" y="681"/>
                  </a:lnTo>
                  <a:lnTo>
                    <a:pt x="472" y="684"/>
                  </a:lnTo>
                  <a:lnTo>
                    <a:pt x="471" y="682"/>
                  </a:lnTo>
                  <a:lnTo>
                    <a:pt x="471" y="686"/>
                  </a:lnTo>
                  <a:lnTo>
                    <a:pt x="467" y="684"/>
                  </a:lnTo>
                  <a:lnTo>
                    <a:pt x="469" y="687"/>
                  </a:lnTo>
                  <a:lnTo>
                    <a:pt x="466" y="691"/>
                  </a:lnTo>
                  <a:lnTo>
                    <a:pt x="464" y="689"/>
                  </a:lnTo>
                  <a:lnTo>
                    <a:pt x="464" y="692"/>
                  </a:lnTo>
                  <a:lnTo>
                    <a:pt x="461" y="696"/>
                  </a:lnTo>
                  <a:lnTo>
                    <a:pt x="467" y="692"/>
                  </a:lnTo>
                  <a:lnTo>
                    <a:pt x="467" y="692"/>
                  </a:lnTo>
                  <a:lnTo>
                    <a:pt x="469" y="694"/>
                  </a:lnTo>
                  <a:lnTo>
                    <a:pt x="467" y="697"/>
                  </a:lnTo>
                  <a:lnTo>
                    <a:pt x="471" y="692"/>
                  </a:lnTo>
                  <a:lnTo>
                    <a:pt x="467" y="699"/>
                  </a:lnTo>
                  <a:lnTo>
                    <a:pt x="464" y="696"/>
                  </a:lnTo>
                  <a:lnTo>
                    <a:pt x="461" y="704"/>
                  </a:lnTo>
                  <a:lnTo>
                    <a:pt x="459" y="707"/>
                  </a:lnTo>
                  <a:lnTo>
                    <a:pt x="457" y="702"/>
                  </a:lnTo>
                  <a:lnTo>
                    <a:pt x="457" y="707"/>
                  </a:lnTo>
                  <a:lnTo>
                    <a:pt x="455" y="707"/>
                  </a:lnTo>
                  <a:lnTo>
                    <a:pt x="454" y="709"/>
                  </a:lnTo>
                  <a:lnTo>
                    <a:pt x="442" y="706"/>
                  </a:lnTo>
                  <a:lnTo>
                    <a:pt x="440" y="704"/>
                  </a:lnTo>
                  <a:lnTo>
                    <a:pt x="444" y="701"/>
                  </a:lnTo>
                  <a:lnTo>
                    <a:pt x="442" y="699"/>
                  </a:lnTo>
                  <a:lnTo>
                    <a:pt x="435" y="709"/>
                  </a:lnTo>
                  <a:lnTo>
                    <a:pt x="435" y="701"/>
                  </a:lnTo>
                  <a:lnTo>
                    <a:pt x="434" y="696"/>
                  </a:lnTo>
                  <a:lnTo>
                    <a:pt x="434" y="702"/>
                  </a:lnTo>
                  <a:lnTo>
                    <a:pt x="425" y="711"/>
                  </a:lnTo>
                  <a:lnTo>
                    <a:pt x="427" y="717"/>
                  </a:lnTo>
                  <a:lnTo>
                    <a:pt x="424" y="714"/>
                  </a:lnTo>
                  <a:lnTo>
                    <a:pt x="425" y="706"/>
                  </a:lnTo>
                  <a:lnTo>
                    <a:pt x="424" y="702"/>
                  </a:lnTo>
                  <a:lnTo>
                    <a:pt x="422" y="709"/>
                  </a:lnTo>
                  <a:lnTo>
                    <a:pt x="419" y="709"/>
                  </a:lnTo>
                  <a:lnTo>
                    <a:pt x="420" y="712"/>
                  </a:lnTo>
                  <a:lnTo>
                    <a:pt x="420" y="719"/>
                  </a:lnTo>
                  <a:lnTo>
                    <a:pt x="414" y="711"/>
                  </a:lnTo>
                  <a:lnTo>
                    <a:pt x="417" y="716"/>
                  </a:lnTo>
                  <a:lnTo>
                    <a:pt x="415" y="717"/>
                  </a:lnTo>
                  <a:lnTo>
                    <a:pt x="412" y="719"/>
                  </a:lnTo>
                  <a:lnTo>
                    <a:pt x="410" y="716"/>
                  </a:lnTo>
                  <a:lnTo>
                    <a:pt x="410" y="722"/>
                  </a:lnTo>
                  <a:lnTo>
                    <a:pt x="409" y="721"/>
                  </a:lnTo>
                  <a:lnTo>
                    <a:pt x="407" y="724"/>
                  </a:lnTo>
                  <a:lnTo>
                    <a:pt x="402" y="728"/>
                  </a:lnTo>
                  <a:lnTo>
                    <a:pt x="407" y="714"/>
                  </a:lnTo>
                  <a:lnTo>
                    <a:pt x="399" y="728"/>
                  </a:lnTo>
                  <a:lnTo>
                    <a:pt x="397" y="722"/>
                  </a:lnTo>
                  <a:lnTo>
                    <a:pt x="399" y="719"/>
                  </a:lnTo>
                  <a:lnTo>
                    <a:pt x="394" y="722"/>
                  </a:lnTo>
                  <a:lnTo>
                    <a:pt x="395" y="726"/>
                  </a:lnTo>
                  <a:lnTo>
                    <a:pt x="394" y="728"/>
                  </a:lnTo>
                  <a:lnTo>
                    <a:pt x="395" y="728"/>
                  </a:lnTo>
                  <a:lnTo>
                    <a:pt x="385" y="733"/>
                  </a:lnTo>
                  <a:lnTo>
                    <a:pt x="385" y="736"/>
                  </a:lnTo>
                  <a:lnTo>
                    <a:pt x="382" y="739"/>
                  </a:lnTo>
                  <a:lnTo>
                    <a:pt x="380" y="734"/>
                  </a:lnTo>
                  <a:lnTo>
                    <a:pt x="375" y="731"/>
                  </a:lnTo>
                  <a:lnTo>
                    <a:pt x="379" y="738"/>
                  </a:lnTo>
                  <a:lnTo>
                    <a:pt x="370" y="734"/>
                  </a:lnTo>
                  <a:lnTo>
                    <a:pt x="360" y="738"/>
                  </a:lnTo>
                  <a:lnTo>
                    <a:pt x="360" y="734"/>
                  </a:lnTo>
                  <a:lnTo>
                    <a:pt x="355" y="731"/>
                  </a:lnTo>
                  <a:lnTo>
                    <a:pt x="357" y="728"/>
                  </a:lnTo>
                  <a:lnTo>
                    <a:pt x="360" y="728"/>
                  </a:lnTo>
                  <a:lnTo>
                    <a:pt x="357" y="724"/>
                  </a:lnTo>
                  <a:lnTo>
                    <a:pt x="365" y="721"/>
                  </a:lnTo>
                  <a:lnTo>
                    <a:pt x="374" y="724"/>
                  </a:lnTo>
                  <a:lnTo>
                    <a:pt x="372" y="719"/>
                  </a:lnTo>
                  <a:lnTo>
                    <a:pt x="380" y="717"/>
                  </a:lnTo>
                  <a:lnTo>
                    <a:pt x="380" y="714"/>
                  </a:lnTo>
                  <a:lnTo>
                    <a:pt x="387" y="707"/>
                  </a:lnTo>
                  <a:lnTo>
                    <a:pt x="374" y="712"/>
                  </a:lnTo>
                  <a:lnTo>
                    <a:pt x="372" y="712"/>
                  </a:lnTo>
                  <a:lnTo>
                    <a:pt x="374" y="716"/>
                  </a:lnTo>
                  <a:lnTo>
                    <a:pt x="362" y="706"/>
                  </a:lnTo>
                  <a:lnTo>
                    <a:pt x="369" y="691"/>
                  </a:lnTo>
                  <a:lnTo>
                    <a:pt x="379" y="682"/>
                  </a:lnTo>
                  <a:lnTo>
                    <a:pt x="380" y="674"/>
                  </a:lnTo>
                  <a:lnTo>
                    <a:pt x="384" y="672"/>
                  </a:lnTo>
                  <a:lnTo>
                    <a:pt x="385" y="664"/>
                  </a:lnTo>
                  <a:lnTo>
                    <a:pt x="384" y="652"/>
                  </a:lnTo>
                  <a:lnTo>
                    <a:pt x="394" y="651"/>
                  </a:lnTo>
                  <a:lnTo>
                    <a:pt x="414" y="639"/>
                  </a:lnTo>
                  <a:lnTo>
                    <a:pt x="422" y="647"/>
                  </a:lnTo>
                  <a:lnTo>
                    <a:pt x="430" y="646"/>
                  </a:lnTo>
                  <a:lnTo>
                    <a:pt x="450" y="656"/>
                  </a:lnTo>
                  <a:lnTo>
                    <a:pt x="447" y="649"/>
                  </a:lnTo>
                  <a:lnTo>
                    <a:pt x="442" y="649"/>
                  </a:lnTo>
                  <a:lnTo>
                    <a:pt x="424" y="634"/>
                  </a:lnTo>
                  <a:lnTo>
                    <a:pt x="437" y="622"/>
                  </a:lnTo>
                  <a:lnTo>
                    <a:pt x="449" y="617"/>
                  </a:lnTo>
                  <a:lnTo>
                    <a:pt x="437" y="617"/>
                  </a:lnTo>
                  <a:lnTo>
                    <a:pt x="430" y="622"/>
                  </a:lnTo>
                  <a:lnTo>
                    <a:pt x="427" y="629"/>
                  </a:lnTo>
                  <a:lnTo>
                    <a:pt x="414" y="627"/>
                  </a:lnTo>
                  <a:lnTo>
                    <a:pt x="412" y="620"/>
                  </a:lnTo>
                  <a:lnTo>
                    <a:pt x="410" y="624"/>
                  </a:lnTo>
                  <a:lnTo>
                    <a:pt x="400" y="627"/>
                  </a:lnTo>
                  <a:lnTo>
                    <a:pt x="400" y="627"/>
                  </a:lnTo>
                  <a:lnTo>
                    <a:pt x="392" y="635"/>
                  </a:lnTo>
                  <a:lnTo>
                    <a:pt x="375" y="641"/>
                  </a:lnTo>
                  <a:lnTo>
                    <a:pt x="374" y="646"/>
                  </a:lnTo>
                  <a:lnTo>
                    <a:pt x="375" y="651"/>
                  </a:lnTo>
                  <a:lnTo>
                    <a:pt x="370" y="649"/>
                  </a:lnTo>
                  <a:lnTo>
                    <a:pt x="365" y="652"/>
                  </a:lnTo>
                  <a:lnTo>
                    <a:pt x="357" y="661"/>
                  </a:lnTo>
                  <a:lnTo>
                    <a:pt x="355" y="664"/>
                  </a:lnTo>
                  <a:lnTo>
                    <a:pt x="357" y="667"/>
                  </a:lnTo>
                  <a:lnTo>
                    <a:pt x="352" y="672"/>
                  </a:lnTo>
                  <a:lnTo>
                    <a:pt x="345" y="676"/>
                  </a:lnTo>
                  <a:lnTo>
                    <a:pt x="338" y="672"/>
                  </a:lnTo>
                  <a:lnTo>
                    <a:pt x="338" y="669"/>
                  </a:lnTo>
                  <a:lnTo>
                    <a:pt x="333" y="669"/>
                  </a:lnTo>
                  <a:lnTo>
                    <a:pt x="337" y="671"/>
                  </a:lnTo>
                  <a:lnTo>
                    <a:pt x="337" y="672"/>
                  </a:lnTo>
                  <a:lnTo>
                    <a:pt x="345" y="682"/>
                  </a:lnTo>
                  <a:lnTo>
                    <a:pt x="340" y="691"/>
                  </a:lnTo>
                  <a:lnTo>
                    <a:pt x="325" y="692"/>
                  </a:lnTo>
                  <a:lnTo>
                    <a:pt x="323" y="694"/>
                  </a:lnTo>
                  <a:lnTo>
                    <a:pt x="330" y="696"/>
                  </a:lnTo>
                  <a:lnTo>
                    <a:pt x="328" y="701"/>
                  </a:lnTo>
                  <a:lnTo>
                    <a:pt x="323" y="704"/>
                  </a:lnTo>
                  <a:lnTo>
                    <a:pt x="317" y="702"/>
                  </a:lnTo>
                  <a:lnTo>
                    <a:pt x="322" y="699"/>
                  </a:lnTo>
                  <a:lnTo>
                    <a:pt x="318" y="694"/>
                  </a:lnTo>
                  <a:lnTo>
                    <a:pt x="315" y="702"/>
                  </a:lnTo>
                  <a:lnTo>
                    <a:pt x="313" y="704"/>
                  </a:lnTo>
                  <a:lnTo>
                    <a:pt x="313" y="699"/>
                  </a:lnTo>
                  <a:lnTo>
                    <a:pt x="308" y="702"/>
                  </a:lnTo>
                  <a:lnTo>
                    <a:pt x="313" y="704"/>
                  </a:lnTo>
                  <a:lnTo>
                    <a:pt x="312" y="707"/>
                  </a:lnTo>
                  <a:lnTo>
                    <a:pt x="303" y="706"/>
                  </a:lnTo>
                  <a:lnTo>
                    <a:pt x="307" y="707"/>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296" name="Freeform 114"/>
            <p:cNvSpPr>
              <a:spLocks/>
            </p:cNvSpPr>
            <p:nvPr/>
          </p:nvSpPr>
          <p:spPr bwMode="auto">
            <a:xfrm>
              <a:off x="2598738" y="5961063"/>
              <a:ext cx="61912" cy="138112"/>
            </a:xfrm>
            <a:custGeom>
              <a:avLst/>
              <a:gdLst/>
              <a:ahLst/>
              <a:cxnLst>
                <a:cxn ang="0">
                  <a:pos x="31" y="62"/>
                </a:cxn>
                <a:cxn ang="0">
                  <a:pos x="25" y="57"/>
                </a:cxn>
                <a:cxn ang="0">
                  <a:pos x="28" y="63"/>
                </a:cxn>
                <a:cxn ang="0">
                  <a:pos x="20" y="73"/>
                </a:cxn>
                <a:cxn ang="0">
                  <a:pos x="11" y="78"/>
                </a:cxn>
                <a:cxn ang="0">
                  <a:pos x="13" y="70"/>
                </a:cxn>
                <a:cxn ang="0">
                  <a:pos x="11" y="67"/>
                </a:cxn>
                <a:cxn ang="0">
                  <a:pos x="15" y="67"/>
                </a:cxn>
                <a:cxn ang="0">
                  <a:pos x="13" y="63"/>
                </a:cxn>
                <a:cxn ang="0">
                  <a:pos x="16" y="60"/>
                </a:cxn>
                <a:cxn ang="0">
                  <a:pos x="13" y="57"/>
                </a:cxn>
                <a:cxn ang="0">
                  <a:pos x="20" y="60"/>
                </a:cxn>
                <a:cxn ang="0">
                  <a:pos x="20" y="57"/>
                </a:cxn>
                <a:cxn ang="0">
                  <a:pos x="16" y="57"/>
                </a:cxn>
                <a:cxn ang="0">
                  <a:pos x="13" y="52"/>
                </a:cxn>
                <a:cxn ang="0">
                  <a:pos x="18" y="48"/>
                </a:cxn>
                <a:cxn ang="0">
                  <a:pos x="11" y="50"/>
                </a:cxn>
                <a:cxn ang="0">
                  <a:pos x="10" y="45"/>
                </a:cxn>
                <a:cxn ang="0">
                  <a:pos x="5" y="20"/>
                </a:cxn>
                <a:cxn ang="0">
                  <a:pos x="6" y="13"/>
                </a:cxn>
                <a:cxn ang="0">
                  <a:pos x="5" y="17"/>
                </a:cxn>
                <a:cxn ang="0">
                  <a:pos x="1" y="12"/>
                </a:cxn>
                <a:cxn ang="0">
                  <a:pos x="1" y="8"/>
                </a:cxn>
                <a:cxn ang="0">
                  <a:pos x="0" y="7"/>
                </a:cxn>
                <a:cxn ang="0">
                  <a:pos x="0" y="0"/>
                </a:cxn>
                <a:cxn ang="0">
                  <a:pos x="3" y="5"/>
                </a:cxn>
                <a:cxn ang="0">
                  <a:pos x="8" y="13"/>
                </a:cxn>
                <a:cxn ang="0">
                  <a:pos x="23" y="13"/>
                </a:cxn>
                <a:cxn ang="0">
                  <a:pos x="23" y="18"/>
                </a:cxn>
                <a:cxn ang="0">
                  <a:pos x="31" y="33"/>
                </a:cxn>
                <a:cxn ang="0">
                  <a:pos x="33" y="40"/>
                </a:cxn>
                <a:cxn ang="0">
                  <a:pos x="35" y="45"/>
                </a:cxn>
                <a:cxn ang="0">
                  <a:pos x="30" y="40"/>
                </a:cxn>
                <a:cxn ang="0">
                  <a:pos x="21" y="22"/>
                </a:cxn>
                <a:cxn ang="0">
                  <a:pos x="23" y="23"/>
                </a:cxn>
                <a:cxn ang="0">
                  <a:pos x="20" y="18"/>
                </a:cxn>
                <a:cxn ang="0">
                  <a:pos x="21" y="22"/>
                </a:cxn>
                <a:cxn ang="0">
                  <a:pos x="18" y="22"/>
                </a:cxn>
                <a:cxn ang="0">
                  <a:pos x="21" y="23"/>
                </a:cxn>
                <a:cxn ang="0">
                  <a:pos x="20" y="23"/>
                </a:cxn>
                <a:cxn ang="0">
                  <a:pos x="20" y="32"/>
                </a:cxn>
                <a:cxn ang="0">
                  <a:pos x="21" y="30"/>
                </a:cxn>
                <a:cxn ang="0">
                  <a:pos x="28" y="40"/>
                </a:cxn>
                <a:cxn ang="0">
                  <a:pos x="26" y="42"/>
                </a:cxn>
                <a:cxn ang="0">
                  <a:pos x="31" y="43"/>
                </a:cxn>
                <a:cxn ang="0">
                  <a:pos x="35" y="52"/>
                </a:cxn>
                <a:cxn ang="0">
                  <a:pos x="26" y="50"/>
                </a:cxn>
                <a:cxn ang="0">
                  <a:pos x="28" y="52"/>
                </a:cxn>
                <a:cxn ang="0">
                  <a:pos x="26" y="52"/>
                </a:cxn>
                <a:cxn ang="0">
                  <a:pos x="30" y="53"/>
                </a:cxn>
                <a:cxn ang="0">
                  <a:pos x="30" y="55"/>
                </a:cxn>
                <a:cxn ang="0">
                  <a:pos x="33" y="55"/>
                </a:cxn>
                <a:cxn ang="0">
                  <a:pos x="35" y="58"/>
                </a:cxn>
                <a:cxn ang="0">
                  <a:pos x="31" y="62"/>
                </a:cxn>
              </a:cxnLst>
              <a:rect l="0" t="0" r="r" b="b"/>
              <a:pathLst>
                <a:path w="35" h="78">
                  <a:moveTo>
                    <a:pt x="31" y="62"/>
                  </a:moveTo>
                  <a:lnTo>
                    <a:pt x="25" y="57"/>
                  </a:lnTo>
                  <a:lnTo>
                    <a:pt x="28" y="63"/>
                  </a:lnTo>
                  <a:lnTo>
                    <a:pt x="20" y="73"/>
                  </a:lnTo>
                  <a:lnTo>
                    <a:pt x="11" y="78"/>
                  </a:lnTo>
                  <a:lnTo>
                    <a:pt x="13" y="70"/>
                  </a:lnTo>
                  <a:lnTo>
                    <a:pt x="11" y="67"/>
                  </a:lnTo>
                  <a:lnTo>
                    <a:pt x="15" y="67"/>
                  </a:lnTo>
                  <a:lnTo>
                    <a:pt x="13" y="63"/>
                  </a:lnTo>
                  <a:lnTo>
                    <a:pt x="16" y="60"/>
                  </a:lnTo>
                  <a:lnTo>
                    <a:pt x="13" y="57"/>
                  </a:lnTo>
                  <a:lnTo>
                    <a:pt x="20" y="60"/>
                  </a:lnTo>
                  <a:lnTo>
                    <a:pt x="20" y="57"/>
                  </a:lnTo>
                  <a:lnTo>
                    <a:pt x="16" y="57"/>
                  </a:lnTo>
                  <a:lnTo>
                    <a:pt x="13" y="52"/>
                  </a:lnTo>
                  <a:lnTo>
                    <a:pt x="18" y="48"/>
                  </a:lnTo>
                  <a:lnTo>
                    <a:pt x="11" y="50"/>
                  </a:lnTo>
                  <a:lnTo>
                    <a:pt x="10" y="45"/>
                  </a:lnTo>
                  <a:lnTo>
                    <a:pt x="5" y="20"/>
                  </a:lnTo>
                  <a:lnTo>
                    <a:pt x="6" y="13"/>
                  </a:lnTo>
                  <a:lnTo>
                    <a:pt x="5" y="17"/>
                  </a:lnTo>
                  <a:lnTo>
                    <a:pt x="1" y="12"/>
                  </a:lnTo>
                  <a:lnTo>
                    <a:pt x="1" y="8"/>
                  </a:lnTo>
                  <a:lnTo>
                    <a:pt x="0" y="7"/>
                  </a:lnTo>
                  <a:lnTo>
                    <a:pt x="0" y="0"/>
                  </a:lnTo>
                  <a:lnTo>
                    <a:pt x="3" y="5"/>
                  </a:lnTo>
                  <a:lnTo>
                    <a:pt x="8" y="13"/>
                  </a:lnTo>
                  <a:lnTo>
                    <a:pt x="23" y="13"/>
                  </a:lnTo>
                  <a:lnTo>
                    <a:pt x="23" y="18"/>
                  </a:lnTo>
                  <a:lnTo>
                    <a:pt x="31" y="33"/>
                  </a:lnTo>
                  <a:lnTo>
                    <a:pt x="33" y="40"/>
                  </a:lnTo>
                  <a:lnTo>
                    <a:pt x="35" y="45"/>
                  </a:lnTo>
                  <a:lnTo>
                    <a:pt x="30" y="40"/>
                  </a:lnTo>
                  <a:lnTo>
                    <a:pt x="21" y="22"/>
                  </a:lnTo>
                  <a:lnTo>
                    <a:pt x="23" y="23"/>
                  </a:lnTo>
                  <a:lnTo>
                    <a:pt x="20" y="18"/>
                  </a:lnTo>
                  <a:lnTo>
                    <a:pt x="21" y="22"/>
                  </a:lnTo>
                  <a:lnTo>
                    <a:pt x="18" y="22"/>
                  </a:lnTo>
                  <a:lnTo>
                    <a:pt x="21" y="23"/>
                  </a:lnTo>
                  <a:lnTo>
                    <a:pt x="20" y="23"/>
                  </a:lnTo>
                  <a:lnTo>
                    <a:pt x="20" y="32"/>
                  </a:lnTo>
                  <a:lnTo>
                    <a:pt x="21" y="30"/>
                  </a:lnTo>
                  <a:lnTo>
                    <a:pt x="28" y="40"/>
                  </a:lnTo>
                  <a:lnTo>
                    <a:pt x="26" y="42"/>
                  </a:lnTo>
                  <a:lnTo>
                    <a:pt x="31" y="43"/>
                  </a:lnTo>
                  <a:lnTo>
                    <a:pt x="35" y="52"/>
                  </a:lnTo>
                  <a:lnTo>
                    <a:pt x="26" y="50"/>
                  </a:lnTo>
                  <a:lnTo>
                    <a:pt x="28" y="52"/>
                  </a:lnTo>
                  <a:lnTo>
                    <a:pt x="26" y="52"/>
                  </a:lnTo>
                  <a:lnTo>
                    <a:pt x="30" y="53"/>
                  </a:lnTo>
                  <a:lnTo>
                    <a:pt x="30" y="55"/>
                  </a:lnTo>
                  <a:lnTo>
                    <a:pt x="33" y="55"/>
                  </a:lnTo>
                  <a:lnTo>
                    <a:pt x="35" y="58"/>
                  </a:lnTo>
                  <a:lnTo>
                    <a:pt x="31" y="6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03" name="Freeform 115"/>
            <p:cNvSpPr>
              <a:spLocks/>
            </p:cNvSpPr>
            <p:nvPr/>
          </p:nvSpPr>
          <p:spPr bwMode="auto">
            <a:xfrm>
              <a:off x="2614615" y="5965829"/>
              <a:ext cx="20637" cy="15875"/>
            </a:xfrm>
            <a:custGeom>
              <a:avLst/>
              <a:gdLst/>
              <a:ahLst/>
              <a:cxnLst>
                <a:cxn ang="0">
                  <a:pos x="5" y="0"/>
                </a:cxn>
                <a:cxn ang="0">
                  <a:pos x="12" y="9"/>
                </a:cxn>
                <a:cxn ang="0">
                  <a:pos x="2" y="7"/>
                </a:cxn>
                <a:cxn ang="0">
                  <a:pos x="0" y="4"/>
                </a:cxn>
                <a:cxn ang="0">
                  <a:pos x="5" y="0"/>
                </a:cxn>
              </a:cxnLst>
              <a:rect l="0" t="0" r="r" b="b"/>
              <a:pathLst>
                <a:path w="12" h="9">
                  <a:moveTo>
                    <a:pt x="5" y="0"/>
                  </a:moveTo>
                  <a:lnTo>
                    <a:pt x="12" y="9"/>
                  </a:lnTo>
                  <a:lnTo>
                    <a:pt x="2" y="7"/>
                  </a:lnTo>
                  <a:lnTo>
                    <a:pt x="0" y="4"/>
                  </a:lnTo>
                  <a:lnTo>
                    <a:pt x="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05" name="Freeform 116"/>
            <p:cNvSpPr>
              <a:spLocks/>
            </p:cNvSpPr>
            <p:nvPr/>
          </p:nvSpPr>
          <p:spPr bwMode="auto">
            <a:xfrm>
              <a:off x="2522540" y="5975354"/>
              <a:ext cx="85725" cy="87313"/>
            </a:xfrm>
            <a:custGeom>
              <a:avLst/>
              <a:gdLst/>
              <a:ahLst/>
              <a:cxnLst>
                <a:cxn ang="0">
                  <a:pos x="17" y="17"/>
                </a:cxn>
                <a:cxn ang="0">
                  <a:pos x="32" y="27"/>
                </a:cxn>
                <a:cxn ang="0">
                  <a:pos x="34" y="29"/>
                </a:cxn>
                <a:cxn ang="0">
                  <a:pos x="32" y="30"/>
                </a:cxn>
                <a:cxn ang="0">
                  <a:pos x="45" y="29"/>
                </a:cxn>
                <a:cxn ang="0">
                  <a:pos x="49" y="44"/>
                </a:cxn>
                <a:cxn ang="0">
                  <a:pos x="44" y="45"/>
                </a:cxn>
                <a:cxn ang="0">
                  <a:pos x="20" y="29"/>
                </a:cxn>
                <a:cxn ang="0">
                  <a:pos x="22" y="34"/>
                </a:cxn>
                <a:cxn ang="0">
                  <a:pos x="18" y="35"/>
                </a:cxn>
                <a:cxn ang="0">
                  <a:pos x="27" y="39"/>
                </a:cxn>
                <a:cxn ang="0">
                  <a:pos x="23" y="40"/>
                </a:cxn>
                <a:cxn ang="0">
                  <a:pos x="27" y="40"/>
                </a:cxn>
                <a:cxn ang="0">
                  <a:pos x="27" y="45"/>
                </a:cxn>
                <a:cxn ang="0">
                  <a:pos x="23" y="50"/>
                </a:cxn>
                <a:cxn ang="0">
                  <a:pos x="18" y="50"/>
                </a:cxn>
                <a:cxn ang="0">
                  <a:pos x="13" y="44"/>
                </a:cxn>
                <a:cxn ang="0">
                  <a:pos x="20" y="47"/>
                </a:cxn>
                <a:cxn ang="0">
                  <a:pos x="12" y="39"/>
                </a:cxn>
                <a:cxn ang="0">
                  <a:pos x="15" y="37"/>
                </a:cxn>
                <a:cxn ang="0">
                  <a:pos x="10" y="37"/>
                </a:cxn>
                <a:cxn ang="0">
                  <a:pos x="10" y="34"/>
                </a:cxn>
                <a:cxn ang="0">
                  <a:pos x="7" y="27"/>
                </a:cxn>
                <a:cxn ang="0">
                  <a:pos x="2" y="25"/>
                </a:cxn>
                <a:cxn ang="0">
                  <a:pos x="2" y="25"/>
                </a:cxn>
                <a:cxn ang="0">
                  <a:pos x="3" y="17"/>
                </a:cxn>
                <a:cxn ang="0">
                  <a:pos x="12" y="25"/>
                </a:cxn>
                <a:cxn ang="0">
                  <a:pos x="0" y="10"/>
                </a:cxn>
                <a:cxn ang="0">
                  <a:pos x="5" y="10"/>
                </a:cxn>
                <a:cxn ang="0">
                  <a:pos x="2" y="4"/>
                </a:cxn>
                <a:cxn ang="0">
                  <a:pos x="5" y="4"/>
                </a:cxn>
                <a:cxn ang="0">
                  <a:pos x="7" y="12"/>
                </a:cxn>
                <a:cxn ang="0">
                  <a:pos x="10" y="12"/>
                </a:cxn>
                <a:cxn ang="0">
                  <a:pos x="8" y="5"/>
                </a:cxn>
                <a:cxn ang="0">
                  <a:pos x="10" y="4"/>
                </a:cxn>
                <a:cxn ang="0">
                  <a:pos x="13" y="7"/>
                </a:cxn>
                <a:cxn ang="0">
                  <a:pos x="18" y="0"/>
                </a:cxn>
                <a:cxn ang="0">
                  <a:pos x="29" y="7"/>
                </a:cxn>
                <a:cxn ang="0">
                  <a:pos x="25" y="14"/>
                </a:cxn>
                <a:cxn ang="0">
                  <a:pos x="18" y="14"/>
                </a:cxn>
                <a:cxn ang="0">
                  <a:pos x="25" y="15"/>
                </a:cxn>
                <a:cxn ang="0">
                  <a:pos x="20" y="17"/>
                </a:cxn>
                <a:cxn ang="0">
                  <a:pos x="23" y="19"/>
                </a:cxn>
                <a:cxn ang="0">
                  <a:pos x="30" y="9"/>
                </a:cxn>
                <a:cxn ang="0">
                  <a:pos x="45" y="14"/>
                </a:cxn>
                <a:cxn ang="0">
                  <a:pos x="45" y="19"/>
                </a:cxn>
                <a:cxn ang="0">
                  <a:pos x="44" y="22"/>
                </a:cxn>
                <a:cxn ang="0">
                  <a:pos x="45" y="24"/>
                </a:cxn>
                <a:cxn ang="0">
                  <a:pos x="37" y="19"/>
                </a:cxn>
                <a:cxn ang="0">
                  <a:pos x="45" y="25"/>
                </a:cxn>
                <a:cxn ang="0">
                  <a:pos x="42" y="27"/>
                </a:cxn>
                <a:cxn ang="0">
                  <a:pos x="35" y="27"/>
                </a:cxn>
                <a:cxn ang="0">
                  <a:pos x="17" y="15"/>
                </a:cxn>
                <a:cxn ang="0">
                  <a:pos x="17" y="17"/>
                </a:cxn>
              </a:cxnLst>
              <a:rect l="0" t="0" r="r" b="b"/>
              <a:pathLst>
                <a:path w="49" h="50">
                  <a:moveTo>
                    <a:pt x="17" y="17"/>
                  </a:moveTo>
                  <a:lnTo>
                    <a:pt x="32" y="27"/>
                  </a:lnTo>
                  <a:lnTo>
                    <a:pt x="34" y="29"/>
                  </a:lnTo>
                  <a:lnTo>
                    <a:pt x="32" y="30"/>
                  </a:lnTo>
                  <a:lnTo>
                    <a:pt x="45" y="29"/>
                  </a:lnTo>
                  <a:lnTo>
                    <a:pt x="49" y="44"/>
                  </a:lnTo>
                  <a:lnTo>
                    <a:pt x="44" y="45"/>
                  </a:lnTo>
                  <a:lnTo>
                    <a:pt x="20" y="29"/>
                  </a:lnTo>
                  <a:lnTo>
                    <a:pt x="22" y="34"/>
                  </a:lnTo>
                  <a:lnTo>
                    <a:pt x="18" y="35"/>
                  </a:lnTo>
                  <a:lnTo>
                    <a:pt x="27" y="39"/>
                  </a:lnTo>
                  <a:lnTo>
                    <a:pt x="23" y="40"/>
                  </a:lnTo>
                  <a:lnTo>
                    <a:pt x="27" y="40"/>
                  </a:lnTo>
                  <a:lnTo>
                    <a:pt x="27" y="45"/>
                  </a:lnTo>
                  <a:lnTo>
                    <a:pt x="23" y="50"/>
                  </a:lnTo>
                  <a:lnTo>
                    <a:pt x="18" y="50"/>
                  </a:lnTo>
                  <a:lnTo>
                    <a:pt x="13" y="44"/>
                  </a:lnTo>
                  <a:lnTo>
                    <a:pt x="20" y="47"/>
                  </a:lnTo>
                  <a:lnTo>
                    <a:pt x="12" y="39"/>
                  </a:lnTo>
                  <a:lnTo>
                    <a:pt x="15" y="37"/>
                  </a:lnTo>
                  <a:lnTo>
                    <a:pt x="10" y="37"/>
                  </a:lnTo>
                  <a:lnTo>
                    <a:pt x="10" y="34"/>
                  </a:lnTo>
                  <a:lnTo>
                    <a:pt x="7" y="27"/>
                  </a:lnTo>
                  <a:lnTo>
                    <a:pt x="2" y="25"/>
                  </a:lnTo>
                  <a:lnTo>
                    <a:pt x="2" y="25"/>
                  </a:lnTo>
                  <a:lnTo>
                    <a:pt x="3" y="17"/>
                  </a:lnTo>
                  <a:lnTo>
                    <a:pt x="12" y="25"/>
                  </a:lnTo>
                  <a:lnTo>
                    <a:pt x="0" y="10"/>
                  </a:lnTo>
                  <a:lnTo>
                    <a:pt x="5" y="10"/>
                  </a:lnTo>
                  <a:lnTo>
                    <a:pt x="2" y="4"/>
                  </a:lnTo>
                  <a:lnTo>
                    <a:pt x="5" y="4"/>
                  </a:lnTo>
                  <a:lnTo>
                    <a:pt x="7" y="12"/>
                  </a:lnTo>
                  <a:lnTo>
                    <a:pt x="10" y="12"/>
                  </a:lnTo>
                  <a:lnTo>
                    <a:pt x="8" y="5"/>
                  </a:lnTo>
                  <a:lnTo>
                    <a:pt x="10" y="4"/>
                  </a:lnTo>
                  <a:lnTo>
                    <a:pt x="13" y="7"/>
                  </a:lnTo>
                  <a:lnTo>
                    <a:pt x="18" y="0"/>
                  </a:lnTo>
                  <a:lnTo>
                    <a:pt x="29" y="7"/>
                  </a:lnTo>
                  <a:lnTo>
                    <a:pt x="25" y="14"/>
                  </a:lnTo>
                  <a:lnTo>
                    <a:pt x="18" y="14"/>
                  </a:lnTo>
                  <a:lnTo>
                    <a:pt x="25" y="15"/>
                  </a:lnTo>
                  <a:lnTo>
                    <a:pt x="20" y="17"/>
                  </a:lnTo>
                  <a:lnTo>
                    <a:pt x="23" y="19"/>
                  </a:lnTo>
                  <a:lnTo>
                    <a:pt x="30" y="9"/>
                  </a:lnTo>
                  <a:lnTo>
                    <a:pt x="45" y="14"/>
                  </a:lnTo>
                  <a:lnTo>
                    <a:pt x="45" y="19"/>
                  </a:lnTo>
                  <a:lnTo>
                    <a:pt x="44" y="22"/>
                  </a:lnTo>
                  <a:lnTo>
                    <a:pt x="45" y="24"/>
                  </a:lnTo>
                  <a:lnTo>
                    <a:pt x="37" y="19"/>
                  </a:lnTo>
                  <a:lnTo>
                    <a:pt x="45" y="25"/>
                  </a:lnTo>
                  <a:lnTo>
                    <a:pt x="42" y="27"/>
                  </a:lnTo>
                  <a:lnTo>
                    <a:pt x="35" y="27"/>
                  </a:lnTo>
                  <a:lnTo>
                    <a:pt x="17" y="15"/>
                  </a:lnTo>
                  <a:lnTo>
                    <a:pt x="17" y="1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06" name="Freeform 117"/>
            <p:cNvSpPr>
              <a:spLocks/>
            </p:cNvSpPr>
            <p:nvPr/>
          </p:nvSpPr>
          <p:spPr bwMode="auto">
            <a:xfrm>
              <a:off x="2562227" y="6049963"/>
              <a:ext cx="60325" cy="131762"/>
            </a:xfrm>
            <a:custGeom>
              <a:avLst/>
              <a:gdLst/>
              <a:ahLst/>
              <a:cxnLst>
                <a:cxn ang="0">
                  <a:pos x="32" y="75"/>
                </a:cxn>
                <a:cxn ang="0">
                  <a:pos x="21" y="55"/>
                </a:cxn>
                <a:cxn ang="0">
                  <a:pos x="26" y="47"/>
                </a:cxn>
                <a:cxn ang="0">
                  <a:pos x="22" y="49"/>
                </a:cxn>
                <a:cxn ang="0">
                  <a:pos x="24" y="44"/>
                </a:cxn>
                <a:cxn ang="0">
                  <a:pos x="22" y="44"/>
                </a:cxn>
                <a:cxn ang="0">
                  <a:pos x="19" y="50"/>
                </a:cxn>
                <a:cxn ang="0">
                  <a:pos x="17" y="47"/>
                </a:cxn>
                <a:cxn ang="0">
                  <a:pos x="22" y="42"/>
                </a:cxn>
                <a:cxn ang="0">
                  <a:pos x="16" y="47"/>
                </a:cxn>
                <a:cxn ang="0">
                  <a:pos x="17" y="39"/>
                </a:cxn>
                <a:cxn ang="0">
                  <a:pos x="14" y="40"/>
                </a:cxn>
                <a:cxn ang="0">
                  <a:pos x="11" y="39"/>
                </a:cxn>
                <a:cxn ang="0">
                  <a:pos x="12" y="35"/>
                </a:cxn>
                <a:cxn ang="0">
                  <a:pos x="11" y="32"/>
                </a:cxn>
                <a:cxn ang="0">
                  <a:pos x="16" y="27"/>
                </a:cxn>
                <a:cxn ang="0">
                  <a:pos x="11" y="25"/>
                </a:cxn>
                <a:cxn ang="0">
                  <a:pos x="9" y="22"/>
                </a:cxn>
                <a:cxn ang="0">
                  <a:pos x="14" y="20"/>
                </a:cxn>
                <a:cxn ang="0">
                  <a:pos x="9" y="20"/>
                </a:cxn>
                <a:cxn ang="0">
                  <a:pos x="11" y="15"/>
                </a:cxn>
                <a:cxn ang="0">
                  <a:pos x="6" y="17"/>
                </a:cxn>
                <a:cxn ang="0">
                  <a:pos x="0" y="10"/>
                </a:cxn>
                <a:cxn ang="0">
                  <a:pos x="7" y="10"/>
                </a:cxn>
                <a:cxn ang="0">
                  <a:pos x="2" y="7"/>
                </a:cxn>
                <a:cxn ang="0">
                  <a:pos x="6" y="5"/>
                </a:cxn>
                <a:cxn ang="0">
                  <a:pos x="6" y="2"/>
                </a:cxn>
                <a:cxn ang="0">
                  <a:pos x="11" y="0"/>
                </a:cxn>
                <a:cxn ang="0">
                  <a:pos x="12" y="2"/>
                </a:cxn>
                <a:cxn ang="0">
                  <a:pos x="9" y="5"/>
                </a:cxn>
                <a:cxn ang="0">
                  <a:pos x="16" y="2"/>
                </a:cxn>
                <a:cxn ang="0">
                  <a:pos x="14" y="5"/>
                </a:cxn>
                <a:cxn ang="0">
                  <a:pos x="21" y="7"/>
                </a:cxn>
                <a:cxn ang="0">
                  <a:pos x="24" y="10"/>
                </a:cxn>
                <a:cxn ang="0">
                  <a:pos x="21" y="10"/>
                </a:cxn>
                <a:cxn ang="0">
                  <a:pos x="22" y="12"/>
                </a:cxn>
                <a:cxn ang="0">
                  <a:pos x="21" y="12"/>
                </a:cxn>
                <a:cxn ang="0">
                  <a:pos x="26" y="15"/>
                </a:cxn>
                <a:cxn ang="0">
                  <a:pos x="34" y="44"/>
                </a:cxn>
                <a:cxn ang="0">
                  <a:pos x="32" y="75"/>
                </a:cxn>
              </a:cxnLst>
              <a:rect l="0" t="0" r="r" b="b"/>
              <a:pathLst>
                <a:path w="34" h="75">
                  <a:moveTo>
                    <a:pt x="32" y="75"/>
                  </a:moveTo>
                  <a:lnTo>
                    <a:pt x="21" y="55"/>
                  </a:lnTo>
                  <a:lnTo>
                    <a:pt x="26" y="47"/>
                  </a:lnTo>
                  <a:lnTo>
                    <a:pt x="22" y="49"/>
                  </a:lnTo>
                  <a:lnTo>
                    <a:pt x="24" y="44"/>
                  </a:lnTo>
                  <a:lnTo>
                    <a:pt x="22" y="44"/>
                  </a:lnTo>
                  <a:lnTo>
                    <a:pt x="19" y="50"/>
                  </a:lnTo>
                  <a:lnTo>
                    <a:pt x="17" y="47"/>
                  </a:lnTo>
                  <a:lnTo>
                    <a:pt x="22" y="42"/>
                  </a:lnTo>
                  <a:lnTo>
                    <a:pt x="16" y="47"/>
                  </a:lnTo>
                  <a:lnTo>
                    <a:pt x="17" y="39"/>
                  </a:lnTo>
                  <a:lnTo>
                    <a:pt x="14" y="40"/>
                  </a:lnTo>
                  <a:lnTo>
                    <a:pt x="11" y="39"/>
                  </a:lnTo>
                  <a:lnTo>
                    <a:pt x="12" y="35"/>
                  </a:lnTo>
                  <a:lnTo>
                    <a:pt x="11" y="32"/>
                  </a:lnTo>
                  <a:lnTo>
                    <a:pt x="16" y="27"/>
                  </a:lnTo>
                  <a:lnTo>
                    <a:pt x="11" y="25"/>
                  </a:lnTo>
                  <a:lnTo>
                    <a:pt x="9" y="22"/>
                  </a:lnTo>
                  <a:lnTo>
                    <a:pt x="14" y="20"/>
                  </a:lnTo>
                  <a:lnTo>
                    <a:pt x="9" y="20"/>
                  </a:lnTo>
                  <a:lnTo>
                    <a:pt x="11" y="15"/>
                  </a:lnTo>
                  <a:lnTo>
                    <a:pt x="6" y="17"/>
                  </a:lnTo>
                  <a:lnTo>
                    <a:pt x="0" y="10"/>
                  </a:lnTo>
                  <a:lnTo>
                    <a:pt x="7" y="10"/>
                  </a:lnTo>
                  <a:lnTo>
                    <a:pt x="2" y="7"/>
                  </a:lnTo>
                  <a:lnTo>
                    <a:pt x="6" y="5"/>
                  </a:lnTo>
                  <a:lnTo>
                    <a:pt x="6" y="2"/>
                  </a:lnTo>
                  <a:lnTo>
                    <a:pt x="11" y="0"/>
                  </a:lnTo>
                  <a:lnTo>
                    <a:pt x="12" y="2"/>
                  </a:lnTo>
                  <a:lnTo>
                    <a:pt x="9" y="5"/>
                  </a:lnTo>
                  <a:lnTo>
                    <a:pt x="16" y="2"/>
                  </a:lnTo>
                  <a:lnTo>
                    <a:pt x="14" y="5"/>
                  </a:lnTo>
                  <a:lnTo>
                    <a:pt x="21" y="7"/>
                  </a:lnTo>
                  <a:lnTo>
                    <a:pt x="24" y="10"/>
                  </a:lnTo>
                  <a:lnTo>
                    <a:pt x="21" y="10"/>
                  </a:lnTo>
                  <a:lnTo>
                    <a:pt x="22" y="12"/>
                  </a:lnTo>
                  <a:lnTo>
                    <a:pt x="21" y="12"/>
                  </a:lnTo>
                  <a:lnTo>
                    <a:pt x="26" y="15"/>
                  </a:lnTo>
                  <a:lnTo>
                    <a:pt x="34" y="44"/>
                  </a:lnTo>
                  <a:lnTo>
                    <a:pt x="32" y="7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34" name="Freeform 118"/>
            <p:cNvSpPr>
              <a:spLocks/>
            </p:cNvSpPr>
            <p:nvPr/>
          </p:nvSpPr>
          <p:spPr bwMode="auto">
            <a:xfrm>
              <a:off x="2554290" y="6070600"/>
              <a:ext cx="14287" cy="33338"/>
            </a:xfrm>
            <a:custGeom>
              <a:avLst/>
              <a:gdLst/>
              <a:ahLst/>
              <a:cxnLst>
                <a:cxn ang="0">
                  <a:pos x="5" y="0"/>
                </a:cxn>
                <a:cxn ang="0">
                  <a:pos x="9" y="5"/>
                </a:cxn>
                <a:cxn ang="0">
                  <a:pos x="7" y="5"/>
                </a:cxn>
                <a:cxn ang="0">
                  <a:pos x="9" y="10"/>
                </a:cxn>
                <a:cxn ang="0">
                  <a:pos x="7" y="16"/>
                </a:cxn>
                <a:cxn ang="0">
                  <a:pos x="0" y="18"/>
                </a:cxn>
                <a:cxn ang="0">
                  <a:pos x="0" y="13"/>
                </a:cxn>
                <a:cxn ang="0">
                  <a:pos x="4" y="8"/>
                </a:cxn>
                <a:cxn ang="0">
                  <a:pos x="2" y="8"/>
                </a:cxn>
                <a:cxn ang="0">
                  <a:pos x="0" y="0"/>
                </a:cxn>
                <a:cxn ang="0">
                  <a:pos x="5" y="0"/>
                </a:cxn>
              </a:cxnLst>
              <a:rect l="0" t="0" r="r" b="b"/>
              <a:pathLst>
                <a:path w="9" h="18">
                  <a:moveTo>
                    <a:pt x="5" y="0"/>
                  </a:moveTo>
                  <a:lnTo>
                    <a:pt x="9" y="5"/>
                  </a:lnTo>
                  <a:lnTo>
                    <a:pt x="7" y="5"/>
                  </a:lnTo>
                  <a:lnTo>
                    <a:pt x="9" y="10"/>
                  </a:lnTo>
                  <a:lnTo>
                    <a:pt x="7" y="16"/>
                  </a:lnTo>
                  <a:lnTo>
                    <a:pt x="0" y="18"/>
                  </a:lnTo>
                  <a:lnTo>
                    <a:pt x="0" y="13"/>
                  </a:lnTo>
                  <a:lnTo>
                    <a:pt x="4" y="8"/>
                  </a:lnTo>
                  <a:lnTo>
                    <a:pt x="2" y="8"/>
                  </a:lnTo>
                  <a:lnTo>
                    <a:pt x="0" y="0"/>
                  </a:lnTo>
                  <a:lnTo>
                    <a:pt x="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55" name="Freeform 119"/>
            <p:cNvSpPr>
              <a:spLocks/>
            </p:cNvSpPr>
            <p:nvPr/>
          </p:nvSpPr>
          <p:spPr bwMode="auto">
            <a:xfrm>
              <a:off x="2651127" y="6088067"/>
              <a:ext cx="60325" cy="66675"/>
            </a:xfrm>
            <a:custGeom>
              <a:avLst/>
              <a:gdLst/>
              <a:ahLst/>
              <a:cxnLst>
                <a:cxn ang="0">
                  <a:pos x="30" y="5"/>
                </a:cxn>
                <a:cxn ang="0">
                  <a:pos x="33" y="12"/>
                </a:cxn>
                <a:cxn ang="0">
                  <a:pos x="31" y="15"/>
                </a:cxn>
                <a:cxn ang="0">
                  <a:pos x="33" y="25"/>
                </a:cxn>
                <a:cxn ang="0">
                  <a:pos x="31" y="27"/>
                </a:cxn>
                <a:cxn ang="0">
                  <a:pos x="20" y="13"/>
                </a:cxn>
                <a:cxn ang="0">
                  <a:pos x="21" y="20"/>
                </a:cxn>
                <a:cxn ang="0">
                  <a:pos x="25" y="20"/>
                </a:cxn>
                <a:cxn ang="0">
                  <a:pos x="25" y="25"/>
                </a:cxn>
                <a:cxn ang="0">
                  <a:pos x="28" y="25"/>
                </a:cxn>
                <a:cxn ang="0">
                  <a:pos x="26" y="27"/>
                </a:cxn>
                <a:cxn ang="0">
                  <a:pos x="30" y="30"/>
                </a:cxn>
                <a:cxn ang="0">
                  <a:pos x="28" y="35"/>
                </a:cxn>
                <a:cxn ang="0">
                  <a:pos x="20" y="33"/>
                </a:cxn>
                <a:cxn ang="0">
                  <a:pos x="20" y="35"/>
                </a:cxn>
                <a:cxn ang="0">
                  <a:pos x="15" y="37"/>
                </a:cxn>
                <a:cxn ang="0">
                  <a:pos x="13" y="37"/>
                </a:cxn>
                <a:cxn ang="0">
                  <a:pos x="13" y="30"/>
                </a:cxn>
                <a:cxn ang="0">
                  <a:pos x="11" y="28"/>
                </a:cxn>
                <a:cxn ang="0">
                  <a:pos x="13" y="28"/>
                </a:cxn>
                <a:cxn ang="0">
                  <a:pos x="10" y="23"/>
                </a:cxn>
                <a:cxn ang="0">
                  <a:pos x="10" y="13"/>
                </a:cxn>
                <a:cxn ang="0">
                  <a:pos x="8" y="17"/>
                </a:cxn>
                <a:cxn ang="0">
                  <a:pos x="5" y="12"/>
                </a:cxn>
                <a:cxn ang="0">
                  <a:pos x="8" y="12"/>
                </a:cxn>
                <a:cxn ang="0">
                  <a:pos x="0" y="5"/>
                </a:cxn>
                <a:cxn ang="0">
                  <a:pos x="5" y="0"/>
                </a:cxn>
                <a:cxn ang="0">
                  <a:pos x="21" y="5"/>
                </a:cxn>
                <a:cxn ang="0">
                  <a:pos x="23" y="8"/>
                </a:cxn>
                <a:cxn ang="0">
                  <a:pos x="21" y="5"/>
                </a:cxn>
                <a:cxn ang="0">
                  <a:pos x="30" y="5"/>
                </a:cxn>
              </a:cxnLst>
              <a:rect l="0" t="0" r="r" b="b"/>
              <a:pathLst>
                <a:path w="33" h="37">
                  <a:moveTo>
                    <a:pt x="30" y="5"/>
                  </a:moveTo>
                  <a:lnTo>
                    <a:pt x="33" y="12"/>
                  </a:lnTo>
                  <a:lnTo>
                    <a:pt x="31" y="15"/>
                  </a:lnTo>
                  <a:lnTo>
                    <a:pt x="33" y="25"/>
                  </a:lnTo>
                  <a:lnTo>
                    <a:pt x="31" y="27"/>
                  </a:lnTo>
                  <a:lnTo>
                    <a:pt x="20" y="13"/>
                  </a:lnTo>
                  <a:lnTo>
                    <a:pt x="21" y="20"/>
                  </a:lnTo>
                  <a:lnTo>
                    <a:pt x="25" y="20"/>
                  </a:lnTo>
                  <a:lnTo>
                    <a:pt x="25" y="25"/>
                  </a:lnTo>
                  <a:lnTo>
                    <a:pt x="28" y="25"/>
                  </a:lnTo>
                  <a:lnTo>
                    <a:pt x="26" y="27"/>
                  </a:lnTo>
                  <a:lnTo>
                    <a:pt x="30" y="30"/>
                  </a:lnTo>
                  <a:lnTo>
                    <a:pt x="28" y="35"/>
                  </a:lnTo>
                  <a:lnTo>
                    <a:pt x="20" y="33"/>
                  </a:lnTo>
                  <a:lnTo>
                    <a:pt x="20" y="35"/>
                  </a:lnTo>
                  <a:lnTo>
                    <a:pt x="15" y="37"/>
                  </a:lnTo>
                  <a:lnTo>
                    <a:pt x="13" y="37"/>
                  </a:lnTo>
                  <a:lnTo>
                    <a:pt x="13" y="30"/>
                  </a:lnTo>
                  <a:lnTo>
                    <a:pt x="11" y="28"/>
                  </a:lnTo>
                  <a:lnTo>
                    <a:pt x="13" y="28"/>
                  </a:lnTo>
                  <a:lnTo>
                    <a:pt x="10" y="23"/>
                  </a:lnTo>
                  <a:lnTo>
                    <a:pt x="10" y="13"/>
                  </a:lnTo>
                  <a:lnTo>
                    <a:pt x="8" y="17"/>
                  </a:lnTo>
                  <a:lnTo>
                    <a:pt x="5" y="12"/>
                  </a:lnTo>
                  <a:lnTo>
                    <a:pt x="8" y="12"/>
                  </a:lnTo>
                  <a:lnTo>
                    <a:pt x="0" y="5"/>
                  </a:lnTo>
                  <a:lnTo>
                    <a:pt x="5" y="0"/>
                  </a:lnTo>
                  <a:lnTo>
                    <a:pt x="21" y="5"/>
                  </a:lnTo>
                  <a:lnTo>
                    <a:pt x="23" y="8"/>
                  </a:lnTo>
                  <a:lnTo>
                    <a:pt x="21" y="5"/>
                  </a:lnTo>
                  <a:lnTo>
                    <a:pt x="30" y="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56" name="Freeform 120"/>
            <p:cNvSpPr>
              <a:spLocks/>
            </p:cNvSpPr>
            <p:nvPr/>
          </p:nvSpPr>
          <p:spPr bwMode="auto">
            <a:xfrm>
              <a:off x="2632077" y="6107117"/>
              <a:ext cx="41275" cy="85725"/>
            </a:xfrm>
            <a:custGeom>
              <a:avLst/>
              <a:gdLst/>
              <a:ahLst/>
              <a:cxnLst>
                <a:cxn ang="0">
                  <a:pos x="15" y="47"/>
                </a:cxn>
                <a:cxn ang="0">
                  <a:pos x="13" y="45"/>
                </a:cxn>
                <a:cxn ang="0">
                  <a:pos x="12" y="33"/>
                </a:cxn>
                <a:cxn ang="0">
                  <a:pos x="12" y="42"/>
                </a:cxn>
                <a:cxn ang="0">
                  <a:pos x="8" y="42"/>
                </a:cxn>
                <a:cxn ang="0">
                  <a:pos x="12" y="43"/>
                </a:cxn>
                <a:cxn ang="0">
                  <a:pos x="12" y="50"/>
                </a:cxn>
                <a:cxn ang="0">
                  <a:pos x="8" y="47"/>
                </a:cxn>
                <a:cxn ang="0">
                  <a:pos x="8" y="42"/>
                </a:cxn>
                <a:cxn ang="0">
                  <a:pos x="7" y="37"/>
                </a:cxn>
                <a:cxn ang="0">
                  <a:pos x="8" y="33"/>
                </a:cxn>
                <a:cxn ang="0">
                  <a:pos x="5" y="35"/>
                </a:cxn>
                <a:cxn ang="0">
                  <a:pos x="5" y="32"/>
                </a:cxn>
                <a:cxn ang="0">
                  <a:pos x="8" y="27"/>
                </a:cxn>
                <a:cxn ang="0">
                  <a:pos x="8" y="32"/>
                </a:cxn>
                <a:cxn ang="0">
                  <a:pos x="10" y="28"/>
                </a:cxn>
                <a:cxn ang="0">
                  <a:pos x="12" y="32"/>
                </a:cxn>
                <a:cxn ang="0">
                  <a:pos x="13" y="25"/>
                </a:cxn>
                <a:cxn ang="0">
                  <a:pos x="12" y="20"/>
                </a:cxn>
                <a:cxn ang="0">
                  <a:pos x="10" y="25"/>
                </a:cxn>
                <a:cxn ang="0">
                  <a:pos x="3" y="20"/>
                </a:cxn>
                <a:cxn ang="0">
                  <a:pos x="10" y="17"/>
                </a:cxn>
                <a:cxn ang="0">
                  <a:pos x="5" y="18"/>
                </a:cxn>
                <a:cxn ang="0">
                  <a:pos x="7" y="13"/>
                </a:cxn>
                <a:cxn ang="0">
                  <a:pos x="3" y="15"/>
                </a:cxn>
                <a:cxn ang="0">
                  <a:pos x="0" y="12"/>
                </a:cxn>
                <a:cxn ang="0">
                  <a:pos x="0" y="5"/>
                </a:cxn>
                <a:cxn ang="0">
                  <a:pos x="5" y="7"/>
                </a:cxn>
                <a:cxn ang="0">
                  <a:pos x="3" y="2"/>
                </a:cxn>
                <a:cxn ang="0">
                  <a:pos x="10" y="5"/>
                </a:cxn>
                <a:cxn ang="0">
                  <a:pos x="5" y="0"/>
                </a:cxn>
                <a:cxn ang="0">
                  <a:pos x="13" y="3"/>
                </a:cxn>
                <a:cxn ang="0">
                  <a:pos x="15" y="7"/>
                </a:cxn>
                <a:cxn ang="0">
                  <a:pos x="15" y="12"/>
                </a:cxn>
                <a:cxn ang="0">
                  <a:pos x="12" y="15"/>
                </a:cxn>
                <a:cxn ang="0">
                  <a:pos x="17" y="12"/>
                </a:cxn>
                <a:cxn ang="0">
                  <a:pos x="17" y="7"/>
                </a:cxn>
                <a:cxn ang="0">
                  <a:pos x="22" y="8"/>
                </a:cxn>
                <a:cxn ang="0">
                  <a:pos x="20" y="13"/>
                </a:cxn>
                <a:cxn ang="0">
                  <a:pos x="23" y="17"/>
                </a:cxn>
                <a:cxn ang="0">
                  <a:pos x="22" y="20"/>
                </a:cxn>
                <a:cxn ang="0">
                  <a:pos x="15" y="17"/>
                </a:cxn>
                <a:cxn ang="0">
                  <a:pos x="18" y="20"/>
                </a:cxn>
                <a:cxn ang="0">
                  <a:pos x="17" y="23"/>
                </a:cxn>
                <a:cxn ang="0">
                  <a:pos x="18" y="27"/>
                </a:cxn>
                <a:cxn ang="0">
                  <a:pos x="17" y="27"/>
                </a:cxn>
                <a:cxn ang="0">
                  <a:pos x="18" y="35"/>
                </a:cxn>
                <a:cxn ang="0">
                  <a:pos x="15" y="32"/>
                </a:cxn>
                <a:cxn ang="0">
                  <a:pos x="15" y="37"/>
                </a:cxn>
                <a:cxn ang="0">
                  <a:pos x="17" y="38"/>
                </a:cxn>
                <a:cxn ang="0">
                  <a:pos x="15" y="40"/>
                </a:cxn>
                <a:cxn ang="0">
                  <a:pos x="15" y="47"/>
                </a:cxn>
              </a:cxnLst>
              <a:rect l="0" t="0" r="r" b="b"/>
              <a:pathLst>
                <a:path w="23" h="50">
                  <a:moveTo>
                    <a:pt x="15" y="47"/>
                  </a:moveTo>
                  <a:lnTo>
                    <a:pt x="13" y="45"/>
                  </a:lnTo>
                  <a:lnTo>
                    <a:pt x="12" y="33"/>
                  </a:lnTo>
                  <a:lnTo>
                    <a:pt x="12" y="42"/>
                  </a:lnTo>
                  <a:lnTo>
                    <a:pt x="8" y="42"/>
                  </a:lnTo>
                  <a:lnTo>
                    <a:pt x="12" y="43"/>
                  </a:lnTo>
                  <a:lnTo>
                    <a:pt x="12" y="50"/>
                  </a:lnTo>
                  <a:lnTo>
                    <a:pt x="8" y="47"/>
                  </a:lnTo>
                  <a:lnTo>
                    <a:pt x="8" y="42"/>
                  </a:lnTo>
                  <a:lnTo>
                    <a:pt x="7" y="37"/>
                  </a:lnTo>
                  <a:lnTo>
                    <a:pt x="8" y="33"/>
                  </a:lnTo>
                  <a:lnTo>
                    <a:pt x="5" y="35"/>
                  </a:lnTo>
                  <a:lnTo>
                    <a:pt x="5" y="32"/>
                  </a:lnTo>
                  <a:lnTo>
                    <a:pt x="8" y="27"/>
                  </a:lnTo>
                  <a:lnTo>
                    <a:pt x="8" y="32"/>
                  </a:lnTo>
                  <a:lnTo>
                    <a:pt x="10" y="28"/>
                  </a:lnTo>
                  <a:lnTo>
                    <a:pt x="12" y="32"/>
                  </a:lnTo>
                  <a:lnTo>
                    <a:pt x="13" y="25"/>
                  </a:lnTo>
                  <a:lnTo>
                    <a:pt x="12" y="20"/>
                  </a:lnTo>
                  <a:lnTo>
                    <a:pt x="10" y="25"/>
                  </a:lnTo>
                  <a:lnTo>
                    <a:pt x="3" y="20"/>
                  </a:lnTo>
                  <a:lnTo>
                    <a:pt x="10" y="17"/>
                  </a:lnTo>
                  <a:lnTo>
                    <a:pt x="5" y="18"/>
                  </a:lnTo>
                  <a:lnTo>
                    <a:pt x="7" y="13"/>
                  </a:lnTo>
                  <a:lnTo>
                    <a:pt x="3" y="15"/>
                  </a:lnTo>
                  <a:lnTo>
                    <a:pt x="0" y="12"/>
                  </a:lnTo>
                  <a:lnTo>
                    <a:pt x="0" y="5"/>
                  </a:lnTo>
                  <a:lnTo>
                    <a:pt x="5" y="7"/>
                  </a:lnTo>
                  <a:lnTo>
                    <a:pt x="3" y="2"/>
                  </a:lnTo>
                  <a:lnTo>
                    <a:pt x="10" y="5"/>
                  </a:lnTo>
                  <a:lnTo>
                    <a:pt x="5" y="0"/>
                  </a:lnTo>
                  <a:lnTo>
                    <a:pt x="13" y="3"/>
                  </a:lnTo>
                  <a:lnTo>
                    <a:pt x="15" y="7"/>
                  </a:lnTo>
                  <a:lnTo>
                    <a:pt x="15" y="12"/>
                  </a:lnTo>
                  <a:lnTo>
                    <a:pt x="12" y="15"/>
                  </a:lnTo>
                  <a:lnTo>
                    <a:pt x="17" y="12"/>
                  </a:lnTo>
                  <a:lnTo>
                    <a:pt x="17" y="7"/>
                  </a:lnTo>
                  <a:lnTo>
                    <a:pt x="22" y="8"/>
                  </a:lnTo>
                  <a:lnTo>
                    <a:pt x="20" y="13"/>
                  </a:lnTo>
                  <a:lnTo>
                    <a:pt x="23" y="17"/>
                  </a:lnTo>
                  <a:lnTo>
                    <a:pt x="22" y="20"/>
                  </a:lnTo>
                  <a:lnTo>
                    <a:pt x="15" y="17"/>
                  </a:lnTo>
                  <a:lnTo>
                    <a:pt x="18" y="20"/>
                  </a:lnTo>
                  <a:lnTo>
                    <a:pt x="17" y="23"/>
                  </a:lnTo>
                  <a:lnTo>
                    <a:pt x="18" y="27"/>
                  </a:lnTo>
                  <a:lnTo>
                    <a:pt x="17" y="27"/>
                  </a:lnTo>
                  <a:lnTo>
                    <a:pt x="18" y="35"/>
                  </a:lnTo>
                  <a:lnTo>
                    <a:pt x="15" y="32"/>
                  </a:lnTo>
                  <a:lnTo>
                    <a:pt x="15" y="37"/>
                  </a:lnTo>
                  <a:lnTo>
                    <a:pt x="17" y="38"/>
                  </a:lnTo>
                  <a:lnTo>
                    <a:pt x="15" y="40"/>
                  </a:lnTo>
                  <a:lnTo>
                    <a:pt x="15" y="47"/>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57" name="Freeform 121"/>
            <p:cNvSpPr>
              <a:spLocks/>
            </p:cNvSpPr>
            <p:nvPr/>
          </p:nvSpPr>
          <p:spPr bwMode="auto">
            <a:xfrm>
              <a:off x="2708277" y="6113463"/>
              <a:ext cx="30163" cy="31750"/>
            </a:xfrm>
            <a:custGeom>
              <a:avLst/>
              <a:gdLst/>
              <a:ahLst/>
              <a:cxnLst>
                <a:cxn ang="0">
                  <a:pos x="5" y="2"/>
                </a:cxn>
                <a:cxn ang="0">
                  <a:pos x="16" y="12"/>
                </a:cxn>
                <a:cxn ang="0">
                  <a:pos x="9" y="13"/>
                </a:cxn>
                <a:cxn ang="0">
                  <a:pos x="9" y="17"/>
                </a:cxn>
                <a:cxn ang="0">
                  <a:pos x="7" y="17"/>
                </a:cxn>
                <a:cxn ang="0">
                  <a:pos x="2" y="17"/>
                </a:cxn>
                <a:cxn ang="0">
                  <a:pos x="2" y="12"/>
                </a:cxn>
                <a:cxn ang="0">
                  <a:pos x="4" y="10"/>
                </a:cxn>
                <a:cxn ang="0">
                  <a:pos x="0" y="0"/>
                </a:cxn>
                <a:cxn ang="0">
                  <a:pos x="5" y="2"/>
                </a:cxn>
              </a:cxnLst>
              <a:rect l="0" t="0" r="r" b="b"/>
              <a:pathLst>
                <a:path w="16" h="17">
                  <a:moveTo>
                    <a:pt x="5" y="2"/>
                  </a:moveTo>
                  <a:lnTo>
                    <a:pt x="16" y="12"/>
                  </a:lnTo>
                  <a:lnTo>
                    <a:pt x="9" y="13"/>
                  </a:lnTo>
                  <a:lnTo>
                    <a:pt x="9" y="17"/>
                  </a:lnTo>
                  <a:lnTo>
                    <a:pt x="7" y="17"/>
                  </a:lnTo>
                  <a:lnTo>
                    <a:pt x="2" y="17"/>
                  </a:lnTo>
                  <a:lnTo>
                    <a:pt x="2" y="12"/>
                  </a:lnTo>
                  <a:lnTo>
                    <a:pt x="4" y="10"/>
                  </a:lnTo>
                  <a:lnTo>
                    <a:pt x="0" y="0"/>
                  </a:lnTo>
                  <a:lnTo>
                    <a:pt x="5" y="2"/>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58" name="Freeform 122"/>
            <p:cNvSpPr>
              <a:spLocks/>
            </p:cNvSpPr>
            <p:nvPr/>
          </p:nvSpPr>
          <p:spPr bwMode="auto">
            <a:xfrm>
              <a:off x="2744788" y="6145217"/>
              <a:ext cx="28575" cy="34925"/>
            </a:xfrm>
            <a:custGeom>
              <a:avLst/>
              <a:gdLst/>
              <a:ahLst/>
              <a:cxnLst>
                <a:cxn ang="0">
                  <a:pos x="0" y="0"/>
                </a:cxn>
                <a:cxn ang="0">
                  <a:pos x="6" y="6"/>
                </a:cxn>
                <a:cxn ang="0">
                  <a:pos x="11" y="8"/>
                </a:cxn>
                <a:cxn ang="0">
                  <a:pos x="15" y="15"/>
                </a:cxn>
                <a:cxn ang="0">
                  <a:pos x="10" y="20"/>
                </a:cxn>
                <a:cxn ang="0">
                  <a:pos x="1" y="13"/>
                </a:cxn>
                <a:cxn ang="0">
                  <a:pos x="1" y="11"/>
                </a:cxn>
                <a:cxn ang="0">
                  <a:pos x="0" y="0"/>
                </a:cxn>
              </a:cxnLst>
              <a:rect l="0" t="0" r="r" b="b"/>
              <a:pathLst>
                <a:path w="15" h="20">
                  <a:moveTo>
                    <a:pt x="0" y="0"/>
                  </a:moveTo>
                  <a:lnTo>
                    <a:pt x="6" y="6"/>
                  </a:lnTo>
                  <a:lnTo>
                    <a:pt x="11" y="8"/>
                  </a:lnTo>
                  <a:lnTo>
                    <a:pt x="15" y="15"/>
                  </a:lnTo>
                  <a:lnTo>
                    <a:pt x="10" y="20"/>
                  </a:lnTo>
                  <a:lnTo>
                    <a:pt x="1" y="13"/>
                  </a:lnTo>
                  <a:lnTo>
                    <a:pt x="1" y="11"/>
                  </a:lnTo>
                  <a:lnTo>
                    <a:pt x="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59" name="Freeform 123"/>
            <p:cNvSpPr>
              <a:spLocks/>
            </p:cNvSpPr>
            <p:nvPr/>
          </p:nvSpPr>
          <p:spPr bwMode="auto">
            <a:xfrm>
              <a:off x="2708275" y="6148392"/>
              <a:ext cx="20638" cy="22225"/>
            </a:xfrm>
            <a:custGeom>
              <a:avLst/>
              <a:gdLst/>
              <a:ahLst/>
              <a:cxnLst>
                <a:cxn ang="0">
                  <a:pos x="11" y="0"/>
                </a:cxn>
                <a:cxn ang="0">
                  <a:pos x="12" y="4"/>
                </a:cxn>
                <a:cxn ang="0">
                  <a:pos x="12" y="12"/>
                </a:cxn>
                <a:cxn ang="0">
                  <a:pos x="7" y="14"/>
                </a:cxn>
                <a:cxn ang="0">
                  <a:pos x="0" y="9"/>
                </a:cxn>
                <a:cxn ang="0">
                  <a:pos x="4" y="2"/>
                </a:cxn>
                <a:cxn ang="0">
                  <a:pos x="11" y="0"/>
                </a:cxn>
              </a:cxnLst>
              <a:rect l="0" t="0" r="r" b="b"/>
              <a:pathLst>
                <a:path w="12" h="14">
                  <a:moveTo>
                    <a:pt x="11" y="0"/>
                  </a:moveTo>
                  <a:lnTo>
                    <a:pt x="12" y="4"/>
                  </a:lnTo>
                  <a:lnTo>
                    <a:pt x="12" y="12"/>
                  </a:lnTo>
                  <a:lnTo>
                    <a:pt x="7" y="14"/>
                  </a:lnTo>
                  <a:lnTo>
                    <a:pt x="0" y="9"/>
                  </a:lnTo>
                  <a:lnTo>
                    <a:pt x="4" y="2"/>
                  </a:lnTo>
                  <a:lnTo>
                    <a:pt x="11"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60" name="Freeform 124"/>
            <p:cNvSpPr>
              <a:spLocks/>
            </p:cNvSpPr>
            <p:nvPr/>
          </p:nvSpPr>
          <p:spPr bwMode="auto">
            <a:xfrm>
              <a:off x="2676525" y="6162675"/>
              <a:ext cx="101600" cy="153988"/>
            </a:xfrm>
            <a:custGeom>
              <a:avLst/>
              <a:gdLst/>
              <a:ahLst/>
              <a:cxnLst>
                <a:cxn ang="0">
                  <a:pos x="45" y="46"/>
                </a:cxn>
                <a:cxn ang="0">
                  <a:pos x="45" y="48"/>
                </a:cxn>
                <a:cxn ang="0">
                  <a:pos x="50" y="57"/>
                </a:cxn>
                <a:cxn ang="0">
                  <a:pos x="47" y="62"/>
                </a:cxn>
                <a:cxn ang="0">
                  <a:pos x="54" y="57"/>
                </a:cxn>
                <a:cxn ang="0">
                  <a:pos x="55" y="65"/>
                </a:cxn>
                <a:cxn ang="0">
                  <a:pos x="52" y="68"/>
                </a:cxn>
                <a:cxn ang="0">
                  <a:pos x="55" y="68"/>
                </a:cxn>
                <a:cxn ang="0">
                  <a:pos x="55" y="77"/>
                </a:cxn>
                <a:cxn ang="0">
                  <a:pos x="57" y="82"/>
                </a:cxn>
                <a:cxn ang="0">
                  <a:pos x="55" y="87"/>
                </a:cxn>
                <a:cxn ang="0">
                  <a:pos x="49" y="82"/>
                </a:cxn>
                <a:cxn ang="0">
                  <a:pos x="47" y="80"/>
                </a:cxn>
                <a:cxn ang="0">
                  <a:pos x="44" y="70"/>
                </a:cxn>
                <a:cxn ang="0">
                  <a:pos x="40" y="73"/>
                </a:cxn>
                <a:cxn ang="0">
                  <a:pos x="35" y="73"/>
                </a:cxn>
                <a:cxn ang="0">
                  <a:pos x="37" y="70"/>
                </a:cxn>
                <a:cxn ang="0">
                  <a:pos x="37" y="65"/>
                </a:cxn>
                <a:cxn ang="0">
                  <a:pos x="37" y="62"/>
                </a:cxn>
                <a:cxn ang="0">
                  <a:pos x="35" y="62"/>
                </a:cxn>
                <a:cxn ang="0">
                  <a:pos x="30" y="62"/>
                </a:cxn>
                <a:cxn ang="0">
                  <a:pos x="22" y="62"/>
                </a:cxn>
                <a:cxn ang="0">
                  <a:pos x="15" y="57"/>
                </a:cxn>
                <a:cxn ang="0">
                  <a:pos x="17" y="51"/>
                </a:cxn>
                <a:cxn ang="0">
                  <a:pos x="22" y="51"/>
                </a:cxn>
                <a:cxn ang="0">
                  <a:pos x="22" y="48"/>
                </a:cxn>
                <a:cxn ang="0">
                  <a:pos x="20" y="40"/>
                </a:cxn>
                <a:cxn ang="0">
                  <a:pos x="13" y="41"/>
                </a:cxn>
                <a:cxn ang="0">
                  <a:pos x="10" y="33"/>
                </a:cxn>
                <a:cxn ang="0">
                  <a:pos x="17" y="25"/>
                </a:cxn>
                <a:cxn ang="0">
                  <a:pos x="12" y="10"/>
                </a:cxn>
                <a:cxn ang="0">
                  <a:pos x="0" y="3"/>
                </a:cxn>
                <a:cxn ang="0">
                  <a:pos x="0" y="0"/>
                </a:cxn>
                <a:cxn ang="0">
                  <a:pos x="10" y="3"/>
                </a:cxn>
                <a:cxn ang="0">
                  <a:pos x="17" y="5"/>
                </a:cxn>
                <a:cxn ang="0">
                  <a:pos x="17" y="11"/>
                </a:cxn>
                <a:cxn ang="0">
                  <a:pos x="29" y="18"/>
                </a:cxn>
                <a:cxn ang="0">
                  <a:pos x="39" y="36"/>
                </a:cxn>
                <a:cxn ang="0">
                  <a:pos x="44" y="41"/>
                </a:cxn>
                <a:cxn ang="0">
                  <a:pos x="49" y="46"/>
                </a:cxn>
                <a:cxn ang="0">
                  <a:pos x="35" y="40"/>
                </a:cxn>
                <a:cxn ang="0">
                  <a:pos x="32" y="46"/>
                </a:cxn>
              </a:cxnLst>
              <a:rect l="0" t="0" r="r" b="b"/>
              <a:pathLst>
                <a:path w="57" h="87">
                  <a:moveTo>
                    <a:pt x="39" y="45"/>
                  </a:moveTo>
                  <a:lnTo>
                    <a:pt x="45" y="46"/>
                  </a:lnTo>
                  <a:lnTo>
                    <a:pt x="39" y="50"/>
                  </a:lnTo>
                  <a:lnTo>
                    <a:pt x="45" y="48"/>
                  </a:lnTo>
                  <a:lnTo>
                    <a:pt x="49" y="51"/>
                  </a:lnTo>
                  <a:lnTo>
                    <a:pt x="50" y="57"/>
                  </a:lnTo>
                  <a:lnTo>
                    <a:pt x="47" y="57"/>
                  </a:lnTo>
                  <a:lnTo>
                    <a:pt x="47" y="62"/>
                  </a:lnTo>
                  <a:lnTo>
                    <a:pt x="52" y="60"/>
                  </a:lnTo>
                  <a:lnTo>
                    <a:pt x="54" y="57"/>
                  </a:lnTo>
                  <a:lnTo>
                    <a:pt x="55" y="58"/>
                  </a:lnTo>
                  <a:lnTo>
                    <a:pt x="55" y="65"/>
                  </a:lnTo>
                  <a:lnTo>
                    <a:pt x="50" y="65"/>
                  </a:lnTo>
                  <a:lnTo>
                    <a:pt x="52" y="68"/>
                  </a:lnTo>
                  <a:lnTo>
                    <a:pt x="49" y="72"/>
                  </a:lnTo>
                  <a:lnTo>
                    <a:pt x="55" y="68"/>
                  </a:lnTo>
                  <a:lnTo>
                    <a:pt x="55" y="73"/>
                  </a:lnTo>
                  <a:lnTo>
                    <a:pt x="55" y="77"/>
                  </a:lnTo>
                  <a:lnTo>
                    <a:pt x="54" y="77"/>
                  </a:lnTo>
                  <a:lnTo>
                    <a:pt x="57" y="82"/>
                  </a:lnTo>
                  <a:lnTo>
                    <a:pt x="55" y="83"/>
                  </a:lnTo>
                  <a:lnTo>
                    <a:pt x="55" y="87"/>
                  </a:lnTo>
                  <a:lnTo>
                    <a:pt x="47" y="87"/>
                  </a:lnTo>
                  <a:lnTo>
                    <a:pt x="49" y="82"/>
                  </a:lnTo>
                  <a:lnTo>
                    <a:pt x="44" y="82"/>
                  </a:lnTo>
                  <a:lnTo>
                    <a:pt x="47" y="80"/>
                  </a:lnTo>
                  <a:lnTo>
                    <a:pt x="42" y="75"/>
                  </a:lnTo>
                  <a:lnTo>
                    <a:pt x="44" y="70"/>
                  </a:lnTo>
                  <a:lnTo>
                    <a:pt x="40" y="77"/>
                  </a:lnTo>
                  <a:lnTo>
                    <a:pt x="40" y="73"/>
                  </a:lnTo>
                  <a:lnTo>
                    <a:pt x="39" y="75"/>
                  </a:lnTo>
                  <a:lnTo>
                    <a:pt x="35" y="73"/>
                  </a:lnTo>
                  <a:lnTo>
                    <a:pt x="39" y="72"/>
                  </a:lnTo>
                  <a:lnTo>
                    <a:pt x="37" y="70"/>
                  </a:lnTo>
                  <a:lnTo>
                    <a:pt x="40" y="70"/>
                  </a:lnTo>
                  <a:lnTo>
                    <a:pt x="37" y="65"/>
                  </a:lnTo>
                  <a:lnTo>
                    <a:pt x="35" y="68"/>
                  </a:lnTo>
                  <a:lnTo>
                    <a:pt x="37" y="62"/>
                  </a:lnTo>
                  <a:lnTo>
                    <a:pt x="34" y="58"/>
                  </a:lnTo>
                  <a:lnTo>
                    <a:pt x="35" y="62"/>
                  </a:lnTo>
                  <a:lnTo>
                    <a:pt x="34" y="63"/>
                  </a:lnTo>
                  <a:lnTo>
                    <a:pt x="30" y="62"/>
                  </a:lnTo>
                  <a:lnTo>
                    <a:pt x="29" y="58"/>
                  </a:lnTo>
                  <a:lnTo>
                    <a:pt x="22" y="62"/>
                  </a:lnTo>
                  <a:lnTo>
                    <a:pt x="25" y="57"/>
                  </a:lnTo>
                  <a:lnTo>
                    <a:pt x="15" y="57"/>
                  </a:lnTo>
                  <a:lnTo>
                    <a:pt x="13" y="55"/>
                  </a:lnTo>
                  <a:lnTo>
                    <a:pt x="17" y="51"/>
                  </a:lnTo>
                  <a:lnTo>
                    <a:pt x="27" y="53"/>
                  </a:lnTo>
                  <a:lnTo>
                    <a:pt x="22" y="51"/>
                  </a:lnTo>
                  <a:lnTo>
                    <a:pt x="20" y="48"/>
                  </a:lnTo>
                  <a:lnTo>
                    <a:pt x="22" y="48"/>
                  </a:lnTo>
                  <a:lnTo>
                    <a:pt x="18" y="46"/>
                  </a:lnTo>
                  <a:lnTo>
                    <a:pt x="20" y="40"/>
                  </a:lnTo>
                  <a:lnTo>
                    <a:pt x="25" y="38"/>
                  </a:lnTo>
                  <a:lnTo>
                    <a:pt x="13" y="41"/>
                  </a:lnTo>
                  <a:lnTo>
                    <a:pt x="10" y="40"/>
                  </a:lnTo>
                  <a:lnTo>
                    <a:pt x="10" y="33"/>
                  </a:lnTo>
                  <a:lnTo>
                    <a:pt x="13" y="31"/>
                  </a:lnTo>
                  <a:lnTo>
                    <a:pt x="17" y="25"/>
                  </a:lnTo>
                  <a:lnTo>
                    <a:pt x="13" y="23"/>
                  </a:lnTo>
                  <a:lnTo>
                    <a:pt x="12" y="10"/>
                  </a:lnTo>
                  <a:lnTo>
                    <a:pt x="0" y="6"/>
                  </a:lnTo>
                  <a:lnTo>
                    <a:pt x="0" y="3"/>
                  </a:lnTo>
                  <a:lnTo>
                    <a:pt x="2" y="1"/>
                  </a:lnTo>
                  <a:lnTo>
                    <a:pt x="0" y="0"/>
                  </a:lnTo>
                  <a:lnTo>
                    <a:pt x="10" y="0"/>
                  </a:lnTo>
                  <a:lnTo>
                    <a:pt x="10" y="3"/>
                  </a:lnTo>
                  <a:lnTo>
                    <a:pt x="13" y="0"/>
                  </a:lnTo>
                  <a:lnTo>
                    <a:pt x="17" y="5"/>
                  </a:lnTo>
                  <a:lnTo>
                    <a:pt x="18" y="8"/>
                  </a:lnTo>
                  <a:lnTo>
                    <a:pt x="17" y="11"/>
                  </a:lnTo>
                  <a:lnTo>
                    <a:pt x="18" y="15"/>
                  </a:lnTo>
                  <a:lnTo>
                    <a:pt x="29" y="18"/>
                  </a:lnTo>
                  <a:lnTo>
                    <a:pt x="37" y="26"/>
                  </a:lnTo>
                  <a:lnTo>
                    <a:pt x="39" y="36"/>
                  </a:lnTo>
                  <a:lnTo>
                    <a:pt x="40" y="35"/>
                  </a:lnTo>
                  <a:lnTo>
                    <a:pt x="44" y="41"/>
                  </a:lnTo>
                  <a:lnTo>
                    <a:pt x="49" y="45"/>
                  </a:lnTo>
                  <a:lnTo>
                    <a:pt x="49" y="46"/>
                  </a:lnTo>
                  <a:lnTo>
                    <a:pt x="35" y="38"/>
                  </a:lnTo>
                  <a:lnTo>
                    <a:pt x="35" y="40"/>
                  </a:lnTo>
                  <a:lnTo>
                    <a:pt x="37" y="41"/>
                  </a:lnTo>
                  <a:lnTo>
                    <a:pt x="32" y="46"/>
                  </a:lnTo>
                  <a:lnTo>
                    <a:pt x="39" y="45"/>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61" name="Freeform 125"/>
            <p:cNvSpPr>
              <a:spLocks/>
            </p:cNvSpPr>
            <p:nvPr/>
          </p:nvSpPr>
          <p:spPr bwMode="auto">
            <a:xfrm>
              <a:off x="2727327" y="6157913"/>
              <a:ext cx="31751" cy="44450"/>
            </a:xfrm>
            <a:custGeom>
              <a:avLst/>
              <a:gdLst/>
              <a:ahLst/>
              <a:cxnLst>
                <a:cxn ang="0">
                  <a:pos x="10" y="0"/>
                </a:cxn>
                <a:cxn ang="0">
                  <a:pos x="10" y="7"/>
                </a:cxn>
                <a:cxn ang="0">
                  <a:pos x="6" y="8"/>
                </a:cxn>
                <a:cxn ang="0">
                  <a:pos x="11" y="7"/>
                </a:cxn>
                <a:cxn ang="0">
                  <a:pos x="18" y="12"/>
                </a:cxn>
                <a:cxn ang="0">
                  <a:pos x="16" y="13"/>
                </a:cxn>
                <a:cxn ang="0">
                  <a:pos x="18" y="22"/>
                </a:cxn>
                <a:cxn ang="0">
                  <a:pos x="16" y="20"/>
                </a:cxn>
                <a:cxn ang="0">
                  <a:pos x="13" y="23"/>
                </a:cxn>
                <a:cxn ang="0">
                  <a:pos x="10" y="20"/>
                </a:cxn>
                <a:cxn ang="0">
                  <a:pos x="11" y="17"/>
                </a:cxn>
                <a:cxn ang="0">
                  <a:pos x="3" y="17"/>
                </a:cxn>
                <a:cxn ang="0">
                  <a:pos x="1" y="13"/>
                </a:cxn>
                <a:cxn ang="0">
                  <a:pos x="0" y="7"/>
                </a:cxn>
                <a:cxn ang="0">
                  <a:pos x="3" y="7"/>
                </a:cxn>
                <a:cxn ang="0">
                  <a:pos x="6" y="0"/>
                </a:cxn>
                <a:cxn ang="0">
                  <a:pos x="10" y="0"/>
                </a:cxn>
              </a:cxnLst>
              <a:rect l="0" t="0" r="r" b="b"/>
              <a:pathLst>
                <a:path w="18" h="23">
                  <a:moveTo>
                    <a:pt x="10" y="0"/>
                  </a:moveTo>
                  <a:lnTo>
                    <a:pt x="10" y="7"/>
                  </a:lnTo>
                  <a:lnTo>
                    <a:pt x="6" y="8"/>
                  </a:lnTo>
                  <a:lnTo>
                    <a:pt x="11" y="7"/>
                  </a:lnTo>
                  <a:lnTo>
                    <a:pt x="18" y="12"/>
                  </a:lnTo>
                  <a:lnTo>
                    <a:pt x="16" y="13"/>
                  </a:lnTo>
                  <a:lnTo>
                    <a:pt x="18" y="22"/>
                  </a:lnTo>
                  <a:lnTo>
                    <a:pt x="16" y="20"/>
                  </a:lnTo>
                  <a:lnTo>
                    <a:pt x="13" y="23"/>
                  </a:lnTo>
                  <a:lnTo>
                    <a:pt x="10" y="20"/>
                  </a:lnTo>
                  <a:lnTo>
                    <a:pt x="11" y="17"/>
                  </a:lnTo>
                  <a:lnTo>
                    <a:pt x="3" y="17"/>
                  </a:lnTo>
                  <a:lnTo>
                    <a:pt x="1" y="13"/>
                  </a:lnTo>
                  <a:lnTo>
                    <a:pt x="0" y="7"/>
                  </a:lnTo>
                  <a:lnTo>
                    <a:pt x="3" y="7"/>
                  </a:lnTo>
                  <a:lnTo>
                    <a:pt x="6" y="0"/>
                  </a:lnTo>
                  <a:lnTo>
                    <a:pt x="10"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62" name="Freeform 126"/>
            <p:cNvSpPr>
              <a:spLocks/>
            </p:cNvSpPr>
            <p:nvPr/>
          </p:nvSpPr>
          <p:spPr bwMode="auto">
            <a:xfrm>
              <a:off x="2671763" y="6181729"/>
              <a:ext cx="25400" cy="22225"/>
            </a:xfrm>
            <a:custGeom>
              <a:avLst/>
              <a:gdLst/>
              <a:ahLst/>
              <a:cxnLst>
                <a:cxn ang="0">
                  <a:pos x="15" y="0"/>
                </a:cxn>
                <a:cxn ang="0">
                  <a:pos x="13" y="7"/>
                </a:cxn>
                <a:cxn ang="0">
                  <a:pos x="8" y="5"/>
                </a:cxn>
                <a:cxn ang="0">
                  <a:pos x="5" y="12"/>
                </a:cxn>
                <a:cxn ang="0">
                  <a:pos x="0" y="12"/>
                </a:cxn>
                <a:cxn ang="0">
                  <a:pos x="1" y="4"/>
                </a:cxn>
                <a:cxn ang="0">
                  <a:pos x="8" y="2"/>
                </a:cxn>
                <a:cxn ang="0">
                  <a:pos x="3" y="0"/>
                </a:cxn>
                <a:cxn ang="0">
                  <a:pos x="15" y="0"/>
                </a:cxn>
              </a:cxnLst>
              <a:rect l="0" t="0" r="r" b="b"/>
              <a:pathLst>
                <a:path w="15" h="12">
                  <a:moveTo>
                    <a:pt x="15" y="0"/>
                  </a:moveTo>
                  <a:lnTo>
                    <a:pt x="13" y="7"/>
                  </a:lnTo>
                  <a:lnTo>
                    <a:pt x="8" y="5"/>
                  </a:lnTo>
                  <a:lnTo>
                    <a:pt x="5" y="12"/>
                  </a:lnTo>
                  <a:lnTo>
                    <a:pt x="0" y="12"/>
                  </a:lnTo>
                  <a:lnTo>
                    <a:pt x="1" y="4"/>
                  </a:lnTo>
                  <a:lnTo>
                    <a:pt x="8" y="2"/>
                  </a:lnTo>
                  <a:lnTo>
                    <a:pt x="3" y="0"/>
                  </a:lnTo>
                  <a:lnTo>
                    <a:pt x="15"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63" name="Freeform 127"/>
            <p:cNvSpPr>
              <a:spLocks/>
            </p:cNvSpPr>
            <p:nvPr/>
          </p:nvSpPr>
          <p:spPr bwMode="auto">
            <a:xfrm>
              <a:off x="2779712" y="6189663"/>
              <a:ext cx="44451" cy="76200"/>
            </a:xfrm>
            <a:custGeom>
              <a:avLst/>
              <a:gdLst/>
              <a:ahLst/>
              <a:cxnLst>
                <a:cxn ang="0">
                  <a:pos x="6" y="35"/>
                </a:cxn>
                <a:cxn ang="0">
                  <a:pos x="0" y="29"/>
                </a:cxn>
                <a:cxn ang="0">
                  <a:pos x="5" y="24"/>
                </a:cxn>
                <a:cxn ang="0">
                  <a:pos x="6" y="20"/>
                </a:cxn>
                <a:cxn ang="0">
                  <a:pos x="3" y="20"/>
                </a:cxn>
                <a:cxn ang="0">
                  <a:pos x="3" y="17"/>
                </a:cxn>
                <a:cxn ang="0">
                  <a:pos x="8" y="14"/>
                </a:cxn>
                <a:cxn ang="0">
                  <a:pos x="1" y="14"/>
                </a:cxn>
                <a:cxn ang="0">
                  <a:pos x="10" y="10"/>
                </a:cxn>
                <a:cxn ang="0">
                  <a:pos x="3" y="9"/>
                </a:cxn>
                <a:cxn ang="0">
                  <a:pos x="10" y="7"/>
                </a:cxn>
                <a:cxn ang="0">
                  <a:pos x="6" y="4"/>
                </a:cxn>
                <a:cxn ang="0">
                  <a:pos x="16" y="0"/>
                </a:cxn>
                <a:cxn ang="0">
                  <a:pos x="26" y="17"/>
                </a:cxn>
                <a:cxn ang="0">
                  <a:pos x="26" y="30"/>
                </a:cxn>
                <a:cxn ang="0">
                  <a:pos x="25" y="30"/>
                </a:cxn>
                <a:cxn ang="0">
                  <a:pos x="25" y="37"/>
                </a:cxn>
                <a:cxn ang="0">
                  <a:pos x="21" y="42"/>
                </a:cxn>
                <a:cxn ang="0">
                  <a:pos x="16" y="41"/>
                </a:cxn>
                <a:cxn ang="0">
                  <a:pos x="20" y="35"/>
                </a:cxn>
                <a:cxn ang="0">
                  <a:pos x="18" y="30"/>
                </a:cxn>
                <a:cxn ang="0">
                  <a:pos x="16" y="39"/>
                </a:cxn>
                <a:cxn ang="0">
                  <a:pos x="11" y="39"/>
                </a:cxn>
                <a:cxn ang="0">
                  <a:pos x="16" y="29"/>
                </a:cxn>
                <a:cxn ang="0">
                  <a:pos x="13" y="17"/>
                </a:cxn>
                <a:cxn ang="0">
                  <a:pos x="15" y="30"/>
                </a:cxn>
                <a:cxn ang="0">
                  <a:pos x="11" y="35"/>
                </a:cxn>
                <a:cxn ang="0">
                  <a:pos x="11" y="25"/>
                </a:cxn>
                <a:cxn ang="0">
                  <a:pos x="10" y="27"/>
                </a:cxn>
                <a:cxn ang="0">
                  <a:pos x="11" y="34"/>
                </a:cxn>
                <a:cxn ang="0">
                  <a:pos x="10" y="37"/>
                </a:cxn>
                <a:cxn ang="0">
                  <a:pos x="6" y="35"/>
                </a:cxn>
              </a:cxnLst>
              <a:rect l="0" t="0" r="r" b="b"/>
              <a:pathLst>
                <a:path w="26" h="42">
                  <a:moveTo>
                    <a:pt x="6" y="35"/>
                  </a:moveTo>
                  <a:lnTo>
                    <a:pt x="0" y="29"/>
                  </a:lnTo>
                  <a:lnTo>
                    <a:pt x="5" y="24"/>
                  </a:lnTo>
                  <a:lnTo>
                    <a:pt x="6" y="20"/>
                  </a:lnTo>
                  <a:lnTo>
                    <a:pt x="3" y="20"/>
                  </a:lnTo>
                  <a:lnTo>
                    <a:pt x="3" y="17"/>
                  </a:lnTo>
                  <a:lnTo>
                    <a:pt x="8" y="14"/>
                  </a:lnTo>
                  <a:lnTo>
                    <a:pt x="1" y="14"/>
                  </a:lnTo>
                  <a:lnTo>
                    <a:pt x="10" y="10"/>
                  </a:lnTo>
                  <a:lnTo>
                    <a:pt x="3" y="9"/>
                  </a:lnTo>
                  <a:lnTo>
                    <a:pt x="10" y="7"/>
                  </a:lnTo>
                  <a:lnTo>
                    <a:pt x="6" y="4"/>
                  </a:lnTo>
                  <a:lnTo>
                    <a:pt x="16" y="0"/>
                  </a:lnTo>
                  <a:lnTo>
                    <a:pt x="26" y="17"/>
                  </a:lnTo>
                  <a:lnTo>
                    <a:pt x="26" y="30"/>
                  </a:lnTo>
                  <a:lnTo>
                    <a:pt x="25" y="30"/>
                  </a:lnTo>
                  <a:lnTo>
                    <a:pt x="25" y="37"/>
                  </a:lnTo>
                  <a:lnTo>
                    <a:pt x="21" y="42"/>
                  </a:lnTo>
                  <a:lnTo>
                    <a:pt x="16" y="41"/>
                  </a:lnTo>
                  <a:lnTo>
                    <a:pt x="20" y="35"/>
                  </a:lnTo>
                  <a:lnTo>
                    <a:pt x="18" y="30"/>
                  </a:lnTo>
                  <a:lnTo>
                    <a:pt x="16" y="39"/>
                  </a:lnTo>
                  <a:lnTo>
                    <a:pt x="11" y="39"/>
                  </a:lnTo>
                  <a:lnTo>
                    <a:pt x="16" y="29"/>
                  </a:lnTo>
                  <a:lnTo>
                    <a:pt x="13" y="17"/>
                  </a:lnTo>
                  <a:lnTo>
                    <a:pt x="15" y="30"/>
                  </a:lnTo>
                  <a:lnTo>
                    <a:pt x="11" y="35"/>
                  </a:lnTo>
                  <a:lnTo>
                    <a:pt x="11" y="25"/>
                  </a:lnTo>
                  <a:lnTo>
                    <a:pt x="10" y="27"/>
                  </a:lnTo>
                  <a:lnTo>
                    <a:pt x="11" y="34"/>
                  </a:lnTo>
                  <a:lnTo>
                    <a:pt x="10" y="37"/>
                  </a:lnTo>
                  <a:lnTo>
                    <a:pt x="6" y="35"/>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64" name="Freeform 128"/>
            <p:cNvSpPr>
              <a:spLocks/>
            </p:cNvSpPr>
            <p:nvPr/>
          </p:nvSpPr>
          <p:spPr bwMode="auto">
            <a:xfrm>
              <a:off x="2778127" y="6246817"/>
              <a:ext cx="12700" cy="26987"/>
            </a:xfrm>
            <a:custGeom>
              <a:avLst/>
              <a:gdLst/>
              <a:ahLst/>
              <a:cxnLst>
                <a:cxn ang="0">
                  <a:pos x="2" y="0"/>
                </a:cxn>
                <a:cxn ang="0">
                  <a:pos x="8" y="7"/>
                </a:cxn>
                <a:cxn ang="0">
                  <a:pos x="5" y="9"/>
                </a:cxn>
                <a:cxn ang="0">
                  <a:pos x="5" y="15"/>
                </a:cxn>
                <a:cxn ang="0">
                  <a:pos x="2" y="10"/>
                </a:cxn>
                <a:cxn ang="0">
                  <a:pos x="0" y="2"/>
                </a:cxn>
                <a:cxn ang="0">
                  <a:pos x="2" y="0"/>
                </a:cxn>
              </a:cxnLst>
              <a:rect l="0" t="0" r="r" b="b"/>
              <a:pathLst>
                <a:path w="8" h="15">
                  <a:moveTo>
                    <a:pt x="2" y="0"/>
                  </a:moveTo>
                  <a:lnTo>
                    <a:pt x="8" y="7"/>
                  </a:lnTo>
                  <a:lnTo>
                    <a:pt x="5" y="9"/>
                  </a:lnTo>
                  <a:lnTo>
                    <a:pt x="5" y="15"/>
                  </a:lnTo>
                  <a:lnTo>
                    <a:pt x="2" y="10"/>
                  </a:lnTo>
                  <a:lnTo>
                    <a:pt x="0" y="2"/>
                  </a:lnTo>
                  <a:lnTo>
                    <a:pt x="2"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65" name="Freeform 129"/>
            <p:cNvSpPr>
              <a:spLocks/>
            </p:cNvSpPr>
            <p:nvPr/>
          </p:nvSpPr>
          <p:spPr bwMode="auto">
            <a:xfrm>
              <a:off x="2794002" y="6262688"/>
              <a:ext cx="12700" cy="25400"/>
            </a:xfrm>
            <a:custGeom>
              <a:avLst/>
              <a:gdLst/>
              <a:ahLst/>
              <a:cxnLst>
                <a:cxn ang="0">
                  <a:pos x="3" y="0"/>
                </a:cxn>
                <a:cxn ang="0">
                  <a:pos x="7" y="1"/>
                </a:cxn>
                <a:cxn ang="0">
                  <a:pos x="7" y="10"/>
                </a:cxn>
                <a:cxn ang="0">
                  <a:pos x="5" y="13"/>
                </a:cxn>
                <a:cxn ang="0">
                  <a:pos x="2" y="8"/>
                </a:cxn>
                <a:cxn ang="0">
                  <a:pos x="3" y="11"/>
                </a:cxn>
                <a:cxn ang="0">
                  <a:pos x="0" y="13"/>
                </a:cxn>
                <a:cxn ang="0">
                  <a:pos x="0" y="6"/>
                </a:cxn>
                <a:cxn ang="0">
                  <a:pos x="2" y="6"/>
                </a:cxn>
                <a:cxn ang="0">
                  <a:pos x="0" y="0"/>
                </a:cxn>
                <a:cxn ang="0">
                  <a:pos x="3" y="0"/>
                </a:cxn>
              </a:cxnLst>
              <a:rect l="0" t="0" r="r" b="b"/>
              <a:pathLst>
                <a:path w="7" h="13">
                  <a:moveTo>
                    <a:pt x="3" y="0"/>
                  </a:moveTo>
                  <a:lnTo>
                    <a:pt x="7" y="1"/>
                  </a:lnTo>
                  <a:lnTo>
                    <a:pt x="7" y="10"/>
                  </a:lnTo>
                  <a:lnTo>
                    <a:pt x="5" y="13"/>
                  </a:lnTo>
                  <a:lnTo>
                    <a:pt x="2" y="8"/>
                  </a:lnTo>
                  <a:lnTo>
                    <a:pt x="3" y="11"/>
                  </a:lnTo>
                  <a:lnTo>
                    <a:pt x="0" y="13"/>
                  </a:lnTo>
                  <a:lnTo>
                    <a:pt x="0" y="6"/>
                  </a:lnTo>
                  <a:lnTo>
                    <a:pt x="2" y="6"/>
                  </a:lnTo>
                  <a:lnTo>
                    <a:pt x="0" y="0"/>
                  </a:lnTo>
                  <a:lnTo>
                    <a:pt x="3"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66" name="Freeform 130"/>
            <p:cNvSpPr>
              <a:spLocks/>
            </p:cNvSpPr>
            <p:nvPr/>
          </p:nvSpPr>
          <p:spPr bwMode="auto">
            <a:xfrm>
              <a:off x="2706688" y="6265863"/>
              <a:ext cx="33337" cy="57150"/>
            </a:xfrm>
            <a:custGeom>
              <a:avLst/>
              <a:gdLst/>
              <a:ahLst/>
              <a:cxnLst>
                <a:cxn ang="0">
                  <a:pos x="1" y="0"/>
                </a:cxn>
                <a:cxn ang="0">
                  <a:pos x="8" y="10"/>
                </a:cxn>
                <a:cxn ang="0">
                  <a:pos x="3" y="10"/>
                </a:cxn>
                <a:cxn ang="0">
                  <a:pos x="15" y="24"/>
                </a:cxn>
                <a:cxn ang="0">
                  <a:pos x="17" y="27"/>
                </a:cxn>
                <a:cxn ang="0">
                  <a:pos x="15" y="29"/>
                </a:cxn>
                <a:cxn ang="0">
                  <a:pos x="18" y="32"/>
                </a:cxn>
                <a:cxn ang="0">
                  <a:pos x="12" y="30"/>
                </a:cxn>
                <a:cxn ang="0">
                  <a:pos x="8" y="25"/>
                </a:cxn>
                <a:cxn ang="0">
                  <a:pos x="10" y="24"/>
                </a:cxn>
                <a:cxn ang="0">
                  <a:pos x="1" y="17"/>
                </a:cxn>
                <a:cxn ang="0">
                  <a:pos x="0" y="10"/>
                </a:cxn>
                <a:cxn ang="0">
                  <a:pos x="1" y="9"/>
                </a:cxn>
                <a:cxn ang="0">
                  <a:pos x="0" y="5"/>
                </a:cxn>
                <a:cxn ang="0">
                  <a:pos x="1" y="0"/>
                </a:cxn>
              </a:cxnLst>
              <a:rect l="0" t="0" r="r" b="b"/>
              <a:pathLst>
                <a:path w="18" h="32">
                  <a:moveTo>
                    <a:pt x="1" y="0"/>
                  </a:moveTo>
                  <a:lnTo>
                    <a:pt x="8" y="10"/>
                  </a:lnTo>
                  <a:lnTo>
                    <a:pt x="3" y="10"/>
                  </a:lnTo>
                  <a:lnTo>
                    <a:pt x="15" y="24"/>
                  </a:lnTo>
                  <a:lnTo>
                    <a:pt x="17" y="27"/>
                  </a:lnTo>
                  <a:lnTo>
                    <a:pt x="15" y="29"/>
                  </a:lnTo>
                  <a:lnTo>
                    <a:pt x="18" y="32"/>
                  </a:lnTo>
                  <a:lnTo>
                    <a:pt x="12" y="30"/>
                  </a:lnTo>
                  <a:lnTo>
                    <a:pt x="8" y="25"/>
                  </a:lnTo>
                  <a:lnTo>
                    <a:pt x="10" y="24"/>
                  </a:lnTo>
                  <a:lnTo>
                    <a:pt x="1" y="17"/>
                  </a:lnTo>
                  <a:lnTo>
                    <a:pt x="0" y="10"/>
                  </a:lnTo>
                  <a:lnTo>
                    <a:pt x="1" y="9"/>
                  </a:lnTo>
                  <a:lnTo>
                    <a:pt x="0" y="5"/>
                  </a:lnTo>
                  <a:lnTo>
                    <a:pt x="1" y="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67" name="Freeform 131"/>
            <p:cNvSpPr>
              <a:spLocks/>
            </p:cNvSpPr>
            <p:nvPr/>
          </p:nvSpPr>
          <p:spPr bwMode="auto">
            <a:xfrm>
              <a:off x="1039813" y="5746754"/>
              <a:ext cx="622300" cy="352425"/>
            </a:xfrm>
            <a:custGeom>
              <a:avLst/>
              <a:gdLst/>
              <a:ahLst/>
              <a:cxnLst>
                <a:cxn ang="0">
                  <a:pos x="331" y="28"/>
                </a:cxn>
                <a:cxn ang="0">
                  <a:pos x="331" y="40"/>
                </a:cxn>
                <a:cxn ang="0">
                  <a:pos x="351" y="57"/>
                </a:cxn>
                <a:cxn ang="0">
                  <a:pos x="331" y="67"/>
                </a:cxn>
                <a:cxn ang="0">
                  <a:pos x="315" y="82"/>
                </a:cxn>
                <a:cxn ang="0">
                  <a:pos x="315" y="88"/>
                </a:cxn>
                <a:cxn ang="0">
                  <a:pos x="309" y="92"/>
                </a:cxn>
                <a:cxn ang="0">
                  <a:pos x="299" y="95"/>
                </a:cxn>
                <a:cxn ang="0">
                  <a:pos x="281" y="107"/>
                </a:cxn>
                <a:cxn ang="0">
                  <a:pos x="266" y="113"/>
                </a:cxn>
                <a:cxn ang="0">
                  <a:pos x="251" y="115"/>
                </a:cxn>
                <a:cxn ang="0">
                  <a:pos x="243" y="129"/>
                </a:cxn>
                <a:cxn ang="0">
                  <a:pos x="234" y="135"/>
                </a:cxn>
                <a:cxn ang="0">
                  <a:pos x="223" y="140"/>
                </a:cxn>
                <a:cxn ang="0">
                  <a:pos x="207" y="140"/>
                </a:cxn>
                <a:cxn ang="0">
                  <a:pos x="197" y="152"/>
                </a:cxn>
                <a:cxn ang="0">
                  <a:pos x="189" y="157"/>
                </a:cxn>
                <a:cxn ang="0">
                  <a:pos x="167" y="165"/>
                </a:cxn>
                <a:cxn ang="0">
                  <a:pos x="172" y="170"/>
                </a:cxn>
                <a:cxn ang="0">
                  <a:pos x="166" y="174"/>
                </a:cxn>
                <a:cxn ang="0">
                  <a:pos x="164" y="172"/>
                </a:cxn>
                <a:cxn ang="0">
                  <a:pos x="161" y="169"/>
                </a:cxn>
                <a:cxn ang="0">
                  <a:pos x="154" y="175"/>
                </a:cxn>
                <a:cxn ang="0">
                  <a:pos x="132" y="177"/>
                </a:cxn>
                <a:cxn ang="0">
                  <a:pos x="125" y="189"/>
                </a:cxn>
                <a:cxn ang="0">
                  <a:pos x="122" y="175"/>
                </a:cxn>
                <a:cxn ang="0">
                  <a:pos x="110" y="184"/>
                </a:cxn>
                <a:cxn ang="0">
                  <a:pos x="90" y="185"/>
                </a:cxn>
                <a:cxn ang="0">
                  <a:pos x="74" y="192"/>
                </a:cxn>
                <a:cxn ang="0">
                  <a:pos x="69" y="174"/>
                </a:cxn>
                <a:cxn ang="0">
                  <a:pos x="47" y="199"/>
                </a:cxn>
                <a:cxn ang="0">
                  <a:pos x="38" y="200"/>
                </a:cxn>
                <a:cxn ang="0">
                  <a:pos x="32" y="182"/>
                </a:cxn>
                <a:cxn ang="0">
                  <a:pos x="27" y="200"/>
                </a:cxn>
                <a:cxn ang="0">
                  <a:pos x="18" y="194"/>
                </a:cxn>
                <a:cxn ang="0">
                  <a:pos x="2" y="200"/>
                </a:cxn>
                <a:cxn ang="0">
                  <a:pos x="7" y="194"/>
                </a:cxn>
                <a:cxn ang="0">
                  <a:pos x="23" y="184"/>
                </a:cxn>
                <a:cxn ang="0">
                  <a:pos x="65" y="159"/>
                </a:cxn>
                <a:cxn ang="0">
                  <a:pos x="94" y="164"/>
                </a:cxn>
                <a:cxn ang="0">
                  <a:pos x="97" y="175"/>
                </a:cxn>
                <a:cxn ang="0">
                  <a:pos x="109" y="177"/>
                </a:cxn>
                <a:cxn ang="0">
                  <a:pos x="132" y="139"/>
                </a:cxn>
                <a:cxn ang="0">
                  <a:pos x="159" y="132"/>
                </a:cxn>
                <a:cxn ang="0">
                  <a:pos x="174" y="120"/>
                </a:cxn>
                <a:cxn ang="0">
                  <a:pos x="209" y="105"/>
                </a:cxn>
                <a:cxn ang="0">
                  <a:pos x="211" y="105"/>
                </a:cxn>
                <a:cxn ang="0">
                  <a:pos x="233" y="72"/>
                </a:cxn>
                <a:cxn ang="0">
                  <a:pos x="234" y="47"/>
                </a:cxn>
                <a:cxn ang="0">
                  <a:pos x="251" y="28"/>
                </a:cxn>
                <a:cxn ang="0">
                  <a:pos x="241" y="33"/>
                </a:cxn>
                <a:cxn ang="0">
                  <a:pos x="204" y="20"/>
                </a:cxn>
                <a:cxn ang="0">
                  <a:pos x="217" y="25"/>
                </a:cxn>
                <a:cxn ang="0">
                  <a:pos x="197" y="21"/>
                </a:cxn>
                <a:cxn ang="0">
                  <a:pos x="194" y="26"/>
                </a:cxn>
                <a:cxn ang="0">
                  <a:pos x="192" y="43"/>
                </a:cxn>
                <a:cxn ang="0">
                  <a:pos x="172" y="11"/>
                </a:cxn>
                <a:cxn ang="0">
                  <a:pos x="154" y="10"/>
                </a:cxn>
                <a:cxn ang="0">
                  <a:pos x="136" y="5"/>
                </a:cxn>
              </a:cxnLst>
              <a:rect l="0" t="0" r="r" b="b"/>
              <a:pathLst>
                <a:path w="351" h="200">
                  <a:moveTo>
                    <a:pt x="345" y="16"/>
                  </a:moveTo>
                  <a:lnTo>
                    <a:pt x="343" y="21"/>
                  </a:lnTo>
                  <a:lnTo>
                    <a:pt x="331" y="23"/>
                  </a:lnTo>
                  <a:lnTo>
                    <a:pt x="338" y="25"/>
                  </a:lnTo>
                  <a:lnTo>
                    <a:pt x="331" y="28"/>
                  </a:lnTo>
                  <a:lnTo>
                    <a:pt x="330" y="33"/>
                  </a:lnTo>
                  <a:lnTo>
                    <a:pt x="326" y="35"/>
                  </a:lnTo>
                  <a:lnTo>
                    <a:pt x="328" y="37"/>
                  </a:lnTo>
                  <a:lnTo>
                    <a:pt x="328" y="42"/>
                  </a:lnTo>
                  <a:lnTo>
                    <a:pt x="331" y="40"/>
                  </a:lnTo>
                  <a:lnTo>
                    <a:pt x="341" y="42"/>
                  </a:lnTo>
                  <a:lnTo>
                    <a:pt x="348" y="48"/>
                  </a:lnTo>
                  <a:lnTo>
                    <a:pt x="351" y="55"/>
                  </a:lnTo>
                  <a:lnTo>
                    <a:pt x="350" y="55"/>
                  </a:lnTo>
                  <a:lnTo>
                    <a:pt x="351" y="57"/>
                  </a:lnTo>
                  <a:lnTo>
                    <a:pt x="351" y="57"/>
                  </a:lnTo>
                  <a:lnTo>
                    <a:pt x="348" y="57"/>
                  </a:lnTo>
                  <a:lnTo>
                    <a:pt x="345" y="63"/>
                  </a:lnTo>
                  <a:lnTo>
                    <a:pt x="340" y="67"/>
                  </a:lnTo>
                  <a:lnTo>
                    <a:pt x="331" y="67"/>
                  </a:lnTo>
                  <a:lnTo>
                    <a:pt x="328" y="70"/>
                  </a:lnTo>
                  <a:lnTo>
                    <a:pt x="330" y="72"/>
                  </a:lnTo>
                  <a:lnTo>
                    <a:pt x="323" y="72"/>
                  </a:lnTo>
                  <a:lnTo>
                    <a:pt x="325" y="78"/>
                  </a:lnTo>
                  <a:lnTo>
                    <a:pt x="315" y="82"/>
                  </a:lnTo>
                  <a:lnTo>
                    <a:pt x="321" y="83"/>
                  </a:lnTo>
                  <a:lnTo>
                    <a:pt x="318" y="83"/>
                  </a:lnTo>
                  <a:lnTo>
                    <a:pt x="320" y="87"/>
                  </a:lnTo>
                  <a:lnTo>
                    <a:pt x="318" y="88"/>
                  </a:lnTo>
                  <a:lnTo>
                    <a:pt x="315" y="88"/>
                  </a:lnTo>
                  <a:lnTo>
                    <a:pt x="316" y="90"/>
                  </a:lnTo>
                  <a:lnTo>
                    <a:pt x="313" y="88"/>
                  </a:lnTo>
                  <a:lnTo>
                    <a:pt x="313" y="93"/>
                  </a:lnTo>
                  <a:lnTo>
                    <a:pt x="309" y="87"/>
                  </a:lnTo>
                  <a:lnTo>
                    <a:pt x="309" y="92"/>
                  </a:lnTo>
                  <a:lnTo>
                    <a:pt x="306" y="90"/>
                  </a:lnTo>
                  <a:lnTo>
                    <a:pt x="306" y="93"/>
                  </a:lnTo>
                  <a:lnTo>
                    <a:pt x="304" y="95"/>
                  </a:lnTo>
                  <a:lnTo>
                    <a:pt x="303" y="92"/>
                  </a:lnTo>
                  <a:lnTo>
                    <a:pt x="299" y="95"/>
                  </a:lnTo>
                  <a:lnTo>
                    <a:pt x="291" y="92"/>
                  </a:lnTo>
                  <a:lnTo>
                    <a:pt x="288" y="97"/>
                  </a:lnTo>
                  <a:lnTo>
                    <a:pt x="289" y="100"/>
                  </a:lnTo>
                  <a:lnTo>
                    <a:pt x="281" y="100"/>
                  </a:lnTo>
                  <a:lnTo>
                    <a:pt x="281" y="107"/>
                  </a:lnTo>
                  <a:lnTo>
                    <a:pt x="273" y="102"/>
                  </a:lnTo>
                  <a:lnTo>
                    <a:pt x="271" y="105"/>
                  </a:lnTo>
                  <a:lnTo>
                    <a:pt x="271" y="108"/>
                  </a:lnTo>
                  <a:lnTo>
                    <a:pt x="266" y="108"/>
                  </a:lnTo>
                  <a:lnTo>
                    <a:pt x="266" y="113"/>
                  </a:lnTo>
                  <a:lnTo>
                    <a:pt x="258" y="110"/>
                  </a:lnTo>
                  <a:lnTo>
                    <a:pt x="258" y="113"/>
                  </a:lnTo>
                  <a:lnTo>
                    <a:pt x="254" y="112"/>
                  </a:lnTo>
                  <a:lnTo>
                    <a:pt x="256" y="119"/>
                  </a:lnTo>
                  <a:lnTo>
                    <a:pt x="251" y="115"/>
                  </a:lnTo>
                  <a:lnTo>
                    <a:pt x="239" y="122"/>
                  </a:lnTo>
                  <a:lnTo>
                    <a:pt x="239" y="124"/>
                  </a:lnTo>
                  <a:lnTo>
                    <a:pt x="246" y="125"/>
                  </a:lnTo>
                  <a:lnTo>
                    <a:pt x="241" y="127"/>
                  </a:lnTo>
                  <a:lnTo>
                    <a:pt x="243" y="129"/>
                  </a:lnTo>
                  <a:lnTo>
                    <a:pt x="244" y="130"/>
                  </a:lnTo>
                  <a:lnTo>
                    <a:pt x="243" y="132"/>
                  </a:lnTo>
                  <a:lnTo>
                    <a:pt x="239" y="132"/>
                  </a:lnTo>
                  <a:lnTo>
                    <a:pt x="238" y="135"/>
                  </a:lnTo>
                  <a:lnTo>
                    <a:pt x="234" y="135"/>
                  </a:lnTo>
                  <a:lnTo>
                    <a:pt x="234" y="139"/>
                  </a:lnTo>
                  <a:lnTo>
                    <a:pt x="229" y="134"/>
                  </a:lnTo>
                  <a:lnTo>
                    <a:pt x="226" y="142"/>
                  </a:lnTo>
                  <a:lnTo>
                    <a:pt x="224" y="137"/>
                  </a:lnTo>
                  <a:lnTo>
                    <a:pt x="223" y="140"/>
                  </a:lnTo>
                  <a:lnTo>
                    <a:pt x="217" y="144"/>
                  </a:lnTo>
                  <a:lnTo>
                    <a:pt x="214" y="142"/>
                  </a:lnTo>
                  <a:lnTo>
                    <a:pt x="216" y="144"/>
                  </a:lnTo>
                  <a:lnTo>
                    <a:pt x="212" y="147"/>
                  </a:lnTo>
                  <a:lnTo>
                    <a:pt x="207" y="140"/>
                  </a:lnTo>
                  <a:lnTo>
                    <a:pt x="207" y="145"/>
                  </a:lnTo>
                  <a:lnTo>
                    <a:pt x="201" y="147"/>
                  </a:lnTo>
                  <a:lnTo>
                    <a:pt x="204" y="150"/>
                  </a:lnTo>
                  <a:lnTo>
                    <a:pt x="204" y="152"/>
                  </a:lnTo>
                  <a:lnTo>
                    <a:pt x="197" y="152"/>
                  </a:lnTo>
                  <a:lnTo>
                    <a:pt x="194" y="147"/>
                  </a:lnTo>
                  <a:lnTo>
                    <a:pt x="184" y="150"/>
                  </a:lnTo>
                  <a:lnTo>
                    <a:pt x="182" y="154"/>
                  </a:lnTo>
                  <a:lnTo>
                    <a:pt x="191" y="154"/>
                  </a:lnTo>
                  <a:lnTo>
                    <a:pt x="189" y="157"/>
                  </a:lnTo>
                  <a:lnTo>
                    <a:pt x="182" y="154"/>
                  </a:lnTo>
                  <a:lnTo>
                    <a:pt x="182" y="157"/>
                  </a:lnTo>
                  <a:lnTo>
                    <a:pt x="172" y="155"/>
                  </a:lnTo>
                  <a:lnTo>
                    <a:pt x="164" y="162"/>
                  </a:lnTo>
                  <a:lnTo>
                    <a:pt x="167" y="165"/>
                  </a:lnTo>
                  <a:lnTo>
                    <a:pt x="167" y="162"/>
                  </a:lnTo>
                  <a:lnTo>
                    <a:pt x="171" y="160"/>
                  </a:lnTo>
                  <a:lnTo>
                    <a:pt x="177" y="165"/>
                  </a:lnTo>
                  <a:lnTo>
                    <a:pt x="171" y="167"/>
                  </a:lnTo>
                  <a:lnTo>
                    <a:pt x="172" y="170"/>
                  </a:lnTo>
                  <a:lnTo>
                    <a:pt x="179" y="169"/>
                  </a:lnTo>
                  <a:lnTo>
                    <a:pt x="171" y="174"/>
                  </a:lnTo>
                  <a:lnTo>
                    <a:pt x="169" y="170"/>
                  </a:lnTo>
                  <a:lnTo>
                    <a:pt x="169" y="175"/>
                  </a:lnTo>
                  <a:lnTo>
                    <a:pt x="166" y="174"/>
                  </a:lnTo>
                  <a:lnTo>
                    <a:pt x="167" y="179"/>
                  </a:lnTo>
                  <a:lnTo>
                    <a:pt x="164" y="177"/>
                  </a:lnTo>
                  <a:lnTo>
                    <a:pt x="166" y="175"/>
                  </a:lnTo>
                  <a:lnTo>
                    <a:pt x="162" y="175"/>
                  </a:lnTo>
                  <a:lnTo>
                    <a:pt x="164" y="172"/>
                  </a:lnTo>
                  <a:lnTo>
                    <a:pt x="169" y="169"/>
                  </a:lnTo>
                  <a:lnTo>
                    <a:pt x="164" y="167"/>
                  </a:lnTo>
                  <a:lnTo>
                    <a:pt x="166" y="169"/>
                  </a:lnTo>
                  <a:lnTo>
                    <a:pt x="162" y="170"/>
                  </a:lnTo>
                  <a:lnTo>
                    <a:pt x="161" y="169"/>
                  </a:lnTo>
                  <a:lnTo>
                    <a:pt x="161" y="174"/>
                  </a:lnTo>
                  <a:lnTo>
                    <a:pt x="159" y="174"/>
                  </a:lnTo>
                  <a:lnTo>
                    <a:pt x="161" y="175"/>
                  </a:lnTo>
                  <a:lnTo>
                    <a:pt x="159" y="180"/>
                  </a:lnTo>
                  <a:lnTo>
                    <a:pt x="154" y="175"/>
                  </a:lnTo>
                  <a:lnTo>
                    <a:pt x="151" y="180"/>
                  </a:lnTo>
                  <a:lnTo>
                    <a:pt x="137" y="179"/>
                  </a:lnTo>
                  <a:lnTo>
                    <a:pt x="134" y="184"/>
                  </a:lnTo>
                  <a:lnTo>
                    <a:pt x="134" y="177"/>
                  </a:lnTo>
                  <a:lnTo>
                    <a:pt x="132" y="177"/>
                  </a:lnTo>
                  <a:lnTo>
                    <a:pt x="132" y="184"/>
                  </a:lnTo>
                  <a:lnTo>
                    <a:pt x="129" y="189"/>
                  </a:lnTo>
                  <a:lnTo>
                    <a:pt x="125" y="192"/>
                  </a:lnTo>
                  <a:lnTo>
                    <a:pt x="122" y="190"/>
                  </a:lnTo>
                  <a:lnTo>
                    <a:pt x="125" y="189"/>
                  </a:lnTo>
                  <a:lnTo>
                    <a:pt x="124" y="187"/>
                  </a:lnTo>
                  <a:lnTo>
                    <a:pt x="127" y="185"/>
                  </a:lnTo>
                  <a:lnTo>
                    <a:pt x="125" y="184"/>
                  </a:lnTo>
                  <a:lnTo>
                    <a:pt x="129" y="180"/>
                  </a:lnTo>
                  <a:lnTo>
                    <a:pt x="122" y="175"/>
                  </a:lnTo>
                  <a:lnTo>
                    <a:pt x="122" y="180"/>
                  </a:lnTo>
                  <a:lnTo>
                    <a:pt x="115" y="179"/>
                  </a:lnTo>
                  <a:lnTo>
                    <a:pt x="114" y="182"/>
                  </a:lnTo>
                  <a:lnTo>
                    <a:pt x="112" y="180"/>
                  </a:lnTo>
                  <a:lnTo>
                    <a:pt x="110" y="184"/>
                  </a:lnTo>
                  <a:lnTo>
                    <a:pt x="102" y="182"/>
                  </a:lnTo>
                  <a:lnTo>
                    <a:pt x="104" y="185"/>
                  </a:lnTo>
                  <a:lnTo>
                    <a:pt x="97" y="190"/>
                  </a:lnTo>
                  <a:lnTo>
                    <a:pt x="97" y="182"/>
                  </a:lnTo>
                  <a:lnTo>
                    <a:pt x="90" y="185"/>
                  </a:lnTo>
                  <a:lnTo>
                    <a:pt x="94" y="189"/>
                  </a:lnTo>
                  <a:lnTo>
                    <a:pt x="92" y="190"/>
                  </a:lnTo>
                  <a:lnTo>
                    <a:pt x="89" y="189"/>
                  </a:lnTo>
                  <a:lnTo>
                    <a:pt x="85" y="185"/>
                  </a:lnTo>
                  <a:lnTo>
                    <a:pt x="74" y="192"/>
                  </a:lnTo>
                  <a:lnTo>
                    <a:pt x="65" y="189"/>
                  </a:lnTo>
                  <a:lnTo>
                    <a:pt x="69" y="182"/>
                  </a:lnTo>
                  <a:lnTo>
                    <a:pt x="74" y="179"/>
                  </a:lnTo>
                  <a:lnTo>
                    <a:pt x="79" y="182"/>
                  </a:lnTo>
                  <a:lnTo>
                    <a:pt x="69" y="174"/>
                  </a:lnTo>
                  <a:lnTo>
                    <a:pt x="62" y="179"/>
                  </a:lnTo>
                  <a:lnTo>
                    <a:pt x="60" y="184"/>
                  </a:lnTo>
                  <a:lnTo>
                    <a:pt x="52" y="194"/>
                  </a:lnTo>
                  <a:lnTo>
                    <a:pt x="47" y="190"/>
                  </a:lnTo>
                  <a:lnTo>
                    <a:pt x="47" y="199"/>
                  </a:lnTo>
                  <a:lnTo>
                    <a:pt x="44" y="199"/>
                  </a:lnTo>
                  <a:lnTo>
                    <a:pt x="44" y="195"/>
                  </a:lnTo>
                  <a:lnTo>
                    <a:pt x="45" y="194"/>
                  </a:lnTo>
                  <a:lnTo>
                    <a:pt x="40" y="195"/>
                  </a:lnTo>
                  <a:lnTo>
                    <a:pt x="38" y="200"/>
                  </a:lnTo>
                  <a:lnTo>
                    <a:pt x="32" y="197"/>
                  </a:lnTo>
                  <a:lnTo>
                    <a:pt x="32" y="192"/>
                  </a:lnTo>
                  <a:lnTo>
                    <a:pt x="35" y="195"/>
                  </a:lnTo>
                  <a:lnTo>
                    <a:pt x="32" y="184"/>
                  </a:lnTo>
                  <a:lnTo>
                    <a:pt x="32" y="182"/>
                  </a:lnTo>
                  <a:lnTo>
                    <a:pt x="30" y="182"/>
                  </a:lnTo>
                  <a:lnTo>
                    <a:pt x="27" y="185"/>
                  </a:lnTo>
                  <a:lnTo>
                    <a:pt x="30" y="189"/>
                  </a:lnTo>
                  <a:lnTo>
                    <a:pt x="27" y="194"/>
                  </a:lnTo>
                  <a:lnTo>
                    <a:pt x="27" y="200"/>
                  </a:lnTo>
                  <a:lnTo>
                    <a:pt x="27" y="194"/>
                  </a:lnTo>
                  <a:lnTo>
                    <a:pt x="22" y="199"/>
                  </a:lnTo>
                  <a:lnTo>
                    <a:pt x="18" y="199"/>
                  </a:lnTo>
                  <a:lnTo>
                    <a:pt x="15" y="195"/>
                  </a:lnTo>
                  <a:lnTo>
                    <a:pt x="18" y="194"/>
                  </a:lnTo>
                  <a:lnTo>
                    <a:pt x="12" y="185"/>
                  </a:lnTo>
                  <a:lnTo>
                    <a:pt x="10" y="187"/>
                  </a:lnTo>
                  <a:lnTo>
                    <a:pt x="8" y="192"/>
                  </a:lnTo>
                  <a:lnTo>
                    <a:pt x="13" y="197"/>
                  </a:lnTo>
                  <a:lnTo>
                    <a:pt x="2" y="200"/>
                  </a:lnTo>
                  <a:lnTo>
                    <a:pt x="0" y="199"/>
                  </a:lnTo>
                  <a:lnTo>
                    <a:pt x="5" y="197"/>
                  </a:lnTo>
                  <a:lnTo>
                    <a:pt x="3" y="195"/>
                  </a:lnTo>
                  <a:lnTo>
                    <a:pt x="5" y="194"/>
                  </a:lnTo>
                  <a:lnTo>
                    <a:pt x="7" y="194"/>
                  </a:lnTo>
                  <a:lnTo>
                    <a:pt x="7" y="185"/>
                  </a:lnTo>
                  <a:lnTo>
                    <a:pt x="18" y="182"/>
                  </a:lnTo>
                  <a:lnTo>
                    <a:pt x="15" y="184"/>
                  </a:lnTo>
                  <a:lnTo>
                    <a:pt x="22" y="185"/>
                  </a:lnTo>
                  <a:lnTo>
                    <a:pt x="23" y="184"/>
                  </a:lnTo>
                  <a:lnTo>
                    <a:pt x="22" y="182"/>
                  </a:lnTo>
                  <a:lnTo>
                    <a:pt x="37" y="179"/>
                  </a:lnTo>
                  <a:lnTo>
                    <a:pt x="37" y="175"/>
                  </a:lnTo>
                  <a:lnTo>
                    <a:pt x="33" y="175"/>
                  </a:lnTo>
                  <a:lnTo>
                    <a:pt x="65" y="159"/>
                  </a:lnTo>
                  <a:lnTo>
                    <a:pt x="84" y="157"/>
                  </a:lnTo>
                  <a:lnTo>
                    <a:pt x="79" y="159"/>
                  </a:lnTo>
                  <a:lnTo>
                    <a:pt x="82" y="160"/>
                  </a:lnTo>
                  <a:lnTo>
                    <a:pt x="94" y="160"/>
                  </a:lnTo>
                  <a:lnTo>
                    <a:pt x="94" y="164"/>
                  </a:lnTo>
                  <a:lnTo>
                    <a:pt x="89" y="164"/>
                  </a:lnTo>
                  <a:lnTo>
                    <a:pt x="90" y="165"/>
                  </a:lnTo>
                  <a:lnTo>
                    <a:pt x="89" y="169"/>
                  </a:lnTo>
                  <a:lnTo>
                    <a:pt x="92" y="175"/>
                  </a:lnTo>
                  <a:lnTo>
                    <a:pt x="97" y="175"/>
                  </a:lnTo>
                  <a:lnTo>
                    <a:pt x="94" y="172"/>
                  </a:lnTo>
                  <a:lnTo>
                    <a:pt x="95" y="167"/>
                  </a:lnTo>
                  <a:lnTo>
                    <a:pt x="104" y="170"/>
                  </a:lnTo>
                  <a:lnTo>
                    <a:pt x="104" y="174"/>
                  </a:lnTo>
                  <a:lnTo>
                    <a:pt x="109" y="177"/>
                  </a:lnTo>
                  <a:lnTo>
                    <a:pt x="109" y="174"/>
                  </a:lnTo>
                  <a:lnTo>
                    <a:pt x="110" y="174"/>
                  </a:lnTo>
                  <a:lnTo>
                    <a:pt x="102" y="167"/>
                  </a:lnTo>
                  <a:lnTo>
                    <a:pt x="112" y="149"/>
                  </a:lnTo>
                  <a:lnTo>
                    <a:pt x="132" y="139"/>
                  </a:lnTo>
                  <a:lnTo>
                    <a:pt x="152" y="135"/>
                  </a:lnTo>
                  <a:lnTo>
                    <a:pt x="151" y="135"/>
                  </a:lnTo>
                  <a:lnTo>
                    <a:pt x="152" y="134"/>
                  </a:lnTo>
                  <a:lnTo>
                    <a:pt x="166" y="129"/>
                  </a:lnTo>
                  <a:lnTo>
                    <a:pt x="159" y="132"/>
                  </a:lnTo>
                  <a:lnTo>
                    <a:pt x="162" y="130"/>
                  </a:lnTo>
                  <a:lnTo>
                    <a:pt x="167" y="134"/>
                  </a:lnTo>
                  <a:lnTo>
                    <a:pt x="171" y="137"/>
                  </a:lnTo>
                  <a:lnTo>
                    <a:pt x="172" y="125"/>
                  </a:lnTo>
                  <a:lnTo>
                    <a:pt x="174" y="120"/>
                  </a:lnTo>
                  <a:lnTo>
                    <a:pt x="189" y="108"/>
                  </a:lnTo>
                  <a:lnTo>
                    <a:pt x="196" y="108"/>
                  </a:lnTo>
                  <a:lnTo>
                    <a:pt x="201" y="103"/>
                  </a:lnTo>
                  <a:lnTo>
                    <a:pt x="209" y="100"/>
                  </a:lnTo>
                  <a:lnTo>
                    <a:pt x="209" y="105"/>
                  </a:lnTo>
                  <a:lnTo>
                    <a:pt x="217" y="105"/>
                  </a:lnTo>
                  <a:lnTo>
                    <a:pt x="217" y="102"/>
                  </a:lnTo>
                  <a:lnTo>
                    <a:pt x="216" y="103"/>
                  </a:lnTo>
                  <a:lnTo>
                    <a:pt x="216" y="105"/>
                  </a:lnTo>
                  <a:lnTo>
                    <a:pt x="211" y="105"/>
                  </a:lnTo>
                  <a:lnTo>
                    <a:pt x="212" y="97"/>
                  </a:lnTo>
                  <a:lnTo>
                    <a:pt x="209" y="97"/>
                  </a:lnTo>
                  <a:lnTo>
                    <a:pt x="219" y="72"/>
                  </a:lnTo>
                  <a:lnTo>
                    <a:pt x="226" y="67"/>
                  </a:lnTo>
                  <a:lnTo>
                    <a:pt x="233" y="72"/>
                  </a:lnTo>
                  <a:lnTo>
                    <a:pt x="228" y="65"/>
                  </a:lnTo>
                  <a:lnTo>
                    <a:pt x="224" y="67"/>
                  </a:lnTo>
                  <a:lnTo>
                    <a:pt x="223" y="60"/>
                  </a:lnTo>
                  <a:lnTo>
                    <a:pt x="224" y="57"/>
                  </a:lnTo>
                  <a:lnTo>
                    <a:pt x="234" y="47"/>
                  </a:lnTo>
                  <a:lnTo>
                    <a:pt x="236" y="45"/>
                  </a:lnTo>
                  <a:lnTo>
                    <a:pt x="246" y="42"/>
                  </a:lnTo>
                  <a:lnTo>
                    <a:pt x="243" y="38"/>
                  </a:lnTo>
                  <a:lnTo>
                    <a:pt x="248" y="33"/>
                  </a:lnTo>
                  <a:lnTo>
                    <a:pt x="251" y="28"/>
                  </a:lnTo>
                  <a:lnTo>
                    <a:pt x="256" y="20"/>
                  </a:lnTo>
                  <a:lnTo>
                    <a:pt x="253" y="21"/>
                  </a:lnTo>
                  <a:lnTo>
                    <a:pt x="251" y="26"/>
                  </a:lnTo>
                  <a:lnTo>
                    <a:pt x="243" y="33"/>
                  </a:lnTo>
                  <a:lnTo>
                    <a:pt x="241" y="33"/>
                  </a:lnTo>
                  <a:lnTo>
                    <a:pt x="207" y="40"/>
                  </a:lnTo>
                  <a:lnTo>
                    <a:pt x="206" y="37"/>
                  </a:lnTo>
                  <a:lnTo>
                    <a:pt x="206" y="31"/>
                  </a:lnTo>
                  <a:lnTo>
                    <a:pt x="201" y="26"/>
                  </a:lnTo>
                  <a:lnTo>
                    <a:pt x="204" y="20"/>
                  </a:lnTo>
                  <a:lnTo>
                    <a:pt x="207" y="18"/>
                  </a:lnTo>
                  <a:lnTo>
                    <a:pt x="206" y="16"/>
                  </a:lnTo>
                  <a:lnTo>
                    <a:pt x="214" y="18"/>
                  </a:lnTo>
                  <a:lnTo>
                    <a:pt x="217" y="26"/>
                  </a:lnTo>
                  <a:lnTo>
                    <a:pt x="217" y="25"/>
                  </a:lnTo>
                  <a:lnTo>
                    <a:pt x="216" y="18"/>
                  </a:lnTo>
                  <a:lnTo>
                    <a:pt x="207" y="13"/>
                  </a:lnTo>
                  <a:lnTo>
                    <a:pt x="206" y="6"/>
                  </a:lnTo>
                  <a:lnTo>
                    <a:pt x="207" y="15"/>
                  </a:lnTo>
                  <a:lnTo>
                    <a:pt x="197" y="21"/>
                  </a:lnTo>
                  <a:lnTo>
                    <a:pt x="196" y="16"/>
                  </a:lnTo>
                  <a:lnTo>
                    <a:pt x="197" y="15"/>
                  </a:lnTo>
                  <a:lnTo>
                    <a:pt x="196" y="16"/>
                  </a:lnTo>
                  <a:lnTo>
                    <a:pt x="196" y="20"/>
                  </a:lnTo>
                  <a:lnTo>
                    <a:pt x="194" y="26"/>
                  </a:lnTo>
                  <a:lnTo>
                    <a:pt x="191" y="28"/>
                  </a:lnTo>
                  <a:lnTo>
                    <a:pt x="192" y="26"/>
                  </a:lnTo>
                  <a:lnTo>
                    <a:pt x="192" y="25"/>
                  </a:lnTo>
                  <a:lnTo>
                    <a:pt x="191" y="26"/>
                  </a:lnTo>
                  <a:lnTo>
                    <a:pt x="192" y="43"/>
                  </a:lnTo>
                  <a:lnTo>
                    <a:pt x="187" y="47"/>
                  </a:lnTo>
                  <a:lnTo>
                    <a:pt x="182" y="43"/>
                  </a:lnTo>
                  <a:lnTo>
                    <a:pt x="176" y="21"/>
                  </a:lnTo>
                  <a:lnTo>
                    <a:pt x="171" y="18"/>
                  </a:lnTo>
                  <a:lnTo>
                    <a:pt x="172" y="11"/>
                  </a:lnTo>
                  <a:lnTo>
                    <a:pt x="169" y="11"/>
                  </a:lnTo>
                  <a:lnTo>
                    <a:pt x="167" y="15"/>
                  </a:lnTo>
                  <a:lnTo>
                    <a:pt x="162" y="18"/>
                  </a:lnTo>
                  <a:lnTo>
                    <a:pt x="161" y="11"/>
                  </a:lnTo>
                  <a:lnTo>
                    <a:pt x="154" y="10"/>
                  </a:lnTo>
                  <a:lnTo>
                    <a:pt x="152" y="6"/>
                  </a:lnTo>
                  <a:lnTo>
                    <a:pt x="156" y="5"/>
                  </a:lnTo>
                  <a:lnTo>
                    <a:pt x="154" y="0"/>
                  </a:lnTo>
                  <a:lnTo>
                    <a:pt x="137" y="8"/>
                  </a:lnTo>
                  <a:lnTo>
                    <a:pt x="136" y="5"/>
                  </a:lnTo>
                  <a:lnTo>
                    <a:pt x="124" y="6"/>
                  </a:lnTo>
                  <a:lnTo>
                    <a:pt x="124" y="8"/>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68" name="Freeform 132"/>
            <p:cNvSpPr>
              <a:spLocks/>
            </p:cNvSpPr>
            <p:nvPr/>
          </p:nvSpPr>
          <p:spPr bwMode="auto">
            <a:xfrm>
              <a:off x="754063" y="5394325"/>
              <a:ext cx="33337" cy="39688"/>
            </a:xfrm>
            <a:custGeom>
              <a:avLst/>
              <a:gdLst/>
              <a:ahLst/>
              <a:cxnLst>
                <a:cxn ang="0">
                  <a:pos x="15" y="21"/>
                </a:cxn>
                <a:cxn ang="0">
                  <a:pos x="9" y="18"/>
                </a:cxn>
                <a:cxn ang="0">
                  <a:pos x="0" y="5"/>
                </a:cxn>
                <a:cxn ang="0">
                  <a:pos x="2" y="1"/>
                </a:cxn>
                <a:cxn ang="0">
                  <a:pos x="7" y="0"/>
                </a:cxn>
                <a:cxn ang="0">
                  <a:pos x="5" y="6"/>
                </a:cxn>
                <a:cxn ang="0">
                  <a:pos x="15" y="16"/>
                </a:cxn>
                <a:cxn ang="0">
                  <a:pos x="19" y="23"/>
                </a:cxn>
                <a:cxn ang="0">
                  <a:pos x="15" y="21"/>
                </a:cxn>
              </a:cxnLst>
              <a:rect l="0" t="0" r="r" b="b"/>
              <a:pathLst>
                <a:path w="19" h="23">
                  <a:moveTo>
                    <a:pt x="15" y="21"/>
                  </a:moveTo>
                  <a:lnTo>
                    <a:pt x="9" y="18"/>
                  </a:lnTo>
                  <a:lnTo>
                    <a:pt x="0" y="5"/>
                  </a:lnTo>
                  <a:lnTo>
                    <a:pt x="2" y="1"/>
                  </a:lnTo>
                  <a:lnTo>
                    <a:pt x="7" y="0"/>
                  </a:lnTo>
                  <a:lnTo>
                    <a:pt x="5" y="6"/>
                  </a:lnTo>
                  <a:lnTo>
                    <a:pt x="15" y="16"/>
                  </a:lnTo>
                  <a:lnTo>
                    <a:pt x="19" y="23"/>
                  </a:lnTo>
                  <a:lnTo>
                    <a:pt x="15" y="21"/>
                  </a:lnTo>
                </a:path>
              </a:pathLst>
            </a:custGeom>
            <a:solidFill>
              <a:schemeClr val="bg1"/>
            </a:solidFill>
            <a:ln w="6350" cap="flat" cmpd="sng">
              <a:solidFill>
                <a:schemeClr val="folHlink"/>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69" name="Freeform 134"/>
            <p:cNvSpPr>
              <a:spLocks/>
            </p:cNvSpPr>
            <p:nvPr/>
          </p:nvSpPr>
          <p:spPr bwMode="auto">
            <a:xfrm>
              <a:off x="949325" y="6070604"/>
              <a:ext cx="104775" cy="47625"/>
            </a:xfrm>
            <a:custGeom>
              <a:avLst/>
              <a:gdLst/>
              <a:ahLst/>
              <a:cxnLst>
                <a:cxn ang="0">
                  <a:pos x="23" y="20"/>
                </a:cxn>
                <a:cxn ang="0">
                  <a:pos x="13" y="27"/>
                </a:cxn>
                <a:cxn ang="0">
                  <a:pos x="5" y="27"/>
                </a:cxn>
                <a:cxn ang="0">
                  <a:pos x="0" y="23"/>
                </a:cxn>
                <a:cxn ang="0">
                  <a:pos x="0" y="13"/>
                </a:cxn>
                <a:cxn ang="0">
                  <a:pos x="8" y="11"/>
                </a:cxn>
                <a:cxn ang="0">
                  <a:pos x="18" y="1"/>
                </a:cxn>
                <a:cxn ang="0">
                  <a:pos x="27" y="5"/>
                </a:cxn>
                <a:cxn ang="0">
                  <a:pos x="30" y="1"/>
                </a:cxn>
                <a:cxn ang="0">
                  <a:pos x="43" y="0"/>
                </a:cxn>
                <a:cxn ang="0">
                  <a:pos x="50" y="3"/>
                </a:cxn>
                <a:cxn ang="0">
                  <a:pos x="52" y="18"/>
                </a:cxn>
                <a:cxn ang="0">
                  <a:pos x="57" y="22"/>
                </a:cxn>
                <a:cxn ang="0">
                  <a:pos x="58" y="27"/>
                </a:cxn>
                <a:cxn ang="0">
                  <a:pos x="50" y="20"/>
                </a:cxn>
                <a:cxn ang="0">
                  <a:pos x="47" y="25"/>
                </a:cxn>
                <a:cxn ang="0">
                  <a:pos x="40" y="25"/>
                </a:cxn>
                <a:cxn ang="0">
                  <a:pos x="23" y="20"/>
                </a:cxn>
              </a:cxnLst>
              <a:rect l="0" t="0" r="r" b="b"/>
              <a:pathLst>
                <a:path w="58" h="27">
                  <a:moveTo>
                    <a:pt x="23" y="20"/>
                  </a:moveTo>
                  <a:lnTo>
                    <a:pt x="13" y="27"/>
                  </a:lnTo>
                  <a:lnTo>
                    <a:pt x="5" y="27"/>
                  </a:lnTo>
                  <a:lnTo>
                    <a:pt x="0" y="23"/>
                  </a:lnTo>
                  <a:lnTo>
                    <a:pt x="0" y="13"/>
                  </a:lnTo>
                  <a:lnTo>
                    <a:pt x="8" y="11"/>
                  </a:lnTo>
                  <a:lnTo>
                    <a:pt x="18" y="1"/>
                  </a:lnTo>
                  <a:lnTo>
                    <a:pt x="27" y="5"/>
                  </a:lnTo>
                  <a:lnTo>
                    <a:pt x="30" y="1"/>
                  </a:lnTo>
                  <a:lnTo>
                    <a:pt x="43" y="0"/>
                  </a:lnTo>
                  <a:lnTo>
                    <a:pt x="50" y="3"/>
                  </a:lnTo>
                  <a:lnTo>
                    <a:pt x="52" y="18"/>
                  </a:lnTo>
                  <a:lnTo>
                    <a:pt x="57" y="22"/>
                  </a:lnTo>
                  <a:lnTo>
                    <a:pt x="58" y="27"/>
                  </a:lnTo>
                  <a:lnTo>
                    <a:pt x="50" y="20"/>
                  </a:lnTo>
                  <a:lnTo>
                    <a:pt x="47" y="25"/>
                  </a:lnTo>
                  <a:lnTo>
                    <a:pt x="40" y="25"/>
                  </a:lnTo>
                  <a:lnTo>
                    <a:pt x="23" y="20"/>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70" name="Freeform 135"/>
            <p:cNvSpPr>
              <a:spLocks/>
            </p:cNvSpPr>
            <p:nvPr/>
          </p:nvSpPr>
          <p:spPr bwMode="auto">
            <a:xfrm>
              <a:off x="754063" y="6113463"/>
              <a:ext cx="109537" cy="55562"/>
            </a:xfrm>
            <a:custGeom>
              <a:avLst/>
              <a:gdLst/>
              <a:ahLst/>
              <a:cxnLst>
                <a:cxn ang="0">
                  <a:pos x="41" y="25"/>
                </a:cxn>
                <a:cxn ang="0">
                  <a:pos x="39" y="25"/>
                </a:cxn>
                <a:cxn ang="0">
                  <a:pos x="39" y="28"/>
                </a:cxn>
                <a:cxn ang="0">
                  <a:pos x="37" y="23"/>
                </a:cxn>
                <a:cxn ang="0">
                  <a:pos x="36" y="28"/>
                </a:cxn>
                <a:cxn ang="0">
                  <a:pos x="32" y="25"/>
                </a:cxn>
                <a:cxn ang="0">
                  <a:pos x="24" y="27"/>
                </a:cxn>
                <a:cxn ang="0">
                  <a:pos x="9" y="30"/>
                </a:cxn>
                <a:cxn ang="0">
                  <a:pos x="4" y="30"/>
                </a:cxn>
                <a:cxn ang="0">
                  <a:pos x="0" y="23"/>
                </a:cxn>
                <a:cxn ang="0">
                  <a:pos x="5" y="22"/>
                </a:cxn>
                <a:cxn ang="0">
                  <a:pos x="12" y="25"/>
                </a:cxn>
                <a:cxn ang="0">
                  <a:pos x="14" y="22"/>
                </a:cxn>
                <a:cxn ang="0">
                  <a:pos x="17" y="25"/>
                </a:cxn>
                <a:cxn ang="0">
                  <a:pos x="19" y="22"/>
                </a:cxn>
                <a:cxn ang="0">
                  <a:pos x="24" y="23"/>
                </a:cxn>
                <a:cxn ang="0">
                  <a:pos x="24" y="20"/>
                </a:cxn>
                <a:cxn ang="0">
                  <a:pos x="31" y="23"/>
                </a:cxn>
                <a:cxn ang="0">
                  <a:pos x="26" y="17"/>
                </a:cxn>
                <a:cxn ang="0">
                  <a:pos x="31" y="18"/>
                </a:cxn>
                <a:cxn ang="0">
                  <a:pos x="31" y="15"/>
                </a:cxn>
                <a:cxn ang="0">
                  <a:pos x="32" y="13"/>
                </a:cxn>
                <a:cxn ang="0">
                  <a:pos x="36" y="13"/>
                </a:cxn>
                <a:cxn ang="0">
                  <a:pos x="37" y="18"/>
                </a:cxn>
                <a:cxn ang="0">
                  <a:pos x="37" y="15"/>
                </a:cxn>
                <a:cxn ang="0">
                  <a:pos x="42" y="15"/>
                </a:cxn>
                <a:cxn ang="0">
                  <a:pos x="32" y="10"/>
                </a:cxn>
                <a:cxn ang="0">
                  <a:pos x="31" y="3"/>
                </a:cxn>
                <a:cxn ang="0">
                  <a:pos x="46" y="0"/>
                </a:cxn>
                <a:cxn ang="0">
                  <a:pos x="51" y="3"/>
                </a:cxn>
                <a:cxn ang="0">
                  <a:pos x="47" y="5"/>
                </a:cxn>
                <a:cxn ang="0">
                  <a:pos x="47" y="10"/>
                </a:cxn>
                <a:cxn ang="0">
                  <a:pos x="52" y="10"/>
                </a:cxn>
                <a:cxn ang="0">
                  <a:pos x="57" y="3"/>
                </a:cxn>
                <a:cxn ang="0">
                  <a:pos x="56" y="7"/>
                </a:cxn>
                <a:cxn ang="0">
                  <a:pos x="61" y="7"/>
                </a:cxn>
                <a:cxn ang="0">
                  <a:pos x="59" y="10"/>
                </a:cxn>
                <a:cxn ang="0">
                  <a:pos x="61" y="10"/>
                </a:cxn>
                <a:cxn ang="0">
                  <a:pos x="47" y="13"/>
                </a:cxn>
                <a:cxn ang="0">
                  <a:pos x="49" y="15"/>
                </a:cxn>
                <a:cxn ang="0">
                  <a:pos x="46" y="17"/>
                </a:cxn>
                <a:cxn ang="0">
                  <a:pos x="49" y="18"/>
                </a:cxn>
                <a:cxn ang="0">
                  <a:pos x="52" y="17"/>
                </a:cxn>
                <a:cxn ang="0">
                  <a:pos x="52" y="18"/>
                </a:cxn>
                <a:cxn ang="0">
                  <a:pos x="54" y="17"/>
                </a:cxn>
                <a:cxn ang="0">
                  <a:pos x="54" y="22"/>
                </a:cxn>
                <a:cxn ang="0">
                  <a:pos x="46" y="22"/>
                </a:cxn>
                <a:cxn ang="0">
                  <a:pos x="42" y="27"/>
                </a:cxn>
                <a:cxn ang="0">
                  <a:pos x="41" y="23"/>
                </a:cxn>
                <a:cxn ang="0">
                  <a:pos x="41" y="25"/>
                </a:cxn>
              </a:cxnLst>
              <a:rect l="0" t="0" r="r" b="b"/>
              <a:pathLst>
                <a:path w="61" h="30">
                  <a:moveTo>
                    <a:pt x="41" y="25"/>
                  </a:moveTo>
                  <a:lnTo>
                    <a:pt x="39" y="25"/>
                  </a:lnTo>
                  <a:lnTo>
                    <a:pt x="39" y="28"/>
                  </a:lnTo>
                  <a:lnTo>
                    <a:pt x="37" y="23"/>
                  </a:lnTo>
                  <a:lnTo>
                    <a:pt x="36" y="28"/>
                  </a:lnTo>
                  <a:lnTo>
                    <a:pt x="32" y="25"/>
                  </a:lnTo>
                  <a:lnTo>
                    <a:pt x="24" y="27"/>
                  </a:lnTo>
                  <a:lnTo>
                    <a:pt x="9" y="30"/>
                  </a:lnTo>
                  <a:lnTo>
                    <a:pt x="4" y="30"/>
                  </a:lnTo>
                  <a:lnTo>
                    <a:pt x="0" y="23"/>
                  </a:lnTo>
                  <a:lnTo>
                    <a:pt x="5" y="22"/>
                  </a:lnTo>
                  <a:lnTo>
                    <a:pt x="12" y="25"/>
                  </a:lnTo>
                  <a:lnTo>
                    <a:pt x="14" y="22"/>
                  </a:lnTo>
                  <a:lnTo>
                    <a:pt x="17" y="25"/>
                  </a:lnTo>
                  <a:lnTo>
                    <a:pt x="19" y="22"/>
                  </a:lnTo>
                  <a:lnTo>
                    <a:pt x="24" y="23"/>
                  </a:lnTo>
                  <a:lnTo>
                    <a:pt x="24" y="20"/>
                  </a:lnTo>
                  <a:lnTo>
                    <a:pt x="31" y="23"/>
                  </a:lnTo>
                  <a:lnTo>
                    <a:pt x="26" y="17"/>
                  </a:lnTo>
                  <a:lnTo>
                    <a:pt x="31" y="18"/>
                  </a:lnTo>
                  <a:lnTo>
                    <a:pt x="31" y="15"/>
                  </a:lnTo>
                  <a:lnTo>
                    <a:pt x="32" y="13"/>
                  </a:lnTo>
                  <a:lnTo>
                    <a:pt x="36" y="13"/>
                  </a:lnTo>
                  <a:lnTo>
                    <a:pt x="37" y="18"/>
                  </a:lnTo>
                  <a:lnTo>
                    <a:pt x="37" y="15"/>
                  </a:lnTo>
                  <a:lnTo>
                    <a:pt x="42" y="15"/>
                  </a:lnTo>
                  <a:lnTo>
                    <a:pt x="32" y="10"/>
                  </a:lnTo>
                  <a:lnTo>
                    <a:pt x="31" y="3"/>
                  </a:lnTo>
                  <a:lnTo>
                    <a:pt x="46" y="0"/>
                  </a:lnTo>
                  <a:lnTo>
                    <a:pt x="51" y="3"/>
                  </a:lnTo>
                  <a:lnTo>
                    <a:pt x="47" y="5"/>
                  </a:lnTo>
                  <a:lnTo>
                    <a:pt x="47" y="10"/>
                  </a:lnTo>
                  <a:lnTo>
                    <a:pt x="52" y="10"/>
                  </a:lnTo>
                  <a:lnTo>
                    <a:pt x="57" y="3"/>
                  </a:lnTo>
                  <a:lnTo>
                    <a:pt x="56" y="7"/>
                  </a:lnTo>
                  <a:lnTo>
                    <a:pt x="61" y="7"/>
                  </a:lnTo>
                  <a:lnTo>
                    <a:pt x="59" y="10"/>
                  </a:lnTo>
                  <a:lnTo>
                    <a:pt x="61" y="10"/>
                  </a:lnTo>
                  <a:lnTo>
                    <a:pt x="47" y="13"/>
                  </a:lnTo>
                  <a:lnTo>
                    <a:pt x="49" y="15"/>
                  </a:lnTo>
                  <a:lnTo>
                    <a:pt x="46" y="17"/>
                  </a:lnTo>
                  <a:lnTo>
                    <a:pt x="49" y="18"/>
                  </a:lnTo>
                  <a:lnTo>
                    <a:pt x="52" y="17"/>
                  </a:lnTo>
                  <a:lnTo>
                    <a:pt x="52" y="18"/>
                  </a:lnTo>
                  <a:lnTo>
                    <a:pt x="54" y="17"/>
                  </a:lnTo>
                  <a:lnTo>
                    <a:pt x="54" y="22"/>
                  </a:lnTo>
                  <a:lnTo>
                    <a:pt x="46" y="22"/>
                  </a:lnTo>
                  <a:lnTo>
                    <a:pt x="42" y="27"/>
                  </a:lnTo>
                  <a:lnTo>
                    <a:pt x="41" y="23"/>
                  </a:lnTo>
                  <a:lnTo>
                    <a:pt x="41" y="25"/>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71" name="Freeform 136"/>
            <p:cNvSpPr>
              <a:spLocks/>
            </p:cNvSpPr>
            <p:nvPr/>
          </p:nvSpPr>
          <p:spPr bwMode="auto">
            <a:xfrm>
              <a:off x="852488" y="6140450"/>
              <a:ext cx="11112" cy="14288"/>
            </a:xfrm>
            <a:custGeom>
              <a:avLst/>
              <a:gdLst/>
              <a:ahLst/>
              <a:cxnLst>
                <a:cxn ang="0">
                  <a:pos x="1" y="7"/>
                </a:cxn>
                <a:cxn ang="0">
                  <a:pos x="0" y="0"/>
                </a:cxn>
                <a:cxn ang="0">
                  <a:pos x="6" y="0"/>
                </a:cxn>
                <a:cxn ang="0">
                  <a:pos x="1" y="7"/>
                </a:cxn>
              </a:cxnLst>
              <a:rect l="0" t="0" r="r" b="b"/>
              <a:pathLst>
                <a:path w="6" h="7">
                  <a:moveTo>
                    <a:pt x="1" y="7"/>
                  </a:moveTo>
                  <a:lnTo>
                    <a:pt x="0" y="0"/>
                  </a:lnTo>
                  <a:lnTo>
                    <a:pt x="6" y="0"/>
                  </a:lnTo>
                  <a:lnTo>
                    <a:pt x="1" y="7"/>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73" name="Freeform 139"/>
            <p:cNvSpPr>
              <a:spLocks/>
            </p:cNvSpPr>
            <p:nvPr/>
          </p:nvSpPr>
          <p:spPr bwMode="auto">
            <a:xfrm>
              <a:off x="2011363" y="5732467"/>
              <a:ext cx="28575" cy="20637"/>
            </a:xfrm>
            <a:custGeom>
              <a:avLst/>
              <a:gdLst/>
              <a:ahLst/>
              <a:cxnLst>
                <a:cxn ang="0">
                  <a:pos x="16" y="7"/>
                </a:cxn>
                <a:cxn ang="0">
                  <a:pos x="1" y="13"/>
                </a:cxn>
                <a:cxn ang="0">
                  <a:pos x="0" y="10"/>
                </a:cxn>
                <a:cxn ang="0">
                  <a:pos x="6" y="7"/>
                </a:cxn>
                <a:cxn ang="0">
                  <a:pos x="0" y="5"/>
                </a:cxn>
                <a:cxn ang="0">
                  <a:pos x="5" y="0"/>
                </a:cxn>
                <a:cxn ang="0">
                  <a:pos x="16" y="7"/>
                </a:cxn>
              </a:cxnLst>
              <a:rect l="0" t="0" r="r" b="b"/>
              <a:pathLst>
                <a:path w="16" h="13">
                  <a:moveTo>
                    <a:pt x="16" y="7"/>
                  </a:moveTo>
                  <a:lnTo>
                    <a:pt x="1" y="13"/>
                  </a:lnTo>
                  <a:lnTo>
                    <a:pt x="0" y="10"/>
                  </a:lnTo>
                  <a:lnTo>
                    <a:pt x="6" y="7"/>
                  </a:lnTo>
                  <a:lnTo>
                    <a:pt x="0" y="5"/>
                  </a:lnTo>
                  <a:lnTo>
                    <a:pt x="5" y="0"/>
                  </a:lnTo>
                  <a:lnTo>
                    <a:pt x="16" y="7"/>
                  </a:lnTo>
                </a:path>
              </a:pathLst>
            </a:custGeom>
            <a:solidFill>
              <a:schemeClr val="bg1"/>
            </a:solidFill>
            <a:ln w="6350" cap="flat" cmpd="sng">
              <a:solidFill>
                <a:schemeClr val="folHlink"/>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74" name="Freeform 140"/>
            <p:cNvSpPr>
              <a:spLocks/>
            </p:cNvSpPr>
            <p:nvPr/>
          </p:nvSpPr>
          <p:spPr bwMode="auto">
            <a:xfrm>
              <a:off x="1944688" y="5743575"/>
              <a:ext cx="50800" cy="52388"/>
            </a:xfrm>
            <a:custGeom>
              <a:avLst/>
              <a:gdLst/>
              <a:ahLst/>
              <a:cxnLst>
                <a:cxn ang="0">
                  <a:pos x="30" y="5"/>
                </a:cxn>
                <a:cxn ang="0">
                  <a:pos x="22" y="13"/>
                </a:cxn>
                <a:cxn ang="0">
                  <a:pos x="17" y="18"/>
                </a:cxn>
                <a:cxn ang="0">
                  <a:pos x="17" y="20"/>
                </a:cxn>
                <a:cxn ang="0">
                  <a:pos x="13" y="22"/>
                </a:cxn>
                <a:cxn ang="0">
                  <a:pos x="12" y="27"/>
                </a:cxn>
                <a:cxn ang="0">
                  <a:pos x="0" y="30"/>
                </a:cxn>
                <a:cxn ang="0">
                  <a:pos x="5" y="25"/>
                </a:cxn>
                <a:cxn ang="0">
                  <a:pos x="3" y="22"/>
                </a:cxn>
                <a:cxn ang="0">
                  <a:pos x="8" y="20"/>
                </a:cxn>
                <a:cxn ang="0">
                  <a:pos x="7" y="18"/>
                </a:cxn>
                <a:cxn ang="0">
                  <a:pos x="23" y="7"/>
                </a:cxn>
                <a:cxn ang="0">
                  <a:pos x="23" y="0"/>
                </a:cxn>
                <a:cxn ang="0">
                  <a:pos x="28" y="2"/>
                </a:cxn>
                <a:cxn ang="0">
                  <a:pos x="25" y="5"/>
                </a:cxn>
                <a:cxn ang="0">
                  <a:pos x="30" y="5"/>
                </a:cxn>
              </a:cxnLst>
              <a:rect l="0" t="0" r="r" b="b"/>
              <a:pathLst>
                <a:path w="30" h="30">
                  <a:moveTo>
                    <a:pt x="30" y="5"/>
                  </a:moveTo>
                  <a:lnTo>
                    <a:pt x="22" y="13"/>
                  </a:lnTo>
                  <a:lnTo>
                    <a:pt x="17" y="18"/>
                  </a:lnTo>
                  <a:lnTo>
                    <a:pt x="17" y="20"/>
                  </a:lnTo>
                  <a:lnTo>
                    <a:pt x="13" y="22"/>
                  </a:lnTo>
                  <a:lnTo>
                    <a:pt x="12" y="27"/>
                  </a:lnTo>
                  <a:lnTo>
                    <a:pt x="0" y="30"/>
                  </a:lnTo>
                  <a:lnTo>
                    <a:pt x="5" y="25"/>
                  </a:lnTo>
                  <a:lnTo>
                    <a:pt x="3" y="22"/>
                  </a:lnTo>
                  <a:lnTo>
                    <a:pt x="8" y="20"/>
                  </a:lnTo>
                  <a:lnTo>
                    <a:pt x="7" y="18"/>
                  </a:lnTo>
                  <a:lnTo>
                    <a:pt x="23" y="7"/>
                  </a:lnTo>
                  <a:lnTo>
                    <a:pt x="23" y="0"/>
                  </a:lnTo>
                  <a:lnTo>
                    <a:pt x="28" y="2"/>
                  </a:lnTo>
                  <a:lnTo>
                    <a:pt x="25" y="5"/>
                  </a:lnTo>
                  <a:lnTo>
                    <a:pt x="30" y="5"/>
                  </a:lnTo>
                </a:path>
              </a:pathLst>
            </a:custGeom>
            <a:solidFill>
              <a:schemeClr val="bg1"/>
            </a:solidFill>
            <a:ln w="6350" cap="flat" cmpd="sng">
              <a:solidFill>
                <a:schemeClr val="folHlink"/>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75" name="Freeform 141"/>
            <p:cNvSpPr>
              <a:spLocks/>
            </p:cNvSpPr>
            <p:nvPr/>
          </p:nvSpPr>
          <p:spPr bwMode="auto">
            <a:xfrm>
              <a:off x="1651000" y="5888042"/>
              <a:ext cx="65088" cy="46037"/>
            </a:xfrm>
            <a:custGeom>
              <a:avLst/>
              <a:gdLst/>
              <a:ahLst/>
              <a:cxnLst>
                <a:cxn ang="0">
                  <a:pos x="36" y="10"/>
                </a:cxn>
                <a:cxn ang="0">
                  <a:pos x="33" y="17"/>
                </a:cxn>
                <a:cxn ang="0">
                  <a:pos x="38" y="10"/>
                </a:cxn>
                <a:cxn ang="0">
                  <a:pos x="38" y="15"/>
                </a:cxn>
                <a:cxn ang="0">
                  <a:pos x="35" y="20"/>
                </a:cxn>
                <a:cxn ang="0">
                  <a:pos x="30" y="20"/>
                </a:cxn>
                <a:cxn ang="0">
                  <a:pos x="30" y="13"/>
                </a:cxn>
                <a:cxn ang="0">
                  <a:pos x="28" y="15"/>
                </a:cxn>
                <a:cxn ang="0">
                  <a:pos x="28" y="18"/>
                </a:cxn>
                <a:cxn ang="0">
                  <a:pos x="26" y="18"/>
                </a:cxn>
                <a:cxn ang="0">
                  <a:pos x="28" y="22"/>
                </a:cxn>
                <a:cxn ang="0">
                  <a:pos x="20" y="22"/>
                </a:cxn>
                <a:cxn ang="0">
                  <a:pos x="20" y="15"/>
                </a:cxn>
                <a:cxn ang="0">
                  <a:pos x="16" y="23"/>
                </a:cxn>
                <a:cxn ang="0">
                  <a:pos x="13" y="22"/>
                </a:cxn>
                <a:cxn ang="0">
                  <a:pos x="11" y="27"/>
                </a:cxn>
                <a:cxn ang="0">
                  <a:pos x="0" y="13"/>
                </a:cxn>
                <a:cxn ang="0">
                  <a:pos x="3" y="12"/>
                </a:cxn>
                <a:cxn ang="0">
                  <a:pos x="10" y="17"/>
                </a:cxn>
                <a:cxn ang="0">
                  <a:pos x="5" y="10"/>
                </a:cxn>
                <a:cxn ang="0">
                  <a:pos x="8" y="8"/>
                </a:cxn>
                <a:cxn ang="0">
                  <a:pos x="15" y="12"/>
                </a:cxn>
                <a:cxn ang="0">
                  <a:pos x="16" y="7"/>
                </a:cxn>
                <a:cxn ang="0">
                  <a:pos x="13" y="3"/>
                </a:cxn>
                <a:cxn ang="0">
                  <a:pos x="18" y="3"/>
                </a:cxn>
                <a:cxn ang="0">
                  <a:pos x="20" y="0"/>
                </a:cxn>
                <a:cxn ang="0">
                  <a:pos x="25" y="2"/>
                </a:cxn>
                <a:cxn ang="0">
                  <a:pos x="23" y="5"/>
                </a:cxn>
                <a:cxn ang="0">
                  <a:pos x="26" y="10"/>
                </a:cxn>
                <a:cxn ang="0">
                  <a:pos x="30" y="5"/>
                </a:cxn>
                <a:cxn ang="0">
                  <a:pos x="36" y="10"/>
                </a:cxn>
              </a:cxnLst>
              <a:rect l="0" t="0" r="r" b="b"/>
              <a:pathLst>
                <a:path w="38" h="27">
                  <a:moveTo>
                    <a:pt x="36" y="10"/>
                  </a:moveTo>
                  <a:lnTo>
                    <a:pt x="33" y="17"/>
                  </a:lnTo>
                  <a:lnTo>
                    <a:pt x="38" y="10"/>
                  </a:lnTo>
                  <a:lnTo>
                    <a:pt x="38" y="15"/>
                  </a:lnTo>
                  <a:lnTo>
                    <a:pt x="35" y="20"/>
                  </a:lnTo>
                  <a:lnTo>
                    <a:pt x="30" y="20"/>
                  </a:lnTo>
                  <a:lnTo>
                    <a:pt x="30" y="13"/>
                  </a:lnTo>
                  <a:lnTo>
                    <a:pt x="28" y="15"/>
                  </a:lnTo>
                  <a:lnTo>
                    <a:pt x="28" y="18"/>
                  </a:lnTo>
                  <a:lnTo>
                    <a:pt x="26" y="18"/>
                  </a:lnTo>
                  <a:lnTo>
                    <a:pt x="28" y="22"/>
                  </a:lnTo>
                  <a:lnTo>
                    <a:pt x="20" y="22"/>
                  </a:lnTo>
                  <a:lnTo>
                    <a:pt x="20" y="15"/>
                  </a:lnTo>
                  <a:lnTo>
                    <a:pt x="16" y="23"/>
                  </a:lnTo>
                  <a:lnTo>
                    <a:pt x="13" y="22"/>
                  </a:lnTo>
                  <a:lnTo>
                    <a:pt x="11" y="27"/>
                  </a:lnTo>
                  <a:lnTo>
                    <a:pt x="0" y="13"/>
                  </a:lnTo>
                  <a:lnTo>
                    <a:pt x="3" y="12"/>
                  </a:lnTo>
                  <a:lnTo>
                    <a:pt x="10" y="17"/>
                  </a:lnTo>
                  <a:lnTo>
                    <a:pt x="5" y="10"/>
                  </a:lnTo>
                  <a:lnTo>
                    <a:pt x="8" y="8"/>
                  </a:lnTo>
                  <a:lnTo>
                    <a:pt x="15" y="12"/>
                  </a:lnTo>
                  <a:lnTo>
                    <a:pt x="16" y="7"/>
                  </a:lnTo>
                  <a:lnTo>
                    <a:pt x="13" y="3"/>
                  </a:lnTo>
                  <a:lnTo>
                    <a:pt x="18" y="3"/>
                  </a:lnTo>
                  <a:lnTo>
                    <a:pt x="20" y="0"/>
                  </a:lnTo>
                  <a:lnTo>
                    <a:pt x="25" y="2"/>
                  </a:lnTo>
                  <a:lnTo>
                    <a:pt x="23" y="5"/>
                  </a:lnTo>
                  <a:lnTo>
                    <a:pt x="26" y="10"/>
                  </a:lnTo>
                  <a:lnTo>
                    <a:pt x="30" y="5"/>
                  </a:lnTo>
                  <a:lnTo>
                    <a:pt x="36" y="10"/>
                  </a:lnTo>
                </a:path>
              </a:pathLst>
            </a:custGeom>
            <a:solidFill>
              <a:srgbClr val="F5DB6B"/>
            </a:solidFill>
            <a:ln w="6350" cap="flat" cmpd="sng">
              <a:solidFill>
                <a:srgbClr val="777777"/>
              </a:solidFill>
              <a:prstDash val="solid"/>
              <a:round/>
              <a:headEnd type="none" w="med" len="med"/>
              <a:tailEnd type="none" w="med" len="med"/>
            </a:ln>
            <a:effectLst/>
          </p:spPr>
          <p:txBody>
            <a:bodyPr/>
            <a:lstStyle/>
            <a:p>
              <a:pPr>
                <a:lnSpc>
                  <a:spcPct val="120000"/>
                </a:lnSpc>
                <a:spcBef>
                  <a:spcPct val="20000"/>
                </a:spcBef>
                <a:buSzPct val="100000"/>
              </a:pPr>
              <a:endParaRPr lang="en-US" sz="2600" dirty="0">
                <a:solidFill>
                  <a:srgbClr val="FFFFFF"/>
                </a:solidFill>
                <a:latin typeface="Arial" charset="0"/>
              </a:endParaRPr>
            </a:p>
          </p:txBody>
        </p:sp>
        <p:sp>
          <p:nvSpPr>
            <p:cNvPr id="376" name="Freeform 142"/>
            <p:cNvSpPr>
              <a:spLocks/>
            </p:cNvSpPr>
            <p:nvPr/>
          </p:nvSpPr>
          <p:spPr bwMode="auto">
            <a:xfrm>
              <a:off x="1554165" y="5927729"/>
              <a:ext cx="142875" cy="117475"/>
            </a:xfrm>
            <a:custGeom>
              <a:avLst/>
              <a:gdLst/>
              <a:ahLst/>
              <a:cxnLst>
                <a:cxn ang="0">
                  <a:pos x="37" y="47"/>
                </a:cxn>
                <a:cxn ang="0">
                  <a:pos x="35" y="51"/>
                </a:cxn>
                <a:cxn ang="0">
                  <a:pos x="32" y="51"/>
                </a:cxn>
                <a:cxn ang="0">
                  <a:pos x="34" y="56"/>
                </a:cxn>
                <a:cxn ang="0">
                  <a:pos x="29" y="54"/>
                </a:cxn>
                <a:cxn ang="0">
                  <a:pos x="27" y="61"/>
                </a:cxn>
                <a:cxn ang="0">
                  <a:pos x="13" y="64"/>
                </a:cxn>
                <a:cxn ang="0">
                  <a:pos x="22" y="52"/>
                </a:cxn>
                <a:cxn ang="0">
                  <a:pos x="27" y="44"/>
                </a:cxn>
                <a:cxn ang="0">
                  <a:pos x="17" y="47"/>
                </a:cxn>
                <a:cxn ang="0">
                  <a:pos x="7" y="41"/>
                </a:cxn>
                <a:cxn ang="0">
                  <a:pos x="8" y="46"/>
                </a:cxn>
                <a:cxn ang="0">
                  <a:pos x="18" y="44"/>
                </a:cxn>
                <a:cxn ang="0">
                  <a:pos x="10" y="54"/>
                </a:cxn>
                <a:cxn ang="0">
                  <a:pos x="12" y="56"/>
                </a:cxn>
                <a:cxn ang="0">
                  <a:pos x="10" y="54"/>
                </a:cxn>
                <a:cxn ang="0">
                  <a:pos x="5" y="41"/>
                </a:cxn>
                <a:cxn ang="0">
                  <a:pos x="0" y="31"/>
                </a:cxn>
                <a:cxn ang="0">
                  <a:pos x="0" y="27"/>
                </a:cxn>
                <a:cxn ang="0">
                  <a:pos x="3" y="24"/>
                </a:cxn>
                <a:cxn ang="0">
                  <a:pos x="10" y="21"/>
                </a:cxn>
                <a:cxn ang="0">
                  <a:pos x="13" y="19"/>
                </a:cxn>
                <a:cxn ang="0">
                  <a:pos x="17" y="14"/>
                </a:cxn>
                <a:cxn ang="0">
                  <a:pos x="27" y="16"/>
                </a:cxn>
                <a:cxn ang="0">
                  <a:pos x="24" y="21"/>
                </a:cxn>
                <a:cxn ang="0">
                  <a:pos x="29" y="29"/>
                </a:cxn>
                <a:cxn ang="0">
                  <a:pos x="30" y="31"/>
                </a:cxn>
                <a:cxn ang="0">
                  <a:pos x="35" y="22"/>
                </a:cxn>
                <a:cxn ang="0">
                  <a:pos x="39" y="21"/>
                </a:cxn>
                <a:cxn ang="0">
                  <a:pos x="30" y="7"/>
                </a:cxn>
                <a:cxn ang="0">
                  <a:pos x="40" y="21"/>
                </a:cxn>
                <a:cxn ang="0">
                  <a:pos x="44" y="16"/>
                </a:cxn>
                <a:cxn ang="0">
                  <a:pos x="49" y="16"/>
                </a:cxn>
                <a:cxn ang="0">
                  <a:pos x="52" y="12"/>
                </a:cxn>
                <a:cxn ang="0">
                  <a:pos x="52" y="7"/>
                </a:cxn>
                <a:cxn ang="0">
                  <a:pos x="52" y="0"/>
                </a:cxn>
                <a:cxn ang="0">
                  <a:pos x="60" y="12"/>
                </a:cxn>
                <a:cxn ang="0">
                  <a:pos x="62" y="12"/>
                </a:cxn>
                <a:cxn ang="0">
                  <a:pos x="70" y="7"/>
                </a:cxn>
                <a:cxn ang="0">
                  <a:pos x="70" y="21"/>
                </a:cxn>
                <a:cxn ang="0">
                  <a:pos x="70" y="24"/>
                </a:cxn>
                <a:cxn ang="0">
                  <a:pos x="72" y="27"/>
                </a:cxn>
                <a:cxn ang="0">
                  <a:pos x="74" y="37"/>
                </a:cxn>
                <a:cxn ang="0">
                  <a:pos x="57" y="31"/>
                </a:cxn>
                <a:cxn ang="0">
                  <a:pos x="60" y="32"/>
                </a:cxn>
                <a:cxn ang="0">
                  <a:pos x="64" y="41"/>
                </a:cxn>
                <a:cxn ang="0">
                  <a:pos x="57" y="39"/>
                </a:cxn>
                <a:cxn ang="0">
                  <a:pos x="47" y="39"/>
                </a:cxn>
                <a:cxn ang="0">
                  <a:pos x="40" y="44"/>
                </a:cxn>
              </a:cxnLst>
              <a:rect l="0" t="0" r="r" b="b"/>
              <a:pathLst>
                <a:path w="80" h="66">
                  <a:moveTo>
                    <a:pt x="40" y="46"/>
                  </a:moveTo>
                  <a:lnTo>
                    <a:pt x="37" y="47"/>
                  </a:lnTo>
                  <a:lnTo>
                    <a:pt x="35" y="44"/>
                  </a:lnTo>
                  <a:lnTo>
                    <a:pt x="35" y="51"/>
                  </a:lnTo>
                  <a:lnTo>
                    <a:pt x="27" y="49"/>
                  </a:lnTo>
                  <a:lnTo>
                    <a:pt x="32" y="51"/>
                  </a:lnTo>
                  <a:lnTo>
                    <a:pt x="30" y="52"/>
                  </a:lnTo>
                  <a:lnTo>
                    <a:pt x="34" y="56"/>
                  </a:lnTo>
                  <a:lnTo>
                    <a:pt x="30" y="57"/>
                  </a:lnTo>
                  <a:lnTo>
                    <a:pt x="29" y="54"/>
                  </a:lnTo>
                  <a:lnTo>
                    <a:pt x="25" y="57"/>
                  </a:lnTo>
                  <a:lnTo>
                    <a:pt x="27" y="61"/>
                  </a:lnTo>
                  <a:lnTo>
                    <a:pt x="18" y="66"/>
                  </a:lnTo>
                  <a:lnTo>
                    <a:pt x="13" y="64"/>
                  </a:lnTo>
                  <a:lnTo>
                    <a:pt x="27" y="52"/>
                  </a:lnTo>
                  <a:lnTo>
                    <a:pt x="22" y="52"/>
                  </a:lnTo>
                  <a:lnTo>
                    <a:pt x="29" y="46"/>
                  </a:lnTo>
                  <a:lnTo>
                    <a:pt x="27" y="44"/>
                  </a:lnTo>
                  <a:lnTo>
                    <a:pt x="17" y="52"/>
                  </a:lnTo>
                  <a:lnTo>
                    <a:pt x="17" y="47"/>
                  </a:lnTo>
                  <a:lnTo>
                    <a:pt x="22" y="44"/>
                  </a:lnTo>
                  <a:lnTo>
                    <a:pt x="7" y="41"/>
                  </a:lnTo>
                  <a:lnTo>
                    <a:pt x="7" y="44"/>
                  </a:lnTo>
                  <a:lnTo>
                    <a:pt x="8" y="46"/>
                  </a:lnTo>
                  <a:lnTo>
                    <a:pt x="13" y="44"/>
                  </a:lnTo>
                  <a:lnTo>
                    <a:pt x="18" y="44"/>
                  </a:lnTo>
                  <a:lnTo>
                    <a:pt x="15" y="52"/>
                  </a:lnTo>
                  <a:lnTo>
                    <a:pt x="10" y="54"/>
                  </a:lnTo>
                  <a:lnTo>
                    <a:pt x="10" y="57"/>
                  </a:lnTo>
                  <a:lnTo>
                    <a:pt x="12" y="56"/>
                  </a:lnTo>
                  <a:lnTo>
                    <a:pt x="10" y="57"/>
                  </a:lnTo>
                  <a:lnTo>
                    <a:pt x="10" y="54"/>
                  </a:lnTo>
                  <a:lnTo>
                    <a:pt x="5" y="49"/>
                  </a:lnTo>
                  <a:lnTo>
                    <a:pt x="5" y="41"/>
                  </a:lnTo>
                  <a:lnTo>
                    <a:pt x="5" y="34"/>
                  </a:lnTo>
                  <a:lnTo>
                    <a:pt x="0" y="31"/>
                  </a:lnTo>
                  <a:lnTo>
                    <a:pt x="0" y="31"/>
                  </a:lnTo>
                  <a:lnTo>
                    <a:pt x="0" y="27"/>
                  </a:lnTo>
                  <a:lnTo>
                    <a:pt x="3" y="29"/>
                  </a:lnTo>
                  <a:lnTo>
                    <a:pt x="3" y="24"/>
                  </a:lnTo>
                  <a:lnTo>
                    <a:pt x="10" y="19"/>
                  </a:lnTo>
                  <a:lnTo>
                    <a:pt x="10" y="21"/>
                  </a:lnTo>
                  <a:lnTo>
                    <a:pt x="10" y="17"/>
                  </a:lnTo>
                  <a:lnTo>
                    <a:pt x="13" y="19"/>
                  </a:lnTo>
                  <a:lnTo>
                    <a:pt x="13" y="17"/>
                  </a:lnTo>
                  <a:lnTo>
                    <a:pt x="17" y="14"/>
                  </a:lnTo>
                  <a:lnTo>
                    <a:pt x="20" y="14"/>
                  </a:lnTo>
                  <a:lnTo>
                    <a:pt x="27" y="16"/>
                  </a:lnTo>
                  <a:lnTo>
                    <a:pt x="27" y="21"/>
                  </a:lnTo>
                  <a:lnTo>
                    <a:pt x="24" y="21"/>
                  </a:lnTo>
                  <a:lnTo>
                    <a:pt x="27" y="22"/>
                  </a:lnTo>
                  <a:lnTo>
                    <a:pt x="29" y="29"/>
                  </a:lnTo>
                  <a:lnTo>
                    <a:pt x="34" y="39"/>
                  </a:lnTo>
                  <a:lnTo>
                    <a:pt x="30" y="31"/>
                  </a:lnTo>
                  <a:lnTo>
                    <a:pt x="30" y="21"/>
                  </a:lnTo>
                  <a:lnTo>
                    <a:pt x="35" y="22"/>
                  </a:lnTo>
                  <a:lnTo>
                    <a:pt x="30" y="17"/>
                  </a:lnTo>
                  <a:lnTo>
                    <a:pt x="39" y="21"/>
                  </a:lnTo>
                  <a:lnTo>
                    <a:pt x="30" y="12"/>
                  </a:lnTo>
                  <a:lnTo>
                    <a:pt x="30" y="7"/>
                  </a:lnTo>
                  <a:lnTo>
                    <a:pt x="40" y="4"/>
                  </a:lnTo>
                  <a:lnTo>
                    <a:pt x="40" y="21"/>
                  </a:lnTo>
                  <a:lnTo>
                    <a:pt x="40" y="14"/>
                  </a:lnTo>
                  <a:lnTo>
                    <a:pt x="44" y="16"/>
                  </a:lnTo>
                  <a:lnTo>
                    <a:pt x="42" y="12"/>
                  </a:lnTo>
                  <a:lnTo>
                    <a:pt x="49" y="16"/>
                  </a:lnTo>
                  <a:lnTo>
                    <a:pt x="44" y="7"/>
                  </a:lnTo>
                  <a:lnTo>
                    <a:pt x="52" y="12"/>
                  </a:lnTo>
                  <a:lnTo>
                    <a:pt x="52" y="17"/>
                  </a:lnTo>
                  <a:lnTo>
                    <a:pt x="52" y="7"/>
                  </a:lnTo>
                  <a:lnTo>
                    <a:pt x="57" y="10"/>
                  </a:lnTo>
                  <a:lnTo>
                    <a:pt x="52" y="0"/>
                  </a:lnTo>
                  <a:lnTo>
                    <a:pt x="64" y="7"/>
                  </a:lnTo>
                  <a:lnTo>
                    <a:pt x="60" y="12"/>
                  </a:lnTo>
                  <a:lnTo>
                    <a:pt x="60" y="17"/>
                  </a:lnTo>
                  <a:lnTo>
                    <a:pt x="62" y="12"/>
                  </a:lnTo>
                  <a:lnTo>
                    <a:pt x="69" y="12"/>
                  </a:lnTo>
                  <a:lnTo>
                    <a:pt x="70" y="7"/>
                  </a:lnTo>
                  <a:lnTo>
                    <a:pt x="77" y="16"/>
                  </a:lnTo>
                  <a:lnTo>
                    <a:pt x="70" y="21"/>
                  </a:lnTo>
                  <a:lnTo>
                    <a:pt x="72" y="21"/>
                  </a:lnTo>
                  <a:lnTo>
                    <a:pt x="70" y="24"/>
                  </a:lnTo>
                  <a:lnTo>
                    <a:pt x="74" y="22"/>
                  </a:lnTo>
                  <a:lnTo>
                    <a:pt x="72" y="27"/>
                  </a:lnTo>
                  <a:lnTo>
                    <a:pt x="80" y="29"/>
                  </a:lnTo>
                  <a:lnTo>
                    <a:pt x="74" y="37"/>
                  </a:lnTo>
                  <a:lnTo>
                    <a:pt x="57" y="29"/>
                  </a:lnTo>
                  <a:lnTo>
                    <a:pt x="57" y="31"/>
                  </a:lnTo>
                  <a:lnTo>
                    <a:pt x="52" y="32"/>
                  </a:lnTo>
                  <a:lnTo>
                    <a:pt x="60" y="32"/>
                  </a:lnTo>
                  <a:lnTo>
                    <a:pt x="65" y="37"/>
                  </a:lnTo>
                  <a:lnTo>
                    <a:pt x="64" y="41"/>
                  </a:lnTo>
                  <a:lnTo>
                    <a:pt x="57" y="42"/>
                  </a:lnTo>
                  <a:lnTo>
                    <a:pt x="57" y="39"/>
                  </a:lnTo>
                  <a:lnTo>
                    <a:pt x="49" y="37"/>
                  </a:lnTo>
                  <a:lnTo>
                    <a:pt x="47" y="39"/>
                  </a:lnTo>
                  <a:lnTo>
                    <a:pt x="54" y="42"/>
                  </a:lnTo>
                  <a:lnTo>
                    <a:pt x="40" y="44"/>
                  </a:lnTo>
                  <a:lnTo>
                    <a:pt x="40" y="46"/>
                  </a:lnTo>
                </a:path>
              </a:pathLst>
            </a:custGeom>
            <a:solidFill>
              <a:srgbClr val="F5DB6B"/>
            </a:solidFill>
            <a:ln w="6350" cap="flat" cmpd="sng">
              <a:solidFill>
                <a:srgbClr val="777777"/>
              </a:solidFill>
              <a:prstDash val="solid"/>
              <a:round/>
              <a:headEnd/>
              <a:tailEnd/>
            </a:ln>
          </p:spPr>
          <p:txBody>
            <a:bodyPr/>
            <a:lstStyle/>
            <a:p>
              <a:pPr>
                <a:lnSpc>
                  <a:spcPct val="120000"/>
                </a:lnSpc>
                <a:spcBef>
                  <a:spcPct val="20000"/>
                </a:spcBef>
                <a:buSzPct val="100000"/>
              </a:pPr>
              <a:endParaRPr lang="en-US" sz="2600" dirty="0">
                <a:solidFill>
                  <a:srgbClr val="FFFFFF"/>
                </a:solidFill>
                <a:latin typeface="Arial" charset="0"/>
              </a:endParaRPr>
            </a:p>
          </p:txBody>
        </p:sp>
      </p:grpSp>
      <p:sp>
        <p:nvSpPr>
          <p:cNvPr id="382" name="Text Box 183"/>
          <p:cNvSpPr txBox="1">
            <a:spLocks noChangeArrowheads="1"/>
          </p:cNvSpPr>
          <p:nvPr/>
        </p:nvSpPr>
        <p:spPr bwMode="auto">
          <a:xfrm>
            <a:off x="506029" y="651112"/>
            <a:ext cx="688009"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Seattle</a:t>
            </a:r>
            <a:endParaRPr lang="en-US" sz="1200" dirty="0">
              <a:solidFill>
                <a:srgbClr val="000099"/>
              </a:solidFill>
              <a:latin typeface="Arial" charset="0"/>
            </a:endParaRPr>
          </a:p>
        </p:txBody>
      </p:sp>
      <p:sp>
        <p:nvSpPr>
          <p:cNvPr id="412" name="Text Box 183"/>
          <p:cNvSpPr txBox="1">
            <a:spLocks noChangeArrowheads="1"/>
          </p:cNvSpPr>
          <p:nvPr/>
        </p:nvSpPr>
        <p:spPr bwMode="auto">
          <a:xfrm>
            <a:off x="716163" y="2622087"/>
            <a:ext cx="914399" cy="276999"/>
          </a:xfrm>
          <a:prstGeom prst="rect">
            <a:avLst/>
          </a:prstGeom>
          <a:noFill/>
          <a:ln w="9525" algn="ctr">
            <a:noFill/>
            <a:miter lim="800000"/>
            <a:headEnd/>
            <a:tailEnd/>
          </a:ln>
          <a:effectLst/>
        </p:spPr>
        <p:txBody>
          <a:bodyPr wrap="square">
            <a:spAutoFit/>
          </a:bodyPr>
          <a:lstStyle/>
          <a:p>
            <a:pPr>
              <a:lnSpc>
                <a:spcPct val="120000"/>
              </a:lnSpc>
              <a:spcBef>
                <a:spcPct val="20000"/>
              </a:spcBef>
              <a:buSzPct val="100000"/>
            </a:pPr>
            <a:r>
              <a:rPr lang="en-US" sz="1200" dirty="0" smtClean="0">
                <a:solidFill>
                  <a:srgbClr val="000099"/>
                </a:solidFill>
                <a:latin typeface="Arial" charset="0"/>
              </a:rPr>
              <a:t>Oakland</a:t>
            </a:r>
            <a:endParaRPr lang="en-US" sz="1200" dirty="0">
              <a:solidFill>
                <a:srgbClr val="000099"/>
              </a:solidFill>
              <a:latin typeface="Arial" charset="0"/>
            </a:endParaRPr>
          </a:p>
        </p:txBody>
      </p:sp>
      <p:sp>
        <p:nvSpPr>
          <p:cNvPr id="413" name="Text Box 183"/>
          <p:cNvSpPr txBox="1">
            <a:spLocks noChangeArrowheads="1"/>
          </p:cNvSpPr>
          <p:nvPr/>
        </p:nvSpPr>
        <p:spPr bwMode="auto">
          <a:xfrm>
            <a:off x="981977" y="3447251"/>
            <a:ext cx="1401346"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L.A./Long Beach</a:t>
            </a:r>
            <a:endParaRPr lang="en-US" sz="1200" dirty="0">
              <a:solidFill>
                <a:srgbClr val="000099"/>
              </a:solidFill>
              <a:latin typeface="Arial" charset="0"/>
            </a:endParaRPr>
          </a:p>
        </p:txBody>
      </p:sp>
      <p:sp>
        <p:nvSpPr>
          <p:cNvPr id="414" name="Text Box 183"/>
          <p:cNvSpPr txBox="1">
            <a:spLocks noChangeArrowheads="1"/>
          </p:cNvSpPr>
          <p:nvPr/>
        </p:nvSpPr>
        <p:spPr bwMode="auto">
          <a:xfrm>
            <a:off x="269006" y="3849307"/>
            <a:ext cx="938077"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San Diego</a:t>
            </a:r>
            <a:endParaRPr lang="en-US" sz="1200" dirty="0">
              <a:solidFill>
                <a:srgbClr val="000099"/>
              </a:solidFill>
              <a:latin typeface="Arial" charset="0"/>
            </a:endParaRPr>
          </a:p>
        </p:txBody>
      </p:sp>
      <p:sp>
        <p:nvSpPr>
          <p:cNvPr id="415" name="Text Box 183"/>
          <p:cNvSpPr txBox="1">
            <a:spLocks noChangeArrowheads="1"/>
          </p:cNvSpPr>
          <p:nvPr/>
        </p:nvSpPr>
        <p:spPr bwMode="auto">
          <a:xfrm>
            <a:off x="8497669" y="4526283"/>
            <a:ext cx="646331"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Ponce</a:t>
            </a:r>
            <a:endParaRPr lang="en-US" sz="1200" dirty="0">
              <a:solidFill>
                <a:srgbClr val="000099"/>
              </a:solidFill>
              <a:latin typeface="Arial" charset="0"/>
            </a:endParaRPr>
          </a:p>
        </p:txBody>
      </p:sp>
      <p:sp>
        <p:nvSpPr>
          <p:cNvPr id="416" name="Text Box 183"/>
          <p:cNvSpPr txBox="1">
            <a:spLocks noChangeArrowheads="1"/>
          </p:cNvSpPr>
          <p:nvPr/>
        </p:nvSpPr>
        <p:spPr bwMode="auto">
          <a:xfrm>
            <a:off x="3549518" y="4689813"/>
            <a:ext cx="1596912"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Houston/Galveston</a:t>
            </a:r>
            <a:endParaRPr lang="en-US" sz="1200" dirty="0">
              <a:solidFill>
                <a:srgbClr val="000099"/>
              </a:solidFill>
              <a:latin typeface="Arial" charset="0"/>
            </a:endParaRPr>
          </a:p>
        </p:txBody>
      </p:sp>
      <p:sp>
        <p:nvSpPr>
          <p:cNvPr id="418" name="Text Box 183"/>
          <p:cNvSpPr txBox="1">
            <a:spLocks noChangeArrowheads="1"/>
          </p:cNvSpPr>
          <p:nvPr/>
        </p:nvSpPr>
        <p:spPr bwMode="auto">
          <a:xfrm>
            <a:off x="7050087" y="5582464"/>
            <a:ext cx="620683" cy="293607"/>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Miami</a:t>
            </a:r>
            <a:endParaRPr lang="en-US" sz="1200" dirty="0">
              <a:solidFill>
                <a:srgbClr val="000099"/>
              </a:solidFill>
              <a:latin typeface="Arial" charset="0"/>
            </a:endParaRPr>
          </a:p>
        </p:txBody>
      </p:sp>
      <p:sp>
        <p:nvSpPr>
          <p:cNvPr id="419" name="Text Box 183"/>
          <p:cNvSpPr txBox="1">
            <a:spLocks noChangeArrowheads="1"/>
          </p:cNvSpPr>
          <p:nvPr/>
        </p:nvSpPr>
        <p:spPr bwMode="auto">
          <a:xfrm>
            <a:off x="6373630" y="4217373"/>
            <a:ext cx="910827"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C00000"/>
                </a:solidFill>
                <a:latin typeface="Arial" pitchFamily="34" charset="0"/>
                <a:cs typeface="Arial" pitchFamily="34" charset="0"/>
              </a:rPr>
              <a:t>Savannah</a:t>
            </a:r>
            <a:endParaRPr lang="en-US" sz="1200" dirty="0">
              <a:solidFill>
                <a:srgbClr val="C00000"/>
              </a:solidFill>
              <a:latin typeface="Arial" pitchFamily="34" charset="0"/>
              <a:cs typeface="Arial" pitchFamily="34" charset="0"/>
            </a:endParaRPr>
          </a:p>
        </p:txBody>
      </p:sp>
      <p:sp>
        <p:nvSpPr>
          <p:cNvPr id="420" name="Text Box 183"/>
          <p:cNvSpPr txBox="1">
            <a:spLocks noChangeArrowheads="1"/>
          </p:cNvSpPr>
          <p:nvPr/>
        </p:nvSpPr>
        <p:spPr bwMode="auto">
          <a:xfrm>
            <a:off x="7612382" y="4041811"/>
            <a:ext cx="987771"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C00000"/>
                </a:solidFill>
                <a:latin typeface="Arial" charset="0"/>
              </a:rPr>
              <a:t>Charleston</a:t>
            </a:r>
            <a:endParaRPr lang="en-US" sz="1200" dirty="0">
              <a:solidFill>
                <a:srgbClr val="C00000"/>
              </a:solidFill>
              <a:latin typeface="Arial" charset="0"/>
            </a:endParaRPr>
          </a:p>
        </p:txBody>
      </p:sp>
      <p:sp>
        <p:nvSpPr>
          <p:cNvPr id="421" name="Text Box 183"/>
          <p:cNvSpPr txBox="1">
            <a:spLocks noChangeArrowheads="1"/>
          </p:cNvSpPr>
          <p:nvPr/>
        </p:nvSpPr>
        <p:spPr bwMode="auto">
          <a:xfrm>
            <a:off x="8130140" y="3077681"/>
            <a:ext cx="723275"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Norfolk</a:t>
            </a:r>
            <a:endParaRPr lang="en-US" sz="1200" dirty="0">
              <a:solidFill>
                <a:srgbClr val="000099"/>
              </a:solidFill>
              <a:latin typeface="Arial" charset="0"/>
            </a:endParaRPr>
          </a:p>
        </p:txBody>
      </p:sp>
      <p:sp>
        <p:nvSpPr>
          <p:cNvPr id="422" name="Text Box 183"/>
          <p:cNvSpPr txBox="1">
            <a:spLocks noChangeArrowheads="1"/>
          </p:cNvSpPr>
          <p:nvPr/>
        </p:nvSpPr>
        <p:spPr bwMode="auto">
          <a:xfrm>
            <a:off x="8303594" y="2277180"/>
            <a:ext cx="792781"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C00000"/>
                </a:solidFill>
                <a:latin typeface="Arial" charset="0"/>
              </a:rPr>
              <a:t>N.Y./N.J.</a:t>
            </a:r>
            <a:endParaRPr lang="en-US" sz="1200" dirty="0">
              <a:solidFill>
                <a:srgbClr val="C00000"/>
              </a:solidFill>
              <a:latin typeface="Arial" charset="0"/>
            </a:endParaRPr>
          </a:p>
        </p:txBody>
      </p:sp>
      <p:sp>
        <p:nvSpPr>
          <p:cNvPr id="182" name="Text Box 183"/>
          <p:cNvSpPr txBox="1">
            <a:spLocks noChangeArrowheads="1"/>
          </p:cNvSpPr>
          <p:nvPr/>
        </p:nvSpPr>
        <p:spPr bwMode="auto">
          <a:xfrm>
            <a:off x="6696075" y="5105400"/>
            <a:ext cx="1003801" cy="411395"/>
          </a:xfrm>
          <a:prstGeom prst="rect">
            <a:avLst/>
          </a:prstGeom>
          <a:noFill/>
          <a:ln w="9525" algn="ctr">
            <a:noFill/>
            <a:miter lim="800000"/>
            <a:headEnd/>
            <a:tailEnd/>
          </a:ln>
          <a:effectLst/>
        </p:spPr>
        <p:txBody>
          <a:bodyPr wrap="none">
            <a:spAutoFit/>
          </a:bodyPr>
          <a:lstStyle/>
          <a:p>
            <a:pPr algn="r">
              <a:lnSpc>
                <a:spcPts val="1100"/>
              </a:lnSpc>
              <a:spcBef>
                <a:spcPct val="20000"/>
              </a:spcBef>
              <a:buSzPct val="100000"/>
            </a:pPr>
            <a:r>
              <a:rPr lang="en-US" sz="1200" dirty="0" smtClean="0">
                <a:solidFill>
                  <a:srgbClr val="000099"/>
                </a:solidFill>
                <a:latin typeface="Arial" charset="0"/>
              </a:rPr>
              <a:t>Port</a:t>
            </a:r>
          </a:p>
          <a:p>
            <a:pPr algn="r">
              <a:lnSpc>
                <a:spcPts val="1100"/>
              </a:lnSpc>
              <a:spcBef>
                <a:spcPct val="20000"/>
              </a:spcBef>
              <a:buSzPct val="100000"/>
            </a:pPr>
            <a:r>
              <a:rPr lang="en-US" sz="1200" dirty="0" smtClean="0">
                <a:solidFill>
                  <a:srgbClr val="000099"/>
                </a:solidFill>
                <a:latin typeface="Arial" charset="0"/>
              </a:rPr>
              <a:t>Everglades</a:t>
            </a:r>
            <a:endParaRPr lang="en-US" sz="1200" dirty="0">
              <a:solidFill>
                <a:srgbClr val="000099"/>
              </a:solidFill>
              <a:latin typeface="Arial" charset="0"/>
            </a:endParaRPr>
          </a:p>
        </p:txBody>
      </p:sp>
      <p:sp>
        <p:nvSpPr>
          <p:cNvPr id="186" name="Text Box 183"/>
          <p:cNvSpPr txBox="1">
            <a:spLocks noChangeArrowheads="1"/>
          </p:cNvSpPr>
          <p:nvPr/>
        </p:nvSpPr>
        <p:spPr bwMode="auto">
          <a:xfrm>
            <a:off x="4004310" y="5037923"/>
            <a:ext cx="808235"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Freeport</a:t>
            </a:r>
            <a:endParaRPr lang="en-US" sz="1200" dirty="0">
              <a:solidFill>
                <a:srgbClr val="000099"/>
              </a:solidFill>
              <a:latin typeface="Arial" charset="0"/>
            </a:endParaRPr>
          </a:p>
        </p:txBody>
      </p:sp>
      <p:sp>
        <p:nvSpPr>
          <p:cNvPr id="192" name="Text Box 183"/>
          <p:cNvSpPr txBox="1">
            <a:spLocks noChangeArrowheads="1"/>
          </p:cNvSpPr>
          <p:nvPr/>
        </p:nvSpPr>
        <p:spPr bwMode="auto">
          <a:xfrm>
            <a:off x="0" y="1101293"/>
            <a:ext cx="1083951"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Columbia R.</a:t>
            </a:r>
            <a:endParaRPr lang="en-US" sz="1200" dirty="0">
              <a:solidFill>
                <a:srgbClr val="000099"/>
              </a:solidFill>
              <a:latin typeface="Arial" charset="0"/>
            </a:endParaRPr>
          </a:p>
        </p:txBody>
      </p:sp>
      <p:sp>
        <p:nvSpPr>
          <p:cNvPr id="199" name="Text Box 183"/>
          <p:cNvSpPr txBox="1">
            <a:spLocks noChangeArrowheads="1"/>
          </p:cNvSpPr>
          <p:nvPr/>
        </p:nvSpPr>
        <p:spPr bwMode="auto">
          <a:xfrm>
            <a:off x="7359015" y="4595761"/>
            <a:ext cx="1268296" cy="313932"/>
          </a:xfrm>
          <a:prstGeom prst="rect">
            <a:avLst/>
          </a:prstGeom>
          <a:noFill/>
          <a:ln w="9525" algn="ctr">
            <a:noFill/>
            <a:miter lim="800000"/>
            <a:headEnd/>
            <a:tailEnd/>
          </a:ln>
          <a:effectLst/>
        </p:spPr>
        <p:txBody>
          <a:bodyPr wrap="square">
            <a:spAutoFit/>
          </a:bodyPr>
          <a:lstStyle/>
          <a:p>
            <a:pPr>
              <a:lnSpc>
                <a:spcPct val="120000"/>
              </a:lnSpc>
              <a:spcBef>
                <a:spcPct val="20000"/>
              </a:spcBef>
              <a:buSzPct val="100000"/>
            </a:pPr>
            <a:r>
              <a:rPr lang="en-US" sz="1200" dirty="0" smtClean="0">
                <a:solidFill>
                  <a:srgbClr val="000099"/>
                </a:solidFill>
                <a:latin typeface="Arial" pitchFamily="34" charset="0"/>
                <a:cs typeface="Arial" pitchFamily="34" charset="0"/>
              </a:rPr>
              <a:t>Jacksonville</a:t>
            </a:r>
          </a:p>
        </p:txBody>
      </p:sp>
      <p:sp>
        <p:nvSpPr>
          <p:cNvPr id="201" name="Text Box 183"/>
          <p:cNvSpPr txBox="1">
            <a:spLocks noChangeArrowheads="1"/>
          </p:cNvSpPr>
          <p:nvPr/>
        </p:nvSpPr>
        <p:spPr bwMode="auto">
          <a:xfrm>
            <a:off x="6347863" y="4654622"/>
            <a:ext cx="673582"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pitchFamily="34" charset="0"/>
              </a:rPr>
              <a:t>Mobile</a:t>
            </a:r>
            <a:endParaRPr lang="en-US" sz="1200" dirty="0">
              <a:solidFill>
                <a:srgbClr val="000099"/>
              </a:solidFill>
              <a:latin typeface="Arial" charset="0"/>
            </a:endParaRPr>
          </a:p>
        </p:txBody>
      </p:sp>
      <p:sp>
        <p:nvSpPr>
          <p:cNvPr id="206" name="Text Box 183"/>
          <p:cNvSpPr txBox="1">
            <a:spLocks noChangeArrowheads="1"/>
          </p:cNvSpPr>
          <p:nvPr/>
        </p:nvSpPr>
        <p:spPr bwMode="auto">
          <a:xfrm>
            <a:off x="5838720" y="5067915"/>
            <a:ext cx="817853" cy="656590"/>
          </a:xfrm>
          <a:prstGeom prst="rect">
            <a:avLst/>
          </a:prstGeom>
          <a:noFill/>
          <a:ln w="9525" algn="ctr">
            <a:noFill/>
            <a:miter lim="800000"/>
            <a:headEnd/>
            <a:tailEnd/>
          </a:ln>
          <a:effectLst/>
        </p:spPr>
        <p:txBody>
          <a:bodyPr wrap="none">
            <a:spAutoFit/>
          </a:bodyPr>
          <a:lstStyle/>
          <a:p>
            <a:pPr>
              <a:lnSpc>
                <a:spcPts val="1100"/>
              </a:lnSpc>
              <a:spcBef>
                <a:spcPts val="0"/>
              </a:spcBef>
              <a:buSzPct val="100000"/>
            </a:pPr>
            <a:r>
              <a:rPr lang="en-US" sz="1200" dirty="0" smtClean="0">
                <a:solidFill>
                  <a:srgbClr val="000099"/>
                </a:solidFill>
                <a:latin typeface="Arial" pitchFamily="34" charset="0"/>
                <a:cs typeface="Arial" pitchFamily="34" charset="0"/>
              </a:rPr>
              <a:t>Miss. R.:</a:t>
            </a:r>
          </a:p>
          <a:p>
            <a:pPr>
              <a:lnSpc>
                <a:spcPts val="1100"/>
              </a:lnSpc>
              <a:spcBef>
                <a:spcPts val="0"/>
              </a:spcBef>
              <a:buSzPct val="100000"/>
            </a:pPr>
            <a:r>
              <a:rPr lang="en-US" sz="1200" dirty="0" smtClean="0">
                <a:solidFill>
                  <a:srgbClr val="000099"/>
                </a:solidFill>
                <a:latin typeface="Arial" pitchFamily="34" charset="0"/>
                <a:cs typeface="Arial" pitchFamily="34" charset="0"/>
              </a:rPr>
              <a:t>Gulf to</a:t>
            </a:r>
          </a:p>
          <a:p>
            <a:pPr>
              <a:lnSpc>
                <a:spcPts val="1100"/>
              </a:lnSpc>
              <a:spcBef>
                <a:spcPts val="0"/>
              </a:spcBef>
              <a:buSzPct val="100000"/>
            </a:pPr>
            <a:r>
              <a:rPr lang="en-US" sz="1200" dirty="0" smtClean="0">
                <a:solidFill>
                  <a:srgbClr val="000099"/>
                </a:solidFill>
                <a:latin typeface="Arial" pitchFamily="34" charset="0"/>
                <a:cs typeface="Arial" pitchFamily="34" charset="0"/>
              </a:rPr>
              <a:t>Baton</a:t>
            </a:r>
          </a:p>
          <a:p>
            <a:pPr>
              <a:lnSpc>
                <a:spcPts val="1100"/>
              </a:lnSpc>
              <a:spcBef>
                <a:spcPts val="0"/>
              </a:spcBef>
              <a:buSzPct val="100000"/>
            </a:pPr>
            <a:r>
              <a:rPr lang="en-US" sz="1200" dirty="0" smtClean="0">
                <a:solidFill>
                  <a:srgbClr val="000099"/>
                </a:solidFill>
                <a:latin typeface="Arial" pitchFamily="34" charset="0"/>
                <a:cs typeface="Arial" pitchFamily="34" charset="0"/>
              </a:rPr>
              <a:t>Rouge</a:t>
            </a:r>
            <a:endParaRPr lang="en-US" sz="1200" dirty="0">
              <a:solidFill>
                <a:srgbClr val="000099"/>
              </a:solidFill>
              <a:latin typeface="Arial" pitchFamily="34" charset="0"/>
              <a:cs typeface="Arial" pitchFamily="34" charset="0"/>
            </a:endParaRPr>
          </a:p>
        </p:txBody>
      </p:sp>
      <p:sp>
        <p:nvSpPr>
          <p:cNvPr id="208" name="Text Box 183"/>
          <p:cNvSpPr txBox="1">
            <a:spLocks noChangeArrowheads="1"/>
          </p:cNvSpPr>
          <p:nvPr/>
        </p:nvSpPr>
        <p:spPr bwMode="auto">
          <a:xfrm>
            <a:off x="7936432" y="2662190"/>
            <a:ext cx="893193"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Baltimore</a:t>
            </a:r>
            <a:endParaRPr lang="en-US" sz="1200" dirty="0">
              <a:solidFill>
                <a:srgbClr val="000099"/>
              </a:solidFill>
              <a:latin typeface="Arial" charset="0"/>
            </a:endParaRPr>
          </a:p>
        </p:txBody>
      </p:sp>
      <p:sp>
        <p:nvSpPr>
          <p:cNvPr id="219" name="Text Box 183"/>
          <p:cNvSpPr txBox="1">
            <a:spLocks noChangeArrowheads="1"/>
          </p:cNvSpPr>
          <p:nvPr/>
        </p:nvSpPr>
        <p:spPr bwMode="auto">
          <a:xfrm>
            <a:off x="2816427" y="6380163"/>
            <a:ext cx="989373"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00"/>
                </a:solidFill>
                <a:latin typeface="Arial" charset="0"/>
              </a:rPr>
              <a:t>Authorized</a:t>
            </a:r>
            <a:endParaRPr lang="en-US" sz="1200" dirty="0">
              <a:solidFill>
                <a:srgbClr val="000000"/>
              </a:solidFill>
              <a:latin typeface="Arial" charset="0"/>
            </a:endParaRPr>
          </a:p>
        </p:txBody>
      </p:sp>
      <p:sp>
        <p:nvSpPr>
          <p:cNvPr id="220" name="Text Box 183"/>
          <p:cNvSpPr txBox="1">
            <a:spLocks noChangeArrowheads="1"/>
          </p:cNvSpPr>
          <p:nvPr/>
        </p:nvSpPr>
        <p:spPr bwMode="auto">
          <a:xfrm>
            <a:off x="1152508" y="6346059"/>
            <a:ext cx="1218603"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00"/>
                </a:solidFill>
                <a:latin typeface="Arial" charset="0"/>
              </a:rPr>
              <a:t>Current Depth</a:t>
            </a:r>
            <a:endParaRPr lang="en-US" sz="1200" dirty="0">
              <a:solidFill>
                <a:srgbClr val="000000"/>
              </a:solidFill>
              <a:latin typeface="Arial" charset="0"/>
            </a:endParaRPr>
          </a:p>
        </p:txBody>
      </p:sp>
      <p:sp>
        <p:nvSpPr>
          <p:cNvPr id="221" name="Text Box 183"/>
          <p:cNvSpPr txBox="1">
            <a:spLocks noChangeArrowheads="1"/>
          </p:cNvSpPr>
          <p:nvPr/>
        </p:nvSpPr>
        <p:spPr bwMode="auto">
          <a:xfrm>
            <a:off x="4004310" y="6372089"/>
            <a:ext cx="1390124"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00"/>
                </a:solidFill>
                <a:latin typeface="Arial" charset="0"/>
              </a:rPr>
              <a:t>Study Underway</a:t>
            </a:r>
            <a:endParaRPr lang="en-US" sz="1200" dirty="0">
              <a:solidFill>
                <a:srgbClr val="000000"/>
              </a:solidFill>
              <a:latin typeface="Arial" charset="0"/>
            </a:endParaRPr>
          </a:p>
        </p:txBody>
      </p:sp>
      <p:sp>
        <p:nvSpPr>
          <p:cNvPr id="233" name="Text Box 183"/>
          <p:cNvSpPr txBox="1">
            <a:spLocks noChangeArrowheads="1"/>
          </p:cNvSpPr>
          <p:nvPr/>
        </p:nvSpPr>
        <p:spPr bwMode="auto">
          <a:xfrm>
            <a:off x="3411956" y="5391952"/>
            <a:ext cx="1274344" cy="233397"/>
          </a:xfrm>
          <a:prstGeom prst="rect">
            <a:avLst/>
          </a:prstGeom>
          <a:noFill/>
          <a:ln w="9525" algn="ctr">
            <a:noFill/>
            <a:miter lim="800000"/>
            <a:headEnd/>
            <a:tailEnd/>
          </a:ln>
          <a:effectLst/>
        </p:spPr>
        <p:txBody>
          <a:bodyPr wrap="square">
            <a:spAutoFit/>
          </a:bodyPr>
          <a:lstStyle/>
          <a:p>
            <a:pPr>
              <a:lnSpc>
                <a:spcPts val="1100"/>
              </a:lnSpc>
              <a:spcBef>
                <a:spcPts val="0"/>
              </a:spcBef>
              <a:buSzPct val="100000"/>
            </a:pPr>
            <a:r>
              <a:rPr lang="en-US" sz="1200" dirty="0" smtClean="0">
                <a:solidFill>
                  <a:srgbClr val="000099"/>
                </a:solidFill>
                <a:latin typeface="Arial" charset="0"/>
              </a:rPr>
              <a:t>Corpus </a:t>
            </a:r>
            <a:r>
              <a:rPr lang="en-US" sz="1200" dirty="0" smtClean="0">
                <a:solidFill>
                  <a:srgbClr val="000099"/>
                </a:solidFill>
                <a:latin typeface="Arial" pitchFamily="34" charset="0"/>
              </a:rPr>
              <a:t>Christi</a:t>
            </a:r>
            <a:endParaRPr lang="en-US" sz="1200" dirty="0">
              <a:solidFill>
                <a:srgbClr val="000099"/>
              </a:solidFill>
              <a:latin typeface="Arial" charset="0"/>
            </a:endParaRPr>
          </a:p>
        </p:txBody>
      </p:sp>
      <p:sp>
        <p:nvSpPr>
          <p:cNvPr id="237" name="Text Box 183"/>
          <p:cNvSpPr txBox="1">
            <a:spLocks noChangeArrowheads="1"/>
          </p:cNvSpPr>
          <p:nvPr/>
        </p:nvSpPr>
        <p:spPr bwMode="auto">
          <a:xfrm>
            <a:off x="1321469" y="894651"/>
            <a:ext cx="753540"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Tacoma</a:t>
            </a:r>
            <a:endParaRPr lang="en-US" sz="1200" dirty="0">
              <a:solidFill>
                <a:srgbClr val="000099"/>
              </a:solidFill>
              <a:latin typeface="Arial" charset="0"/>
            </a:endParaRPr>
          </a:p>
        </p:txBody>
      </p:sp>
      <p:sp>
        <p:nvSpPr>
          <p:cNvPr id="241" name="Text Box 183"/>
          <p:cNvSpPr txBox="1">
            <a:spLocks noChangeArrowheads="1"/>
          </p:cNvSpPr>
          <p:nvPr/>
        </p:nvSpPr>
        <p:spPr bwMode="auto">
          <a:xfrm>
            <a:off x="3337849" y="5725691"/>
            <a:ext cx="1184940" cy="233397"/>
          </a:xfrm>
          <a:prstGeom prst="rect">
            <a:avLst/>
          </a:prstGeom>
          <a:noFill/>
          <a:ln w="9525" algn="ctr">
            <a:noFill/>
            <a:miter lim="800000"/>
            <a:headEnd/>
            <a:tailEnd/>
          </a:ln>
          <a:effectLst/>
        </p:spPr>
        <p:txBody>
          <a:bodyPr wrap="none">
            <a:spAutoFit/>
          </a:bodyPr>
          <a:lstStyle/>
          <a:p>
            <a:pPr>
              <a:lnSpc>
                <a:spcPts val="1100"/>
              </a:lnSpc>
              <a:spcBef>
                <a:spcPts val="0"/>
              </a:spcBef>
              <a:buSzPct val="100000"/>
            </a:pPr>
            <a:r>
              <a:rPr lang="en-US" sz="1200" dirty="0" smtClean="0">
                <a:solidFill>
                  <a:srgbClr val="000099"/>
                </a:solidFill>
                <a:latin typeface="Arial" charset="0"/>
              </a:rPr>
              <a:t>Brazos Island</a:t>
            </a:r>
            <a:endParaRPr lang="en-US" sz="1200" dirty="0">
              <a:solidFill>
                <a:srgbClr val="000099"/>
              </a:solidFill>
              <a:latin typeface="Arial" charset="0"/>
            </a:endParaRPr>
          </a:p>
        </p:txBody>
      </p:sp>
      <p:sp>
        <p:nvSpPr>
          <p:cNvPr id="242" name="Text Box 183"/>
          <p:cNvSpPr txBox="1">
            <a:spLocks noChangeArrowheads="1"/>
          </p:cNvSpPr>
          <p:nvPr/>
        </p:nvSpPr>
        <p:spPr bwMode="auto">
          <a:xfrm>
            <a:off x="5100487" y="4353332"/>
            <a:ext cx="895502" cy="515526"/>
          </a:xfrm>
          <a:prstGeom prst="rect">
            <a:avLst/>
          </a:prstGeom>
          <a:noFill/>
          <a:ln w="9525" algn="ctr">
            <a:noFill/>
            <a:miter lim="800000"/>
            <a:headEnd/>
            <a:tailEnd/>
          </a:ln>
          <a:effectLst/>
        </p:spPr>
        <p:txBody>
          <a:bodyPr wrap="none">
            <a:spAutoFit/>
          </a:bodyPr>
          <a:lstStyle/>
          <a:p>
            <a:pPr>
              <a:lnSpc>
                <a:spcPts val="1100"/>
              </a:lnSpc>
              <a:spcBef>
                <a:spcPts val="0"/>
              </a:spcBef>
              <a:buSzPct val="100000"/>
            </a:pPr>
            <a:r>
              <a:rPr lang="en-US" sz="1200" dirty="0" smtClean="0">
                <a:solidFill>
                  <a:srgbClr val="000099"/>
                </a:solidFill>
                <a:latin typeface="Arial" pitchFamily="34" charset="0"/>
                <a:cs typeface="Arial" pitchFamily="34" charset="0"/>
              </a:rPr>
              <a:t>Sabine-</a:t>
            </a:r>
          </a:p>
          <a:p>
            <a:pPr>
              <a:lnSpc>
                <a:spcPts val="1100"/>
              </a:lnSpc>
              <a:spcBef>
                <a:spcPts val="0"/>
              </a:spcBef>
              <a:buSzPct val="100000"/>
            </a:pPr>
            <a:r>
              <a:rPr lang="en-US" sz="1200" dirty="0" smtClean="0">
                <a:solidFill>
                  <a:srgbClr val="000099"/>
                </a:solidFill>
                <a:latin typeface="Arial" pitchFamily="34" charset="0"/>
                <a:cs typeface="Arial" pitchFamily="34" charset="0"/>
              </a:rPr>
              <a:t>Neches </a:t>
            </a:r>
          </a:p>
          <a:p>
            <a:pPr>
              <a:lnSpc>
                <a:spcPts val="1100"/>
              </a:lnSpc>
              <a:spcBef>
                <a:spcPts val="0"/>
              </a:spcBef>
              <a:buSzPct val="100000"/>
            </a:pPr>
            <a:r>
              <a:rPr lang="en-US" sz="1200" dirty="0" smtClean="0">
                <a:solidFill>
                  <a:srgbClr val="000099"/>
                </a:solidFill>
                <a:latin typeface="Arial" pitchFamily="34" charset="0"/>
                <a:cs typeface="Arial" pitchFamily="34" charset="0"/>
              </a:rPr>
              <a:t>Waterway</a:t>
            </a:r>
            <a:endParaRPr lang="en-US" sz="1200" dirty="0">
              <a:solidFill>
                <a:srgbClr val="000099"/>
              </a:solidFill>
              <a:latin typeface="Arial" pitchFamily="34" charset="0"/>
              <a:cs typeface="Arial" pitchFamily="34" charset="0"/>
            </a:endParaRPr>
          </a:p>
        </p:txBody>
      </p:sp>
      <p:cxnSp>
        <p:nvCxnSpPr>
          <p:cNvPr id="244" name="Straight Connector 243"/>
          <p:cNvCxnSpPr/>
          <p:nvPr/>
        </p:nvCxnSpPr>
        <p:spPr>
          <a:xfrm flipH="1" flipV="1">
            <a:off x="5101389" y="4774131"/>
            <a:ext cx="67377" cy="96252"/>
          </a:xfrm>
          <a:prstGeom prst="line">
            <a:avLst/>
          </a:prstGeom>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7496175" y="3924300"/>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52</a:t>
            </a:r>
            <a:endParaRPr lang="en-US" sz="1000" dirty="0">
              <a:solidFill>
                <a:srgbClr val="FFFFFF"/>
              </a:solidFill>
            </a:endParaRPr>
          </a:p>
        </p:txBody>
      </p:sp>
      <p:sp>
        <p:nvSpPr>
          <p:cNvPr id="205" name="Rectangle 204"/>
          <p:cNvSpPr/>
          <p:nvPr/>
        </p:nvSpPr>
        <p:spPr>
          <a:xfrm>
            <a:off x="7496175" y="4095750"/>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45</a:t>
            </a:r>
            <a:endParaRPr lang="en-US" sz="1000" dirty="0">
              <a:solidFill>
                <a:srgbClr val="FFFFFF"/>
              </a:solidFill>
            </a:endParaRPr>
          </a:p>
        </p:txBody>
      </p:sp>
      <p:sp>
        <p:nvSpPr>
          <p:cNvPr id="211" name="Rectangle 210"/>
          <p:cNvSpPr/>
          <p:nvPr/>
        </p:nvSpPr>
        <p:spPr>
          <a:xfrm>
            <a:off x="7804126" y="2535273"/>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50</a:t>
            </a:r>
            <a:endParaRPr lang="en-US" sz="1000" dirty="0">
              <a:solidFill>
                <a:srgbClr val="FFFFFF"/>
              </a:solidFill>
            </a:endParaRPr>
          </a:p>
        </p:txBody>
      </p:sp>
      <p:sp>
        <p:nvSpPr>
          <p:cNvPr id="212" name="Rectangle 211"/>
          <p:cNvSpPr/>
          <p:nvPr/>
        </p:nvSpPr>
        <p:spPr>
          <a:xfrm>
            <a:off x="8143875" y="2419350"/>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50</a:t>
            </a:r>
            <a:endParaRPr lang="en-US" sz="1000" dirty="0">
              <a:solidFill>
                <a:srgbClr val="FFFFFF"/>
              </a:solidFill>
            </a:endParaRPr>
          </a:p>
        </p:txBody>
      </p:sp>
      <p:grpSp>
        <p:nvGrpSpPr>
          <p:cNvPr id="7" name="Group 212"/>
          <p:cNvGrpSpPr/>
          <p:nvPr/>
        </p:nvGrpSpPr>
        <p:grpSpPr>
          <a:xfrm>
            <a:off x="7267575" y="4171950"/>
            <a:ext cx="182880" cy="354330"/>
            <a:chOff x="9572625" y="3171825"/>
            <a:chExt cx="182880" cy="354330"/>
          </a:xfrm>
        </p:grpSpPr>
        <p:sp>
          <p:nvSpPr>
            <p:cNvPr id="216" name="Rectangle 215"/>
            <p:cNvSpPr/>
            <p:nvPr/>
          </p:nvSpPr>
          <p:spPr>
            <a:xfrm>
              <a:off x="9572625" y="3171825"/>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47</a:t>
              </a:r>
              <a:endParaRPr lang="en-US" sz="1000" dirty="0">
                <a:solidFill>
                  <a:srgbClr val="FFFFFF"/>
                </a:solidFill>
              </a:endParaRPr>
            </a:p>
          </p:txBody>
        </p:sp>
        <p:sp>
          <p:nvSpPr>
            <p:cNvPr id="218" name="Rectangle 217"/>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42</a:t>
              </a:r>
              <a:endParaRPr lang="en-US" sz="1000" dirty="0">
                <a:solidFill>
                  <a:srgbClr val="FFFFFF"/>
                </a:solidFill>
              </a:endParaRPr>
            </a:p>
          </p:txBody>
        </p:sp>
      </p:grpSp>
      <p:grpSp>
        <p:nvGrpSpPr>
          <p:cNvPr id="8" name="Group 221"/>
          <p:cNvGrpSpPr/>
          <p:nvPr/>
        </p:nvGrpSpPr>
        <p:grpSpPr>
          <a:xfrm>
            <a:off x="7324725" y="4562475"/>
            <a:ext cx="182880" cy="354330"/>
            <a:chOff x="9572625" y="3171825"/>
            <a:chExt cx="182880" cy="354330"/>
          </a:xfrm>
        </p:grpSpPr>
        <p:sp>
          <p:nvSpPr>
            <p:cNvPr id="223" name="Rectangle 222"/>
            <p:cNvSpPr/>
            <p:nvPr/>
          </p:nvSpPr>
          <p:spPr>
            <a:xfrm>
              <a:off x="9572625" y="3171825"/>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47</a:t>
              </a:r>
              <a:endParaRPr lang="en-US" sz="1000" dirty="0">
                <a:solidFill>
                  <a:srgbClr val="FFFFFF"/>
                </a:solidFill>
              </a:endParaRPr>
            </a:p>
          </p:txBody>
        </p:sp>
        <p:sp>
          <p:nvSpPr>
            <p:cNvPr id="224" name="Rectangle 223"/>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40</a:t>
              </a:r>
              <a:endParaRPr lang="en-US" sz="1000" dirty="0">
                <a:solidFill>
                  <a:srgbClr val="FFFFFF"/>
                </a:solidFill>
              </a:endParaRPr>
            </a:p>
          </p:txBody>
        </p:sp>
      </p:grpSp>
      <p:sp>
        <p:nvSpPr>
          <p:cNvPr id="226" name="Rectangle 225"/>
          <p:cNvSpPr/>
          <p:nvPr/>
        </p:nvSpPr>
        <p:spPr>
          <a:xfrm>
            <a:off x="7639050" y="5181600"/>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48</a:t>
            </a:r>
            <a:endParaRPr lang="en-US" sz="1000" dirty="0">
              <a:solidFill>
                <a:srgbClr val="FFFFFF"/>
              </a:solidFill>
            </a:endParaRPr>
          </a:p>
        </p:txBody>
      </p:sp>
      <p:sp>
        <p:nvSpPr>
          <p:cNvPr id="227" name="Rectangle 226"/>
          <p:cNvSpPr/>
          <p:nvPr/>
        </p:nvSpPr>
        <p:spPr>
          <a:xfrm>
            <a:off x="7639050" y="5353050"/>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42</a:t>
            </a:r>
            <a:endParaRPr lang="en-US" sz="1000" dirty="0">
              <a:solidFill>
                <a:srgbClr val="FFFFFF"/>
              </a:solidFill>
            </a:endParaRPr>
          </a:p>
        </p:txBody>
      </p:sp>
      <p:grpSp>
        <p:nvGrpSpPr>
          <p:cNvPr id="10" name="Group 227"/>
          <p:cNvGrpSpPr/>
          <p:nvPr/>
        </p:nvGrpSpPr>
        <p:grpSpPr>
          <a:xfrm>
            <a:off x="7715250" y="5543550"/>
            <a:ext cx="182880" cy="354330"/>
            <a:chOff x="9572625" y="3171825"/>
            <a:chExt cx="182880" cy="354330"/>
          </a:xfrm>
        </p:grpSpPr>
        <p:sp>
          <p:nvSpPr>
            <p:cNvPr id="229" name="Rectangle 228"/>
            <p:cNvSpPr/>
            <p:nvPr/>
          </p:nvSpPr>
          <p:spPr>
            <a:xfrm>
              <a:off x="9572625" y="3171825"/>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50</a:t>
              </a:r>
              <a:endParaRPr lang="en-US" sz="1000" dirty="0">
                <a:solidFill>
                  <a:srgbClr val="FFFFFF"/>
                </a:solidFill>
              </a:endParaRPr>
            </a:p>
          </p:txBody>
        </p:sp>
        <p:sp>
          <p:nvSpPr>
            <p:cNvPr id="230" name="Rectangle 229"/>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42</a:t>
              </a:r>
              <a:endParaRPr lang="en-US" sz="1000" dirty="0">
                <a:solidFill>
                  <a:srgbClr val="FFFFFF"/>
                </a:solidFill>
              </a:endParaRPr>
            </a:p>
          </p:txBody>
        </p:sp>
      </p:grpSp>
      <p:grpSp>
        <p:nvGrpSpPr>
          <p:cNvPr id="11" name="Group 237"/>
          <p:cNvGrpSpPr/>
          <p:nvPr/>
        </p:nvGrpSpPr>
        <p:grpSpPr>
          <a:xfrm>
            <a:off x="5724525" y="4895850"/>
            <a:ext cx="182880" cy="354330"/>
            <a:chOff x="9572625" y="3171825"/>
            <a:chExt cx="182880" cy="354330"/>
          </a:xfrm>
        </p:grpSpPr>
        <p:sp>
          <p:nvSpPr>
            <p:cNvPr id="239" name="Rectangle 238"/>
            <p:cNvSpPr/>
            <p:nvPr/>
          </p:nvSpPr>
          <p:spPr>
            <a:xfrm>
              <a:off x="9572625" y="3171825"/>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55</a:t>
              </a:r>
              <a:endParaRPr lang="en-US" sz="1000" dirty="0">
                <a:solidFill>
                  <a:srgbClr val="FFFFFF"/>
                </a:solidFill>
              </a:endParaRPr>
            </a:p>
          </p:txBody>
        </p:sp>
        <p:sp>
          <p:nvSpPr>
            <p:cNvPr id="243" name="Rectangle 242"/>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45</a:t>
              </a:r>
              <a:endParaRPr lang="en-US" sz="1000" dirty="0">
                <a:solidFill>
                  <a:srgbClr val="FFFFFF"/>
                </a:solidFill>
              </a:endParaRPr>
            </a:p>
          </p:txBody>
        </p:sp>
      </p:grpSp>
      <p:grpSp>
        <p:nvGrpSpPr>
          <p:cNvPr id="12" name="Group 250"/>
          <p:cNvGrpSpPr/>
          <p:nvPr/>
        </p:nvGrpSpPr>
        <p:grpSpPr>
          <a:xfrm>
            <a:off x="5200650" y="4791075"/>
            <a:ext cx="182880" cy="354330"/>
            <a:chOff x="9572625" y="3171825"/>
            <a:chExt cx="182880" cy="354330"/>
          </a:xfrm>
        </p:grpSpPr>
        <p:sp>
          <p:nvSpPr>
            <p:cNvPr id="256" name="Rectangle 255"/>
            <p:cNvSpPr/>
            <p:nvPr/>
          </p:nvSpPr>
          <p:spPr>
            <a:xfrm>
              <a:off x="9572625" y="3171825"/>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48</a:t>
              </a:r>
              <a:endParaRPr lang="en-US" sz="1000" dirty="0">
                <a:solidFill>
                  <a:srgbClr val="FFFFFF"/>
                </a:solidFill>
              </a:endParaRPr>
            </a:p>
          </p:txBody>
        </p:sp>
        <p:sp>
          <p:nvSpPr>
            <p:cNvPr id="257" name="Rectangle 256"/>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42</a:t>
              </a:r>
              <a:endParaRPr lang="en-US" sz="1000" dirty="0">
                <a:solidFill>
                  <a:srgbClr val="FFFFFF"/>
                </a:solidFill>
              </a:endParaRPr>
            </a:p>
          </p:txBody>
        </p:sp>
      </p:grpSp>
      <p:grpSp>
        <p:nvGrpSpPr>
          <p:cNvPr id="13" name="Group 257"/>
          <p:cNvGrpSpPr/>
          <p:nvPr/>
        </p:nvGrpSpPr>
        <p:grpSpPr>
          <a:xfrm>
            <a:off x="4762500" y="5067300"/>
            <a:ext cx="182880" cy="354330"/>
            <a:chOff x="9572625" y="3171825"/>
            <a:chExt cx="182880" cy="354330"/>
          </a:xfrm>
        </p:grpSpPr>
        <p:sp>
          <p:nvSpPr>
            <p:cNvPr id="259" name="Rectangle 258"/>
            <p:cNvSpPr/>
            <p:nvPr/>
          </p:nvSpPr>
          <p:spPr>
            <a:xfrm>
              <a:off x="9572625" y="3171825"/>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56</a:t>
              </a:r>
              <a:endParaRPr lang="en-US" sz="1000" dirty="0">
                <a:solidFill>
                  <a:srgbClr val="FFFFFF"/>
                </a:solidFill>
              </a:endParaRPr>
            </a:p>
          </p:txBody>
        </p:sp>
        <p:sp>
          <p:nvSpPr>
            <p:cNvPr id="260" name="Rectangle 259"/>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45</a:t>
              </a:r>
              <a:endParaRPr lang="en-US" sz="1000" dirty="0">
                <a:solidFill>
                  <a:srgbClr val="FFFFFF"/>
                </a:solidFill>
              </a:endParaRPr>
            </a:p>
          </p:txBody>
        </p:sp>
      </p:grpSp>
      <p:grpSp>
        <p:nvGrpSpPr>
          <p:cNvPr id="14" name="Group 260"/>
          <p:cNvGrpSpPr/>
          <p:nvPr/>
        </p:nvGrpSpPr>
        <p:grpSpPr>
          <a:xfrm>
            <a:off x="4610100" y="5334000"/>
            <a:ext cx="182880" cy="354330"/>
            <a:chOff x="9572625" y="3171825"/>
            <a:chExt cx="182880" cy="354330"/>
          </a:xfrm>
        </p:grpSpPr>
        <p:sp>
          <p:nvSpPr>
            <p:cNvPr id="262" name="Rectangle 261"/>
            <p:cNvSpPr/>
            <p:nvPr/>
          </p:nvSpPr>
          <p:spPr>
            <a:xfrm>
              <a:off x="9572625" y="3171825"/>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52</a:t>
              </a:r>
              <a:endParaRPr lang="en-US" sz="1000" dirty="0">
                <a:solidFill>
                  <a:srgbClr val="FFFFFF"/>
                </a:solidFill>
              </a:endParaRPr>
            </a:p>
          </p:txBody>
        </p:sp>
        <p:sp>
          <p:nvSpPr>
            <p:cNvPr id="263" name="Rectangle 262"/>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45</a:t>
              </a:r>
              <a:endParaRPr lang="en-US" sz="1000" dirty="0">
                <a:solidFill>
                  <a:srgbClr val="FFFFFF"/>
                </a:solidFill>
              </a:endParaRPr>
            </a:p>
          </p:txBody>
        </p:sp>
      </p:grpSp>
      <p:sp>
        <p:nvSpPr>
          <p:cNvPr id="265" name="Rectangle 264"/>
          <p:cNvSpPr/>
          <p:nvPr/>
        </p:nvSpPr>
        <p:spPr>
          <a:xfrm>
            <a:off x="4972050" y="4896465"/>
            <a:ext cx="182880" cy="1917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45</a:t>
            </a:r>
            <a:endParaRPr lang="en-US" sz="1000" dirty="0">
              <a:solidFill>
                <a:srgbClr val="FFFFFF"/>
              </a:solidFill>
            </a:endParaRPr>
          </a:p>
        </p:txBody>
      </p:sp>
      <p:sp>
        <p:nvSpPr>
          <p:cNvPr id="266" name="Rectangle 265"/>
          <p:cNvSpPr/>
          <p:nvPr/>
        </p:nvSpPr>
        <p:spPr>
          <a:xfrm>
            <a:off x="4972050" y="5067915"/>
            <a:ext cx="182880" cy="1917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45</a:t>
            </a:r>
            <a:endParaRPr lang="en-US" sz="1000" dirty="0">
              <a:solidFill>
                <a:srgbClr val="FFFFFF"/>
              </a:solidFill>
            </a:endParaRPr>
          </a:p>
        </p:txBody>
      </p:sp>
      <p:sp>
        <p:nvSpPr>
          <p:cNvPr id="269" name="Rectangle 268"/>
          <p:cNvSpPr/>
          <p:nvPr/>
        </p:nvSpPr>
        <p:spPr>
          <a:xfrm>
            <a:off x="4457700" y="5657850"/>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52</a:t>
            </a:r>
            <a:endParaRPr lang="en-US" sz="1000" dirty="0">
              <a:solidFill>
                <a:srgbClr val="FFFFFF"/>
              </a:solidFill>
            </a:endParaRPr>
          </a:p>
        </p:txBody>
      </p:sp>
      <p:sp>
        <p:nvSpPr>
          <p:cNvPr id="270" name="Rectangle 269"/>
          <p:cNvSpPr/>
          <p:nvPr/>
        </p:nvSpPr>
        <p:spPr>
          <a:xfrm>
            <a:off x="4457700" y="5829300"/>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42</a:t>
            </a:r>
            <a:endParaRPr lang="en-US" sz="1000" dirty="0">
              <a:solidFill>
                <a:srgbClr val="FFFFFF"/>
              </a:solidFill>
            </a:endParaRPr>
          </a:p>
        </p:txBody>
      </p:sp>
      <p:grpSp>
        <p:nvGrpSpPr>
          <p:cNvPr id="17" name="Group 273"/>
          <p:cNvGrpSpPr/>
          <p:nvPr/>
        </p:nvGrpSpPr>
        <p:grpSpPr>
          <a:xfrm>
            <a:off x="1133475" y="571500"/>
            <a:ext cx="182880" cy="354330"/>
            <a:chOff x="9572625" y="3171825"/>
            <a:chExt cx="182880" cy="354330"/>
          </a:xfrm>
        </p:grpSpPr>
        <p:sp>
          <p:nvSpPr>
            <p:cNvPr id="275" name="Rectangle 274"/>
            <p:cNvSpPr/>
            <p:nvPr/>
          </p:nvSpPr>
          <p:spPr>
            <a:xfrm>
              <a:off x="9572625" y="3171825"/>
              <a:ext cx="182880" cy="18288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55</a:t>
              </a:r>
              <a:endParaRPr lang="en-US" sz="1000" dirty="0">
                <a:solidFill>
                  <a:srgbClr val="FFFFFF"/>
                </a:solidFill>
              </a:endParaRPr>
            </a:p>
          </p:txBody>
        </p:sp>
        <p:sp>
          <p:nvSpPr>
            <p:cNvPr id="276" name="Rectangle 275"/>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51</a:t>
              </a:r>
              <a:endParaRPr lang="en-US" sz="1000" dirty="0">
                <a:solidFill>
                  <a:srgbClr val="FFFFFF"/>
                </a:solidFill>
              </a:endParaRPr>
            </a:p>
          </p:txBody>
        </p:sp>
      </p:grpSp>
      <p:grpSp>
        <p:nvGrpSpPr>
          <p:cNvPr id="18" name="Group 235"/>
          <p:cNvGrpSpPr/>
          <p:nvPr/>
        </p:nvGrpSpPr>
        <p:grpSpPr>
          <a:xfrm>
            <a:off x="857250" y="3390900"/>
            <a:ext cx="182880" cy="354330"/>
            <a:chOff x="9572625" y="3171825"/>
            <a:chExt cx="182880" cy="354330"/>
          </a:xfrm>
        </p:grpSpPr>
        <p:sp>
          <p:nvSpPr>
            <p:cNvPr id="245" name="Rectangle 244"/>
            <p:cNvSpPr/>
            <p:nvPr/>
          </p:nvSpPr>
          <p:spPr>
            <a:xfrm>
              <a:off x="9572625" y="3171825"/>
              <a:ext cx="182880" cy="18288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68</a:t>
              </a:r>
              <a:endParaRPr lang="en-US" sz="1000" dirty="0">
                <a:solidFill>
                  <a:srgbClr val="FFFFFF"/>
                </a:solidFill>
              </a:endParaRPr>
            </a:p>
          </p:txBody>
        </p:sp>
        <p:sp>
          <p:nvSpPr>
            <p:cNvPr id="247" name="Rectangle 246"/>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53</a:t>
              </a:r>
              <a:endParaRPr lang="en-US" sz="1000" dirty="0">
                <a:solidFill>
                  <a:srgbClr val="FFFFFF"/>
                </a:solidFill>
              </a:endParaRPr>
            </a:p>
          </p:txBody>
        </p:sp>
      </p:grpSp>
      <p:grpSp>
        <p:nvGrpSpPr>
          <p:cNvPr id="19" name="Group 247"/>
          <p:cNvGrpSpPr/>
          <p:nvPr/>
        </p:nvGrpSpPr>
        <p:grpSpPr>
          <a:xfrm>
            <a:off x="7972425" y="3067050"/>
            <a:ext cx="182880" cy="354330"/>
            <a:chOff x="9572625" y="3171825"/>
            <a:chExt cx="182880" cy="354330"/>
          </a:xfrm>
        </p:grpSpPr>
        <p:sp>
          <p:nvSpPr>
            <p:cNvPr id="249" name="Rectangle 248"/>
            <p:cNvSpPr/>
            <p:nvPr/>
          </p:nvSpPr>
          <p:spPr>
            <a:xfrm>
              <a:off x="9572625" y="3171825"/>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55</a:t>
              </a:r>
              <a:endParaRPr lang="en-US" sz="1000" dirty="0">
                <a:solidFill>
                  <a:srgbClr val="FFFFFF"/>
                </a:solidFill>
              </a:endParaRPr>
            </a:p>
          </p:txBody>
        </p:sp>
        <p:sp>
          <p:nvSpPr>
            <p:cNvPr id="250" name="Rectangle 249"/>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50</a:t>
              </a:r>
              <a:endParaRPr lang="en-US" sz="1000" dirty="0">
                <a:solidFill>
                  <a:srgbClr val="FFFFFF"/>
                </a:solidFill>
              </a:endParaRPr>
            </a:p>
          </p:txBody>
        </p:sp>
      </p:grpSp>
      <p:grpSp>
        <p:nvGrpSpPr>
          <p:cNvPr id="20" name="Group 251"/>
          <p:cNvGrpSpPr/>
          <p:nvPr/>
        </p:nvGrpSpPr>
        <p:grpSpPr>
          <a:xfrm>
            <a:off x="8677275" y="1828800"/>
            <a:ext cx="182880" cy="354330"/>
            <a:chOff x="9572625" y="3171825"/>
            <a:chExt cx="182880" cy="354330"/>
          </a:xfrm>
        </p:grpSpPr>
        <p:sp>
          <p:nvSpPr>
            <p:cNvPr id="253" name="Rectangle 252"/>
            <p:cNvSpPr/>
            <p:nvPr/>
          </p:nvSpPr>
          <p:spPr>
            <a:xfrm>
              <a:off x="9572625" y="3171825"/>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47</a:t>
              </a:r>
              <a:endParaRPr lang="en-US" sz="1000" dirty="0">
                <a:solidFill>
                  <a:srgbClr val="FFFFFF"/>
                </a:solidFill>
              </a:endParaRPr>
            </a:p>
          </p:txBody>
        </p:sp>
        <p:sp>
          <p:nvSpPr>
            <p:cNvPr id="254" name="Rectangle 253"/>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40</a:t>
              </a:r>
              <a:endParaRPr lang="en-US" sz="1000" dirty="0">
                <a:solidFill>
                  <a:srgbClr val="FFFFFF"/>
                </a:solidFill>
              </a:endParaRPr>
            </a:p>
          </p:txBody>
        </p:sp>
      </p:grpSp>
      <p:sp>
        <p:nvSpPr>
          <p:cNvPr id="255" name="Text Box 183"/>
          <p:cNvSpPr txBox="1">
            <a:spLocks noChangeArrowheads="1"/>
          </p:cNvSpPr>
          <p:nvPr/>
        </p:nvSpPr>
        <p:spPr bwMode="auto">
          <a:xfrm>
            <a:off x="7974532" y="1881140"/>
            <a:ext cx="715260"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Boston</a:t>
            </a:r>
            <a:endParaRPr lang="en-US" sz="1200" dirty="0">
              <a:solidFill>
                <a:srgbClr val="000099"/>
              </a:solidFill>
              <a:latin typeface="Arial" charset="0"/>
            </a:endParaRPr>
          </a:p>
        </p:txBody>
      </p:sp>
      <p:grpSp>
        <p:nvGrpSpPr>
          <p:cNvPr id="21" name="Group 276"/>
          <p:cNvGrpSpPr/>
          <p:nvPr/>
        </p:nvGrpSpPr>
        <p:grpSpPr>
          <a:xfrm>
            <a:off x="6210300" y="4619625"/>
            <a:ext cx="182880" cy="354330"/>
            <a:chOff x="9572625" y="3171825"/>
            <a:chExt cx="182880" cy="354330"/>
          </a:xfrm>
        </p:grpSpPr>
        <p:sp>
          <p:nvSpPr>
            <p:cNvPr id="278" name="Rectangle 277"/>
            <p:cNvSpPr/>
            <p:nvPr/>
          </p:nvSpPr>
          <p:spPr>
            <a:xfrm>
              <a:off x="9572625" y="3171825"/>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55</a:t>
              </a:r>
              <a:endParaRPr lang="en-US" sz="1000" dirty="0">
                <a:solidFill>
                  <a:srgbClr val="FFFFFF"/>
                </a:solidFill>
              </a:endParaRPr>
            </a:p>
          </p:txBody>
        </p:sp>
        <p:sp>
          <p:nvSpPr>
            <p:cNvPr id="279" name="Rectangle 278"/>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45</a:t>
              </a:r>
              <a:endParaRPr lang="en-US" sz="1000" dirty="0">
                <a:solidFill>
                  <a:srgbClr val="FFFFFF"/>
                </a:solidFill>
              </a:endParaRPr>
            </a:p>
          </p:txBody>
        </p:sp>
      </p:grpSp>
      <p:sp>
        <p:nvSpPr>
          <p:cNvPr id="281" name="Text Box 183"/>
          <p:cNvSpPr txBox="1">
            <a:spLocks noChangeArrowheads="1"/>
          </p:cNvSpPr>
          <p:nvPr/>
        </p:nvSpPr>
        <p:spPr bwMode="auto">
          <a:xfrm>
            <a:off x="6793232" y="3451261"/>
            <a:ext cx="1244251"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Morehead City</a:t>
            </a:r>
            <a:endParaRPr lang="en-US" sz="1200" dirty="0">
              <a:solidFill>
                <a:srgbClr val="000099"/>
              </a:solidFill>
              <a:latin typeface="Arial" charset="0"/>
            </a:endParaRPr>
          </a:p>
        </p:txBody>
      </p:sp>
      <p:sp>
        <p:nvSpPr>
          <p:cNvPr id="282" name="Text Box 183"/>
          <p:cNvSpPr txBox="1">
            <a:spLocks noChangeArrowheads="1"/>
          </p:cNvSpPr>
          <p:nvPr/>
        </p:nvSpPr>
        <p:spPr bwMode="auto">
          <a:xfrm>
            <a:off x="7612401" y="4910458"/>
            <a:ext cx="917239" cy="276999"/>
          </a:xfrm>
          <a:prstGeom prst="rect">
            <a:avLst/>
          </a:prstGeom>
          <a:noFill/>
          <a:ln w="9525" algn="ctr">
            <a:noFill/>
            <a:miter lim="800000"/>
            <a:headEnd/>
            <a:tailEnd/>
          </a:ln>
          <a:effectLst/>
        </p:spPr>
        <p:txBody>
          <a:bodyPr wrap="none">
            <a:spAutoFit/>
          </a:bodyPr>
          <a:lstStyle/>
          <a:p>
            <a:pPr>
              <a:lnSpc>
                <a:spcPct val="120000"/>
              </a:lnSpc>
              <a:spcBef>
                <a:spcPct val="20000"/>
              </a:spcBef>
              <a:buSzPct val="100000"/>
            </a:pPr>
            <a:r>
              <a:rPr lang="en-US" sz="1200" dirty="0" smtClean="0">
                <a:solidFill>
                  <a:srgbClr val="000099"/>
                </a:solidFill>
                <a:latin typeface="Arial" charset="0"/>
              </a:rPr>
              <a:t>Canaveral</a:t>
            </a:r>
            <a:endParaRPr lang="en-US" sz="1200" dirty="0">
              <a:solidFill>
                <a:srgbClr val="000099"/>
              </a:solidFill>
              <a:latin typeface="Arial" charset="0"/>
            </a:endParaRPr>
          </a:p>
        </p:txBody>
      </p:sp>
      <p:sp>
        <p:nvSpPr>
          <p:cNvPr id="288" name="Rectangle 287"/>
          <p:cNvSpPr/>
          <p:nvPr/>
        </p:nvSpPr>
        <p:spPr>
          <a:xfrm>
            <a:off x="7516996" y="4973840"/>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44</a:t>
            </a:r>
            <a:endParaRPr lang="en-US" sz="1000" dirty="0">
              <a:solidFill>
                <a:srgbClr val="FFFFFF"/>
              </a:solidFill>
            </a:endParaRPr>
          </a:p>
        </p:txBody>
      </p:sp>
      <p:sp>
        <p:nvSpPr>
          <p:cNvPr id="283" name="Rectangle 282"/>
          <p:cNvSpPr/>
          <p:nvPr/>
        </p:nvSpPr>
        <p:spPr>
          <a:xfrm>
            <a:off x="1200150" y="952500"/>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51</a:t>
            </a:r>
            <a:endParaRPr lang="en-US" sz="1000" dirty="0">
              <a:solidFill>
                <a:srgbClr val="FFFFFF"/>
              </a:solidFill>
            </a:endParaRPr>
          </a:p>
        </p:txBody>
      </p:sp>
      <p:sp>
        <p:nvSpPr>
          <p:cNvPr id="284" name="Rectangle 283"/>
          <p:cNvSpPr/>
          <p:nvPr/>
        </p:nvSpPr>
        <p:spPr>
          <a:xfrm>
            <a:off x="990938" y="1348890"/>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43</a:t>
            </a:r>
            <a:endParaRPr lang="en-US" sz="1000" dirty="0">
              <a:solidFill>
                <a:srgbClr val="FFFFFF"/>
              </a:solidFill>
            </a:endParaRPr>
          </a:p>
        </p:txBody>
      </p:sp>
      <p:sp>
        <p:nvSpPr>
          <p:cNvPr id="285" name="Rectangle 284"/>
          <p:cNvSpPr/>
          <p:nvPr/>
        </p:nvSpPr>
        <p:spPr>
          <a:xfrm>
            <a:off x="666750" y="267652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50</a:t>
            </a:r>
            <a:endParaRPr lang="en-US" sz="1000" dirty="0">
              <a:solidFill>
                <a:srgbClr val="FFFFFF"/>
              </a:solidFill>
            </a:endParaRPr>
          </a:p>
        </p:txBody>
      </p:sp>
      <p:sp>
        <p:nvSpPr>
          <p:cNvPr id="289" name="Rectangle 288"/>
          <p:cNvSpPr/>
          <p:nvPr/>
        </p:nvSpPr>
        <p:spPr>
          <a:xfrm>
            <a:off x="1162050" y="389572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47</a:t>
            </a:r>
            <a:endParaRPr lang="en-US" sz="1000" dirty="0">
              <a:solidFill>
                <a:srgbClr val="FFFFFF"/>
              </a:solidFill>
            </a:endParaRPr>
          </a:p>
        </p:txBody>
      </p:sp>
      <p:sp>
        <p:nvSpPr>
          <p:cNvPr id="292" name="Rectangle 291"/>
          <p:cNvSpPr/>
          <p:nvPr/>
        </p:nvSpPr>
        <p:spPr>
          <a:xfrm>
            <a:off x="7972425" y="3505200"/>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45</a:t>
            </a:r>
            <a:endParaRPr lang="en-US" sz="1000" dirty="0">
              <a:solidFill>
                <a:srgbClr val="FFFFFF"/>
              </a:solidFill>
            </a:endParaRPr>
          </a:p>
        </p:txBody>
      </p:sp>
      <p:sp>
        <p:nvSpPr>
          <p:cNvPr id="293" name="Rectangle 292"/>
          <p:cNvSpPr/>
          <p:nvPr/>
        </p:nvSpPr>
        <p:spPr>
          <a:xfrm>
            <a:off x="7800975" y="26955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50</a:t>
            </a:r>
            <a:endParaRPr lang="en-US" sz="1000" dirty="0">
              <a:solidFill>
                <a:srgbClr val="FFFFFF"/>
              </a:solidFill>
            </a:endParaRPr>
          </a:p>
        </p:txBody>
      </p:sp>
      <p:sp>
        <p:nvSpPr>
          <p:cNvPr id="294" name="Rectangle 293"/>
          <p:cNvSpPr/>
          <p:nvPr/>
        </p:nvSpPr>
        <p:spPr>
          <a:xfrm>
            <a:off x="8667750" y="4762500"/>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50</a:t>
            </a:r>
            <a:endParaRPr lang="en-US" sz="1000" dirty="0">
              <a:solidFill>
                <a:srgbClr val="FFFFFF"/>
              </a:solidFill>
            </a:endParaRPr>
          </a:p>
        </p:txBody>
      </p:sp>
      <p:sp>
        <p:nvSpPr>
          <p:cNvPr id="298" name="Rectangle 297"/>
          <p:cNvSpPr/>
          <p:nvPr/>
        </p:nvSpPr>
        <p:spPr>
          <a:xfrm>
            <a:off x="944763" y="6364909"/>
            <a:ext cx="2286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endParaRPr lang="en-US" sz="1000" dirty="0">
              <a:solidFill>
                <a:srgbClr val="FFFFFF"/>
              </a:solidFill>
            </a:endParaRPr>
          </a:p>
        </p:txBody>
      </p:sp>
      <p:sp>
        <p:nvSpPr>
          <p:cNvPr id="299" name="Rectangle 298"/>
          <p:cNvSpPr/>
          <p:nvPr/>
        </p:nvSpPr>
        <p:spPr>
          <a:xfrm>
            <a:off x="2644779" y="6393398"/>
            <a:ext cx="228600" cy="22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endParaRPr lang="en-US" sz="1000" dirty="0">
              <a:solidFill>
                <a:srgbClr val="FFFFFF"/>
              </a:solidFill>
            </a:endParaRPr>
          </a:p>
        </p:txBody>
      </p:sp>
      <p:sp>
        <p:nvSpPr>
          <p:cNvPr id="300" name="Rectangle 299"/>
          <p:cNvSpPr/>
          <p:nvPr/>
        </p:nvSpPr>
        <p:spPr>
          <a:xfrm>
            <a:off x="3837071" y="6410190"/>
            <a:ext cx="228600"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endParaRPr lang="en-US" sz="1000" dirty="0">
              <a:solidFill>
                <a:srgbClr val="FFFFFF"/>
              </a:solidFill>
            </a:endParaRPr>
          </a:p>
        </p:txBody>
      </p:sp>
      <p:sp>
        <p:nvSpPr>
          <p:cNvPr id="246" name="Text Box 183"/>
          <p:cNvSpPr txBox="1">
            <a:spLocks noChangeArrowheads="1"/>
          </p:cNvSpPr>
          <p:nvPr/>
        </p:nvSpPr>
        <p:spPr bwMode="auto">
          <a:xfrm>
            <a:off x="790074" y="1585589"/>
            <a:ext cx="915536" cy="276999"/>
          </a:xfrm>
          <a:prstGeom prst="rect">
            <a:avLst/>
          </a:prstGeom>
          <a:noFill/>
          <a:ln w="9525" algn="ctr">
            <a:noFill/>
            <a:miter lim="800000"/>
            <a:headEnd/>
            <a:tailEnd/>
          </a:ln>
          <a:effectLst/>
        </p:spPr>
        <p:txBody>
          <a:bodyPr wrap="square">
            <a:spAutoFit/>
          </a:bodyPr>
          <a:lstStyle/>
          <a:p>
            <a:pPr>
              <a:lnSpc>
                <a:spcPct val="120000"/>
              </a:lnSpc>
              <a:spcBef>
                <a:spcPct val="20000"/>
              </a:spcBef>
              <a:buSzPct val="100000"/>
            </a:pPr>
            <a:r>
              <a:rPr lang="en-US" sz="1200" dirty="0" smtClean="0">
                <a:solidFill>
                  <a:srgbClr val="000099"/>
                </a:solidFill>
                <a:latin typeface="Arial" charset="0"/>
              </a:rPr>
              <a:t>Coos Bay</a:t>
            </a:r>
            <a:endParaRPr lang="en-US" sz="1200" dirty="0">
              <a:solidFill>
                <a:srgbClr val="000099"/>
              </a:solidFill>
              <a:latin typeface="Arial" charset="0"/>
            </a:endParaRPr>
          </a:p>
        </p:txBody>
      </p:sp>
      <p:grpSp>
        <p:nvGrpSpPr>
          <p:cNvPr id="23" name="Group 284"/>
          <p:cNvGrpSpPr/>
          <p:nvPr/>
        </p:nvGrpSpPr>
        <p:grpSpPr>
          <a:xfrm>
            <a:off x="647224" y="1558985"/>
            <a:ext cx="182880" cy="354330"/>
            <a:chOff x="9572625" y="3171825"/>
            <a:chExt cx="182880" cy="354330"/>
          </a:xfrm>
        </p:grpSpPr>
        <p:sp>
          <p:nvSpPr>
            <p:cNvPr id="251" name="Rectangle 250"/>
            <p:cNvSpPr/>
            <p:nvPr/>
          </p:nvSpPr>
          <p:spPr>
            <a:xfrm>
              <a:off x="9572625" y="3171825"/>
              <a:ext cx="182880" cy="18288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50</a:t>
              </a:r>
              <a:endParaRPr lang="en-US" sz="1000" dirty="0">
                <a:solidFill>
                  <a:srgbClr val="FFFFFF"/>
                </a:solidFill>
              </a:endParaRPr>
            </a:p>
          </p:txBody>
        </p:sp>
        <p:sp>
          <p:nvSpPr>
            <p:cNvPr id="252" name="Rectangle 251"/>
            <p:cNvSpPr/>
            <p:nvPr/>
          </p:nvSpPr>
          <p:spPr>
            <a:xfrm>
              <a:off x="9572625" y="3343275"/>
              <a:ext cx="182880" cy="18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37</a:t>
              </a:r>
              <a:endParaRPr lang="en-US" sz="1000" dirty="0">
                <a:solidFill>
                  <a:srgbClr val="FFFFFF"/>
                </a:solidFill>
              </a:endParaRPr>
            </a:p>
          </p:txBody>
        </p:sp>
      </p:grpSp>
      <p:sp>
        <p:nvSpPr>
          <p:cNvPr id="248" name="TextBox 247"/>
          <p:cNvSpPr txBox="1"/>
          <p:nvPr/>
        </p:nvSpPr>
        <p:spPr>
          <a:xfrm>
            <a:off x="19050" y="0"/>
            <a:ext cx="9143999" cy="584775"/>
          </a:xfrm>
          <a:prstGeom prst="rect">
            <a:avLst/>
          </a:prstGeom>
          <a:solidFill>
            <a:schemeClr val="bg1"/>
          </a:solidFill>
          <a:ln w="12700">
            <a:solidFill>
              <a:schemeClr val="tx1"/>
            </a:solidFill>
          </a:ln>
        </p:spPr>
        <p:txBody>
          <a:bodyPr wrap="square" rtlCol="0">
            <a:spAutoFit/>
          </a:bodyPr>
          <a:lstStyle/>
          <a:p>
            <a:r>
              <a:rPr lang="en-US" sz="3200" dirty="0" smtClean="0">
                <a:solidFill>
                  <a:schemeClr val="tx1"/>
                </a:solidFill>
              </a:rPr>
              <a:t>NAVIGATION - COASTAL</a:t>
            </a:r>
            <a:endParaRPr lang="en-US" sz="3200" dirty="0">
              <a:solidFill>
                <a:schemeClr val="tx1"/>
              </a:solidFill>
            </a:endParaRPr>
          </a:p>
        </p:txBody>
      </p:sp>
      <p:sp>
        <p:nvSpPr>
          <p:cNvPr id="258" name="Rectangle 257"/>
          <p:cNvSpPr/>
          <p:nvPr/>
        </p:nvSpPr>
        <p:spPr>
          <a:xfrm>
            <a:off x="972839" y="1186016"/>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43</a:t>
            </a:r>
            <a:endParaRPr lang="en-US" sz="1000" dirty="0">
              <a:solidFill>
                <a:srgbClr val="FFFFFF"/>
              </a:solidFill>
            </a:endParaRPr>
          </a:p>
        </p:txBody>
      </p:sp>
      <p:sp>
        <p:nvSpPr>
          <p:cNvPr id="261" name="Rectangle 260"/>
          <p:cNvSpPr/>
          <p:nvPr/>
        </p:nvSpPr>
        <p:spPr>
          <a:xfrm>
            <a:off x="8133558" y="2266766"/>
            <a:ext cx="182880" cy="1682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20000"/>
              </a:lnSpc>
            </a:pPr>
            <a:r>
              <a:rPr lang="en-US" sz="1000" dirty="0" smtClean="0">
                <a:solidFill>
                  <a:srgbClr val="FFFFFF"/>
                </a:solidFill>
              </a:rPr>
              <a:t>50</a:t>
            </a:r>
            <a:endParaRPr lang="en-US" sz="1000" dirty="0">
              <a:solidFill>
                <a:srgbClr val="FFFFFF"/>
              </a:solidFill>
            </a:endParaRPr>
          </a:p>
        </p:txBody>
      </p:sp>
    </p:spTree>
    <p:extLst>
      <p:ext uri="{BB962C8B-B14F-4D97-AF65-F5344CB8AC3E}">
        <p14:creationId xmlns:p14="http://schemas.microsoft.com/office/powerpoint/2010/main" val="18168696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a:solidFill>
            <a:schemeClr val="bg1"/>
          </a:solidFill>
          <a:ln w="12700">
            <a:solidFill>
              <a:schemeClr val="tx1"/>
            </a:solidFill>
          </a:ln>
        </p:spPr>
        <p:txBody>
          <a:bodyPr>
            <a:noAutofit/>
          </a:bodyPr>
          <a:lstStyle/>
          <a:p>
            <a:pPr algn="ctr"/>
            <a:r>
              <a:rPr lang="en-US" sz="2800" dirty="0" smtClean="0">
                <a:solidFill>
                  <a:schemeClr val="tx1"/>
                </a:solidFill>
              </a:rPr>
              <a:t>Flood risk management</a:t>
            </a:r>
            <a:endParaRPr lang="en-US" sz="28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2001"/>
            <a:ext cx="5110843" cy="3581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4800"/>
            <a:ext cx="5110843" cy="2862072"/>
          </a:xfrm>
          <a:prstGeom prst="rect">
            <a:avLst/>
          </a:prstGeom>
        </p:spPr>
      </p:pic>
      <p:sp>
        <p:nvSpPr>
          <p:cNvPr id="7" name="TextBox 6"/>
          <p:cNvSpPr txBox="1"/>
          <p:nvPr/>
        </p:nvSpPr>
        <p:spPr>
          <a:xfrm>
            <a:off x="5334000" y="782516"/>
            <a:ext cx="3657600" cy="4401205"/>
          </a:xfrm>
          <a:prstGeom prst="rect">
            <a:avLst/>
          </a:prstGeom>
          <a:solidFill>
            <a:schemeClr val="bg1"/>
          </a:solidFill>
          <a:ln w="12700">
            <a:solidFill>
              <a:schemeClr val="tx1"/>
            </a:solidFill>
          </a:ln>
        </p:spPr>
        <p:txBody>
          <a:bodyPr wrap="square" rtlCol="0">
            <a:spAutoFit/>
          </a:bodyPr>
          <a:lstStyle/>
          <a:p>
            <a:pPr marL="285750" indent="-285750" algn="l">
              <a:buFont typeface="Arial" panose="020B0604020202020204" pitchFamily="34" charset="0"/>
              <a:buChar char="•"/>
            </a:pPr>
            <a:r>
              <a:rPr lang="en-US" sz="2000" dirty="0">
                <a:solidFill>
                  <a:schemeClr val="tx1"/>
                </a:solidFill>
              </a:rPr>
              <a:t>Dam Safety </a:t>
            </a:r>
            <a:endParaRPr lang="en-US" sz="2000" dirty="0" smtClean="0">
              <a:solidFill>
                <a:schemeClr val="tx1"/>
              </a:solidFill>
            </a:endParaRPr>
          </a:p>
          <a:p>
            <a:pPr marL="515938" lvl="1" indent="-280988" algn="l">
              <a:buFont typeface="Arial" panose="020B0604020202020204" pitchFamily="34" charset="0"/>
              <a:buChar char="•"/>
            </a:pPr>
            <a:r>
              <a:rPr lang="en-US" sz="2000" dirty="0" smtClean="0">
                <a:solidFill>
                  <a:schemeClr val="tx1"/>
                </a:solidFill>
              </a:rPr>
              <a:t>300 </a:t>
            </a:r>
            <a:r>
              <a:rPr lang="en-US" sz="2000" dirty="0">
                <a:solidFill>
                  <a:schemeClr val="tx1"/>
                </a:solidFill>
              </a:rPr>
              <a:t>dams classified as </a:t>
            </a:r>
            <a:r>
              <a:rPr lang="en-US" sz="2000" dirty="0" smtClean="0">
                <a:solidFill>
                  <a:schemeClr val="tx1"/>
                </a:solidFill>
              </a:rPr>
              <a:t>actionable</a:t>
            </a:r>
          </a:p>
          <a:p>
            <a:pPr marL="285750" indent="-285750" algn="l">
              <a:buFont typeface="Arial" panose="020B0604020202020204" pitchFamily="34" charset="0"/>
              <a:buChar char="•"/>
            </a:pPr>
            <a:r>
              <a:rPr lang="en-US" sz="2000" dirty="0" smtClean="0">
                <a:solidFill>
                  <a:schemeClr val="tx1"/>
                </a:solidFill>
              </a:rPr>
              <a:t>Levee Safety</a:t>
            </a:r>
          </a:p>
          <a:p>
            <a:pPr marL="515938" lvl="1" indent="-285750" algn="l">
              <a:spcAft>
                <a:spcPts val="300"/>
              </a:spcAft>
              <a:buFont typeface="Arial" panose="020B0604020202020204" pitchFamily="34" charset="0"/>
              <a:buChar char="•"/>
            </a:pPr>
            <a:r>
              <a:rPr lang="en-US" sz="2000" dirty="0" smtClean="0">
                <a:solidFill>
                  <a:schemeClr val="tx1"/>
                </a:solidFill>
              </a:rPr>
              <a:t>National </a:t>
            </a:r>
            <a:r>
              <a:rPr lang="en-US" sz="2000" dirty="0">
                <a:solidFill>
                  <a:schemeClr val="tx1"/>
                </a:solidFill>
              </a:rPr>
              <a:t>Levee Database (NLD) </a:t>
            </a:r>
            <a:endParaRPr lang="en-US" sz="2000" dirty="0" smtClean="0">
              <a:solidFill>
                <a:schemeClr val="tx1"/>
              </a:solidFill>
            </a:endParaRPr>
          </a:p>
          <a:p>
            <a:pPr marL="285750" lvl="0" indent="-285750" algn="l">
              <a:buFont typeface="Arial" panose="020B0604020202020204" pitchFamily="34" charset="0"/>
              <a:buChar char="•"/>
            </a:pPr>
            <a:r>
              <a:rPr lang="en-US" sz="2000" dirty="0" smtClean="0">
                <a:solidFill>
                  <a:schemeClr val="tx1"/>
                </a:solidFill>
              </a:rPr>
              <a:t>Centers of Expertise</a:t>
            </a:r>
          </a:p>
          <a:p>
            <a:pPr marL="515938" lvl="1" indent="-285750" algn="l">
              <a:buFont typeface="Arial" panose="020B0604020202020204" pitchFamily="34" charset="0"/>
              <a:buChar char="•"/>
            </a:pPr>
            <a:r>
              <a:rPr lang="en-US" sz="2000" dirty="0" smtClean="0">
                <a:solidFill>
                  <a:schemeClr val="tx1"/>
                </a:solidFill>
              </a:rPr>
              <a:t>Risk Management Center (Denver, CO)</a:t>
            </a:r>
          </a:p>
          <a:p>
            <a:pPr marL="515938" lvl="1" indent="-285750" algn="l">
              <a:buFont typeface="Arial" panose="020B0604020202020204" pitchFamily="34" charset="0"/>
              <a:buChar char="•"/>
            </a:pPr>
            <a:r>
              <a:rPr lang="en-US" sz="2000" dirty="0" smtClean="0">
                <a:solidFill>
                  <a:schemeClr val="tx1"/>
                </a:solidFill>
              </a:rPr>
              <a:t>Dam Safety Modification (Huntington, WV)</a:t>
            </a:r>
          </a:p>
          <a:p>
            <a:pPr marL="515938" lvl="1" indent="-285750" algn="l">
              <a:buFont typeface="Arial" panose="020B0604020202020204" pitchFamily="34" charset="0"/>
              <a:buChar char="•"/>
            </a:pPr>
            <a:r>
              <a:rPr lang="en-US" sz="2000" dirty="0" smtClean="0">
                <a:solidFill>
                  <a:schemeClr val="tx1"/>
                </a:solidFill>
              </a:rPr>
              <a:t>Modeling, Mapping &amp; Consequences Center (Vicksburg, MS)</a:t>
            </a:r>
            <a:endParaRPr lang="en-US" sz="2000" dirty="0">
              <a:solidFill>
                <a:schemeClr val="tx1"/>
              </a:solidFill>
            </a:endParaRPr>
          </a:p>
        </p:txBody>
      </p:sp>
      <p:sp>
        <p:nvSpPr>
          <p:cNvPr id="3" name="TextBox 2"/>
          <p:cNvSpPr txBox="1"/>
          <p:nvPr/>
        </p:nvSpPr>
        <p:spPr>
          <a:xfrm>
            <a:off x="2895600" y="3745468"/>
            <a:ext cx="2179319" cy="307777"/>
          </a:xfrm>
          <a:prstGeom prst="rect">
            <a:avLst/>
          </a:prstGeom>
          <a:noFill/>
        </p:spPr>
        <p:txBody>
          <a:bodyPr wrap="square" rtlCol="0">
            <a:spAutoFit/>
          </a:bodyPr>
          <a:lstStyle/>
          <a:p>
            <a:pPr algn="r"/>
            <a:r>
              <a:rPr lang="en-US" sz="1400" dirty="0" smtClean="0">
                <a:solidFill>
                  <a:schemeClr val="bg1"/>
                </a:solidFill>
              </a:rPr>
              <a:t>Oroville Dam, CA</a:t>
            </a:r>
            <a:endParaRPr lang="en-US" sz="1400" dirty="0">
              <a:solidFill>
                <a:schemeClr val="bg1"/>
              </a:solidFill>
            </a:endParaRPr>
          </a:p>
        </p:txBody>
      </p:sp>
    </p:spTree>
    <p:extLst>
      <p:ext uri="{BB962C8B-B14F-4D97-AF65-F5344CB8AC3E}">
        <p14:creationId xmlns:p14="http://schemas.microsoft.com/office/powerpoint/2010/main" val="241873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1" y="9832"/>
            <a:ext cx="9144000" cy="609600"/>
          </a:xfrm>
          <a:solidFill>
            <a:schemeClr val="bg1"/>
          </a:solidFill>
          <a:ln w="12700">
            <a:solidFill>
              <a:schemeClr val="tx1"/>
            </a:solidFill>
          </a:ln>
        </p:spPr>
        <p:txBody>
          <a:bodyPr>
            <a:noAutofit/>
          </a:bodyPr>
          <a:lstStyle/>
          <a:p>
            <a:pPr algn="ctr"/>
            <a:r>
              <a:rPr lang="en-US" sz="2800" dirty="0" smtClean="0">
                <a:solidFill>
                  <a:schemeClr val="tx1"/>
                </a:solidFill>
              </a:rPr>
              <a:t>Aquatic ecosystem restoration</a:t>
            </a:r>
            <a:endParaRPr lang="en-US" sz="28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348"/>
            <a:ext cx="6705600" cy="5806793"/>
          </a:xfrm>
          <a:prstGeom prst="rect">
            <a:avLst/>
          </a:prstGeom>
        </p:spPr>
      </p:pic>
      <p:sp>
        <p:nvSpPr>
          <p:cNvPr id="4" name="TextBox 3"/>
          <p:cNvSpPr txBox="1"/>
          <p:nvPr/>
        </p:nvSpPr>
        <p:spPr>
          <a:xfrm>
            <a:off x="6096000" y="619432"/>
            <a:ext cx="3023419" cy="4939814"/>
          </a:xfrm>
          <a:prstGeom prst="rect">
            <a:avLst/>
          </a:prstGeom>
          <a:solidFill>
            <a:schemeClr val="bg1"/>
          </a:solidFill>
          <a:ln w="12700">
            <a:solidFill>
              <a:schemeClr val="tx1"/>
            </a:solidFill>
          </a:ln>
        </p:spPr>
        <p:txBody>
          <a:bodyPr wrap="square" rtlCol="0">
            <a:spAutoFit/>
          </a:bodyPr>
          <a:lstStyle/>
          <a:p>
            <a:pPr algn="l">
              <a:spcAft>
                <a:spcPts val="300"/>
              </a:spcAft>
            </a:pPr>
            <a:r>
              <a:rPr lang="en-US" sz="2000" dirty="0" smtClean="0">
                <a:solidFill>
                  <a:schemeClr val="tx1"/>
                </a:solidFill>
              </a:rPr>
              <a:t>ONGOING:</a:t>
            </a:r>
          </a:p>
          <a:p>
            <a:pPr marL="285750" indent="-285750" algn="l">
              <a:spcAft>
                <a:spcPts val="300"/>
              </a:spcAft>
              <a:buFont typeface="Arial" panose="020B0604020202020204" pitchFamily="34" charset="0"/>
              <a:buChar char="•"/>
            </a:pPr>
            <a:r>
              <a:rPr lang="en-US" sz="2000" dirty="0" smtClean="0">
                <a:solidFill>
                  <a:schemeClr val="tx1"/>
                </a:solidFill>
              </a:rPr>
              <a:t>South </a:t>
            </a:r>
            <a:r>
              <a:rPr lang="en-US" sz="2000" dirty="0">
                <a:solidFill>
                  <a:schemeClr val="tx1"/>
                </a:solidFill>
              </a:rPr>
              <a:t>Florida Ecosystem Restoration </a:t>
            </a:r>
            <a:endParaRPr lang="en-US" sz="2000" dirty="0" smtClean="0">
              <a:solidFill>
                <a:schemeClr val="tx1"/>
              </a:solidFill>
            </a:endParaRPr>
          </a:p>
          <a:p>
            <a:pPr marL="285750" indent="-285750" algn="l">
              <a:spcAft>
                <a:spcPts val="300"/>
              </a:spcAft>
              <a:buFont typeface="Arial" panose="020B0604020202020204" pitchFamily="34" charset="0"/>
              <a:buChar char="•"/>
            </a:pPr>
            <a:r>
              <a:rPr lang="en-US" sz="2000" dirty="0" smtClean="0">
                <a:solidFill>
                  <a:schemeClr val="tx1"/>
                </a:solidFill>
              </a:rPr>
              <a:t>Louisiana </a:t>
            </a:r>
            <a:r>
              <a:rPr lang="en-US" sz="2000" dirty="0">
                <a:solidFill>
                  <a:schemeClr val="tx1"/>
                </a:solidFill>
              </a:rPr>
              <a:t>Coastal Restoration</a:t>
            </a:r>
          </a:p>
          <a:p>
            <a:pPr marL="285750" indent="-285750" algn="l">
              <a:spcAft>
                <a:spcPts val="300"/>
              </a:spcAft>
              <a:buFont typeface="Arial" panose="020B0604020202020204" pitchFamily="34" charset="0"/>
              <a:buChar char="•"/>
            </a:pPr>
            <a:r>
              <a:rPr lang="en-US" sz="2000" dirty="0">
                <a:solidFill>
                  <a:schemeClr val="tx1"/>
                </a:solidFill>
              </a:rPr>
              <a:t>Columbia River Fish Mitigation</a:t>
            </a:r>
          </a:p>
          <a:p>
            <a:pPr marL="285750" indent="-285750" algn="l">
              <a:spcAft>
                <a:spcPts val="300"/>
              </a:spcAft>
              <a:buFont typeface="Arial" panose="020B0604020202020204" pitchFamily="34" charset="0"/>
              <a:buChar char="•"/>
            </a:pPr>
            <a:r>
              <a:rPr lang="en-US" sz="2000" dirty="0" smtClean="0">
                <a:solidFill>
                  <a:schemeClr val="tx1"/>
                </a:solidFill>
              </a:rPr>
              <a:t>Missouri </a:t>
            </a:r>
            <a:r>
              <a:rPr lang="en-US" sz="2000" dirty="0">
                <a:solidFill>
                  <a:schemeClr val="tx1"/>
                </a:solidFill>
              </a:rPr>
              <a:t>River Fish &amp; Wildlife Recovery </a:t>
            </a:r>
            <a:endParaRPr lang="en-US" sz="2000" dirty="0" smtClean="0">
              <a:solidFill>
                <a:schemeClr val="tx1"/>
              </a:solidFill>
            </a:endParaRPr>
          </a:p>
          <a:p>
            <a:pPr marL="285750" indent="-285750" algn="l">
              <a:spcAft>
                <a:spcPts val="300"/>
              </a:spcAft>
              <a:buFont typeface="Arial" panose="020B0604020202020204" pitchFamily="34" charset="0"/>
              <a:buChar char="•"/>
            </a:pPr>
            <a:r>
              <a:rPr lang="en-US" sz="2000" dirty="0" smtClean="0">
                <a:solidFill>
                  <a:schemeClr val="tx1"/>
                </a:solidFill>
              </a:rPr>
              <a:t>Chicago </a:t>
            </a:r>
            <a:r>
              <a:rPr lang="en-US" sz="2000" dirty="0">
                <a:solidFill>
                  <a:schemeClr val="tx1"/>
                </a:solidFill>
              </a:rPr>
              <a:t>Sanitary &amp; Ship Canal Dispersal Barrier </a:t>
            </a:r>
            <a:endParaRPr lang="en-US" sz="2000" dirty="0" smtClean="0">
              <a:solidFill>
                <a:schemeClr val="tx1"/>
              </a:solidFill>
            </a:endParaRPr>
          </a:p>
          <a:p>
            <a:pPr marL="285750" indent="-285750" algn="l">
              <a:spcAft>
                <a:spcPts val="300"/>
              </a:spcAft>
              <a:buFont typeface="Arial" panose="020B0604020202020204" pitchFamily="34" charset="0"/>
              <a:buChar char="•"/>
            </a:pPr>
            <a:r>
              <a:rPr lang="en-US" sz="2000" dirty="0" smtClean="0">
                <a:solidFill>
                  <a:schemeClr val="tx1"/>
                </a:solidFill>
              </a:rPr>
              <a:t>Upper </a:t>
            </a:r>
            <a:r>
              <a:rPr lang="en-US" sz="2000" dirty="0">
                <a:solidFill>
                  <a:schemeClr val="tx1"/>
                </a:solidFill>
              </a:rPr>
              <a:t>Mississippi River Restoration </a:t>
            </a:r>
            <a:endParaRPr lang="en-US" sz="2000" dirty="0" smtClean="0">
              <a:solidFill>
                <a:schemeClr val="tx1"/>
              </a:solidFill>
            </a:endParaRPr>
          </a:p>
        </p:txBody>
      </p:sp>
    </p:spTree>
    <p:extLst>
      <p:ext uri="{BB962C8B-B14F-4D97-AF65-F5344CB8AC3E}">
        <p14:creationId xmlns:p14="http://schemas.microsoft.com/office/powerpoint/2010/main" val="4161932721"/>
      </p:ext>
    </p:extLst>
  </p:cSld>
  <p:clrMapOvr>
    <a:masterClrMapping/>
  </p:clrMapOvr>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FFFFFF"/>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AACD1838EF9479779698D81EF5E80" ma:contentTypeVersion="0" ma:contentTypeDescription="Create a new document." ma:contentTypeScope="" ma:versionID="96db0ddc99d2b68fc61277defea2b3ea">
  <xsd:schema xmlns:xsd="http://www.w3.org/2001/XMLSchema" xmlns:xs="http://www.w3.org/2001/XMLSchema" xmlns:p="http://schemas.microsoft.com/office/2006/metadata/properties" targetNamespace="http://schemas.microsoft.com/office/2006/metadata/properties" ma:root="true" ma:fieldsID="067e30616eeadeb776f014c5fbcfd8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1C249-2796-4E34-BAD3-6628C347E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8695752-54A4-4661-8CA4-F3F066554F43}">
  <ds:schemaRef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36C821EE-A0A3-498D-B249-30B91BACCD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33501</TotalTime>
  <Words>1426</Words>
  <Application>Microsoft Office PowerPoint</Application>
  <PresentationFormat>On-screen Show (4:3)</PresentationFormat>
  <Paragraphs>316</Paragraphs>
  <Slides>18</Slides>
  <Notes>18</Notes>
  <HiddenSlides>1</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ＭＳ Ｐゴシック</vt:lpstr>
      <vt:lpstr>Arial</vt:lpstr>
      <vt:lpstr>Arial Narrow</vt:lpstr>
      <vt:lpstr>Calibri</vt:lpstr>
      <vt:lpstr>Calibri Light</vt:lpstr>
      <vt:lpstr>Courier New</vt:lpstr>
      <vt:lpstr>Impact</vt:lpstr>
      <vt:lpstr>Tahoma</vt:lpstr>
      <vt:lpstr>Times New Roman</vt:lpstr>
      <vt:lpstr>Wingdings</vt:lpstr>
      <vt:lpstr>Wingdings 3</vt:lpstr>
      <vt:lpstr>Title Slide Templates</vt:lpstr>
      <vt:lpstr>Content Templates</vt:lpstr>
      <vt:lpstr>Slide Master</vt:lpstr>
      <vt:lpstr>PowerPoint Presentation</vt:lpstr>
      <vt:lpstr>PowerPoint Presentation</vt:lpstr>
      <vt:lpstr>President Dwight D. Eisenhower initiated the last truly great national infrastructure program - the building of the Interstate Highway System. The time has come for a new program of national rebuilding.   President Trump  Address to Congress, 28 Feb 2017</vt:lpstr>
      <vt:lpstr>PENTAGON-LEVEL leadership</vt:lpstr>
      <vt:lpstr>Civil Works BUDGET STATE OF PLAY</vt:lpstr>
      <vt:lpstr>PowerPoint Presentation</vt:lpstr>
      <vt:lpstr>Potential Post-Panamax PortS  NY/NJ completed last year  Construction underway at Charleston &amp; Savannah  Potential Upcoming: Boston, Norfolk, Jacksonville, Mobile, Houston, Freeport</vt:lpstr>
      <vt:lpstr>Flood risk management</vt:lpstr>
      <vt:lpstr>Aquatic ecosystem restoration</vt:lpstr>
      <vt:lpstr>Civil Works “Overarching Strategy” Integrated Water Resources Management</vt:lpstr>
      <vt:lpstr>PowerPoint Presentation</vt:lpstr>
      <vt:lpstr>Civil Works hot topics</vt:lpstr>
      <vt:lpstr>NEW AUTHORITIES UNDER WIIN 2016</vt:lpstr>
      <vt:lpstr>PowerPoint Presentation</vt:lpstr>
      <vt:lpstr>Civil Works Priorities</vt:lpstr>
      <vt:lpstr>Stakeholders &amp; Partnering are Key</vt:lpstr>
      <vt:lpstr>PowerPoint Presentation</vt:lpstr>
      <vt:lpstr>Current political landscape</vt:lpstr>
    </vt:vector>
  </TitlesOfParts>
  <Company>US Army Corps of Engineers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CMR</dc:title>
  <dc:creator>Beth Rinker</dc:creator>
  <cp:lastModifiedBy>s0cwceeb</cp:lastModifiedBy>
  <cp:revision>2885</cp:revision>
  <cp:lastPrinted>2017-03-02T20:10:48Z</cp:lastPrinted>
  <dcterms:created xsi:type="dcterms:W3CDTF">1999-07-30T13:17:43Z</dcterms:created>
  <dcterms:modified xsi:type="dcterms:W3CDTF">2017-03-07T12:54:46Z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0x010100D9DAACD1838EF9479779698D81EF5E80</vt:lpwstr>
  </property>
</Properties>
</file>