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theme/theme8.xml" ContentType="application/vnd.openxmlformats-officedocument.theme+xml"/>
  <Override PartName="/ppt/slideLayouts/slideLayout3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6" r:id="rId1"/>
    <p:sldMasterId id="2147483723" r:id="rId2"/>
    <p:sldMasterId id="2147483719" r:id="rId3"/>
    <p:sldMasterId id="2147483729" r:id="rId4"/>
    <p:sldMasterId id="2147483733" r:id="rId5"/>
    <p:sldMasterId id="2147483737" r:id="rId6"/>
    <p:sldMasterId id="2147483750" r:id="rId7"/>
    <p:sldMasterId id="2147483752" r:id="rId8"/>
    <p:sldMasterId id="2147483740" r:id="rId9"/>
  </p:sldMasterIdLst>
  <p:notesMasterIdLst>
    <p:notesMasterId r:id="rId31"/>
  </p:notesMasterIdLst>
  <p:handoutMasterIdLst>
    <p:handoutMasterId r:id="rId32"/>
  </p:handoutMasterIdLst>
  <p:sldIdLst>
    <p:sldId id="342" r:id="rId10"/>
    <p:sldId id="362" r:id="rId11"/>
    <p:sldId id="361" r:id="rId12"/>
    <p:sldId id="374" r:id="rId13"/>
    <p:sldId id="343" r:id="rId14"/>
    <p:sldId id="360" r:id="rId15"/>
    <p:sldId id="364" r:id="rId16"/>
    <p:sldId id="370" r:id="rId17"/>
    <p:sldId id="359" r:id="rId18"/>
    <p:sldId id="344" r:id="rId19"/>
    <p:sldId id="373" r:id="rId20"/>
    <p:sldId id="375" r:id="rId21"/>
    <p:sldId id="346" r:id="rId22"/>
    <p:sldId id="347" r:id="rId23"/>
    <p:sldId id="371" r:id="rId24"/>
    <p:sldId id="353" r:id="rId25"/>
    <p:sldId id="348" r:id="rId26"/>
    <p:sldId id="369" r:id="rId27"/>
    <p:sldId id="365" r:id="rId28"/>
    <p:sldId id="264" r:id="rId29"/>
    <p:sldId id="265" r:id="rId30"/>
  </p:sldIdLst>
  <p:sldSz cx="15119350" cy="10691813"/>
  <p:notesSz cx="6858000" cy="9144000"/>
  <p:defaultTextStyle>
    <a:defPPr>
      <a:defRPr lang="en-US"/>
    </a:defPPr>
    <a:lvl1pPr marL="0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1pPr>
    <a:lvl2pPr marL="646527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2pPr>
    <a:lvl3pPr marL="1293053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3pPr>
    <a:lvl4pPr marL="1939580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4pPr>
    <a:lvl5pPr marL="2586106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5pPr>
    <a:lvl6pPr marL="3232633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6pPr>
    <a:lvl7pPr marL="3879159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7pPr>
    <a:lvl8pPr marL="4525686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8pPr>
    <a:lvl9pPr marL="5172212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7" autoAdjust="0"/>
    <p:restoredTop sz="94627"/>
  </p:normalViewPr>
  <p:slideViewPr>
    <p:cSldViewPr snapToGrid="0" snapToObjects="1">
      <p:cViewPr varScale="1">
        <p:scale>
          <a:sx n="53" d="100"/>
          <a:sy n="53" d="100"/>
        </p:scale>
        <p:origin x="369" y="66"/>
      </p:cViewPr>
      <p:guideLst>
        <p:guide orient="horz" pos="3367"/>
        <p:guide pos="4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8" d="100"/>
          <a:sy n="168" d="100"/>
        </p:scale>
        <p:origin x="66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290571722956896E-2"/>
          <c:y val="0.17590658880361201"/>
          <c:w val="0.87190810491487603"/>
          <c:h val="0.61853515001711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53-44F0-BF05-4700E71BDC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53-44F0-BF05-4700E71BDC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53-44F0-BF05-4700E71BDC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596160"/>
        <c:axId val="121597952"/>
      </c:barChart>
      <c:catAx>
        <c:axId val="12159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597952"/>
        <c:crosses val="autoZero"/>
        <c:auto val="1"/>
        <c:lblAlgn val="ctr"/>
        <c:lblOffset val="100"/>
        <c:noMultiLvlLbl val="0"/>
      </c:catAx>
      <c:valAx>
        <c:axId val="12159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59616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290571722956896E-2"/>
          <c:y val="0.17590658880361201"/>
          <c:w val="0.87190810491487603"/>
          <c:h val="0.61853515001711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14-45AF-9A60-D1CF5D4F82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14-45AF-9A60-D1CF5D4F825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14-45AF-9A60-D1CF5D4F8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677696"/>
        <c:axId val="121679232"/>
      </c:barChart>
      <c:catAx>
        <c:axId val="12167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79232"/>
        <c:crosses val="autoZero"/>
        <c:auto val="1"/>
        <c:lblAlgn val="ctr"/>
        <c:lblOffset val="100"/>
        <c:noMultiLvlLbl val="0"/>
      </c:catAx>
      <c:valAx>
        <c:axId val="12167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7769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290571722956896E-2"/>
          <c:y val="0.17590658880361201"/>
          <c:w val="0.87190810491487603"/>
          <c:h val="0.61853515001711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78-476C-91A6-B125FD069E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78-476C-91A6-B125FD069E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78-476C-91A6-B125FD069E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048768"/>
        <c:axId val="174050304"/>
      </c:barChart>
      <c:catAx>
        <c:axId val="17404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050304"/>
        <c:crosses val="autoZero"/>
        <c:auto val="1"/>
        <c:lblAlgn val="ctr"/>
        <c:lblOffset val="100"/>
        <c:noMultiLvlLbl val="0"/>
      </c:catAx>
      <c:valAx>
        <c:axId val="17405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0487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290571722956896E-2"/>
          <c:y val="0.17590658880361201"/>
          <c:w val="0.87190810491487603"/>
          <c:h val="0.61853515001711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6C-4580-BF43-49CC159D60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6C-4580-BF43-49CC159D60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6C-4580-BF43-49CC159D6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126208"/>
        <c:axId val="174127744"/>
      </c:barChart>
      <c:catAx>
        <c:axId val="17412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127744"/>
        <c:crosses val="autoZero"/>
        <c:auto val="1"/>
        <c:lblAlgn val="ctr"/>
        <c:lblOffset val="100"/>
        <c:noMultiLvlLbl val="0"/>
      </c:catAx>
      <c:valAx>
        <c:axId val="17412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1262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39-4604-BCB7-A2AF5AB9EC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39-4604-BCB7-A2AF5AB9EC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D39-4604-BCB7-A2AF5AB9EC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D39-4604-BCB7-A2AF5AB9EC0E}"/>
              </c:ext>
            </c:extLst>
          </c:dPt>
          <c:cat>
            <c:strRef>
              <c:f>Sheet1!$A$2:$A$5</c:f>
              <c:strCache>
                <c:ptCount val="4"/>
                <c:pt idx="0">
                  <c:v>Title 1</c:v>
                </c:pt>
                <c:pt idx="1">
                  <c:v>Title 2</c:v>
                </c:pt>
                <c:pt idx="2">
                  <c:v>Title 3</c:v>
                </c:pt>
                <c:pt idx="3">
                  <c:v>Title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2.5</c:v>
                </c:pt>
                <c:pt idx="2">
                  <c:v>1.5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39-4604-BCB7-A2AF5AB9EC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5EB2EE-0949-0442-B773-205310A3320F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E9437F-9C3C-E34C-A400-1CE3C243971D}">
      <dgm:prSet phldrT="[Text]" phldr="1" custT="1"/>
      <dgm:spPr/>
      <dgm:t>
        <a:bodyPr vert="vert270"/>
        <a:lstStyle/>
        <a:p>
          <a:pPr algn="ctr"/>
          <a:endParaRPr lang="en-US" sz="4000" dirty="0">
            <a:solidFill>
              <a:schemeClr val="bg2"/>
            </a:solidFill>
            <a:latin typeface="FS Me" charset="0"/>
            <a:ea typeface="FS Me" charset="0"/>
            <a:cs typeface="FS Me" charset="0"/>
          </a:endParaRPr>
        </a:p>
      </dgm:t>
    </dgm:pt>
    <dgm:pt modelId="{4BCB95F6-8203-0D4F-BFA4-6722B945A5F4}" type="parTrans" cxnId="{6680681D-1AA5-2A44-B993-494C5A76E574}">
      <dgm:prSet/>
      <dgm:spPr/>
      <dgm:t>
        <a:bodyPr/>
        <a:lstStyle/>
        <a:p>
          <a:endParaRPr lang="en-US"/>
        </a:p>
      </dgm:t>
    </dgm:pt>
    <dgm:pt modelId="{30429F30-D1F0-E649-8493-6F3C749CB8AD}" type="sibTrans" cxnId="{6680681D-1AA5-2A44-B993-494C5A76E574}">
      <dgm:prSet/>
      <dgm:spPr/>
      <dgm:t>
        <a:bodyPr/>
        <a:lstStyle/>
        <a:p>
          <a:endParaRPr lang="en-US"/>
        </a:p>
      </dgm:t>
    </dgm:pt>
    <dgm:pt modelId="{AF85CB8E-5D61-3D47-A656-A972C9345F60}">
      <dgm:prSet phldrT="[Text]" phldr="1" custT="1"/>
      <dgm:spPr/>
      <dgm:t>
        <a:bodyPr vert="vert270"/>
        <a:lstStyle/>
        <a:p>
          <a:pPr algn="ctr"/>
          <a:endParaRPr lang="en-US" sz="4000" dirty="0">
            <a:solidFill>
              <a:schemeClr val="bg2"/>
            </a:solidFill>
            <a:latin typeface="FS Me" charset="0"/>
            <a:ea typeface="FS Me" charset="0"/>
            <a:cs typeface="FS Me" charset="0"/>
          </a:endParaRPr>
        </a:p>
      </dgm:t>
    </dgm:pt>
    <dgm:pt modelId="{6E54052C-31FB-8743-9450-DDE446DFB915}" type="parTrans" cxnId="{8FD6E956-D6EB-454D-A149-E86B5EF6DA3B}">
      <dgm:prSet/>
      <dgm:spPr>
        <a:ln w="127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4EFD92E0-BDA3-1E40-A572-72FBCD50C27C}" type="sibTrans" cxnId="{8FD6E956-D6EB-454D-A149-E86B5EF6DA3B}">
      <dgm:prSet/>
      <dgm:spPr/>
      <dgm:t>
        <a:bodyPr/>
        <a:lstStyle/>
        <a:p>
          <a:endParaRPr lang="en-US"/>
        </a:p>
      </dgm:t>
    </dgm:pt>
    <dgm:pt modelId="{976E4F19-879C-7643-BBF6-DC0B900E4C23}">
      <dgm:prSet phldrT="[Text]" phldr="1" custT="1"/>
      <dgm:spPr/>
      <dgm:t>
        <a:bodyPr vert="vert270"/>
        <a:lstStyle/>
        <a:p>
          <a:pPr algn="ctr"/>
          <a:endParaRPr lang="en-US" sz="4000" dirty="0">
            <a:solidFill>
              <a:schemeClr val="bg2"/>
            </a:solidFill>
            <a:latin typeface="FS Me" charset="0"/>
            <a:ea typeface="FS Me" charset="0"/>
            <a:cs typeface="FS Me" charset="0"/>
          </a:endParaRPr>
        </a:p>
      </dgm:t>
    </dgm:pt>
    <dgm:pt modelId="{8008200B-BBF4-C34F-9E0A-6A8FACFCE9C2}" type="parTrans" cxnId="{17E73417-3CC5-3A4D-B1EA-805BA5854373}">
      <dgm:prSet/>
      <dgm:spPr>
        <a:ln w="127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EC77C4FC-318B-9F4F-B9B3-0F876E46991B}" type="sibTrans" cxnId="{17E73417-3CC5-3A4D-B1EA-805BA5854373}">
      <dgm:prSet/>
      <dgm:spPr/>
      <dgm:t>
        <a:bodyPr/>
        <a:lstStyle/>
        <a:p>
          <a:endParaRPr lang="en-US"/>
        </a:p>
      </dgm:t>
    </dgm:pt>
    <dgm:pt modelId="{901FDC7D-0CAE-7146-98B8-87156527B32A}">
      <dgm:prSet custT="1"/>
      <dgm:spPr/>
      <dgm:t>
        <a:bodyPr vert="vert270"/>
        <a:lstStyle/>
        <a:p>
          <a:pPr algn="ctr"/>
          <a:r>
            <a:rPr lang="en-US" sz="4000" dirty="0">
              <a:solidFill>
                <a:schemeClr val="bg2"/>
              </a:solidFill>
              <a:latin typeface="FS Me" charset="0"/>
              <a:ea typeface="FS Me" charset="0"/>
              <a:cs typeface="FS Me" charset="0"/>
            </a:rPr>
            <a:t>[Text]</a:t>
          </a:r>
        </a:p>
      </dgm:t>
    </dgm:pt>
    <dgm:pt modelId="{2513AA38-9FBD-A64D-8154-B4C1F0B1129E}" type="parTrans" cxnId="{8B213502-41EA-DF4E-815B-8B9C4FD47907}">
      <dgm:prSet/>
      <dgm:spPr>
        <a:ln w="127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B8057310-8159-8745-AFFF-A702D76B90B7}" type="sibTrans" cxnId="{8B213502-41EA-DF4E-815B-8B9C4FD47907}">
      <dgm:prSet/>
      <dgm:spPr/>
      <dgm:t>
        <a:bodyPr/>
        <a:lstStyle/>
        <a:p>
          <a:endParaRPr lang="en-US"/>
        </a:p>
      </dgm:t>
    </dgm:pt>
    <dgm:pt modelId="{505B4E42-416D-3747-9D92-E566E235EE40}" type="pres">
      <dgm:prSet presAssocID="{745EB2EE-0949-0442-B773-205310A332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18738EF-54E5-664D-8D65-96E617B700D2}" type="pres">
      <dgm:prSet presAssocID="{A3E9437F-9C3C-E34C-A400-1CE3C243971D}" presName="hierRoot1" presStyleCnt="0">
        <dgm:presLayoutVars>
          <dgm:hierBranch val="init"/>
        </dgm:presLayoutVars>
      </dgm:prSet>
      <dgm:spPr/>
    </dgm:pt>
    <dgm:pt modelId="{A11912A2-5D65-DB45-B178-9EC5336B6D01}" type="pres">
      <dgm:prSet presAssocID="{A3E9437F-9C3C-E34C-A400-1CE3C243971D}" presName="rootComposite1" presStyleCnt="0"/>
      <dgm:spPr/>
    </dgm:pt>
    <dgm:pt modelId="{BED16F5D-13D0-324A-BFA9-D5C7631849E8}" type="pres">
      <dgm:prSet presAssocID="{A3E9437F-9C3C-E34C-A400-1CE3C243971D}" presName="rootText1" presStyleLbl="node0" presStyleIdx="0" presStyleCnt="1" custAng="5400000" custScaleX="25257" custScaleY="50500">
        <dgm:presLayoutVars>
          <dgm:chPref val="3"/>
        </dgm:presLayoutVars>
      </dgm:prSet>
      <dgm:spPr>
        <a:prstGeom prst="snip1Rect">
          <a:avLst/>
        </a:prstGeom>
      </dgm:spPr>
      <dgm:t>
        <a:bodyPr/>
        <a:lstStyle/>
        <a:p>
          <a:endParaRPr lang="en-US"/>
        </a:p>
      </dgm:t>
    </dgm:pt>
    <dgm:pt modelId="{A6B2FCD0-17B5-CD47-8554-5FF003CDDD0A}" type="pres">
      <dgm:prSet presAssocID="{A3E9437F-9C3C-E34C-A400-1CE3C243971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0FCD6C3-6EF9-5A47-936D-BDD7FAA9EBCD}" type="pres">
      <dgm:prSet presAssocID="{A3E9437F-9C3C-E34C-A400-1CE3C243971D}" presName="hierChild2" presStyleCnt="0"/>
      <dgm:spPr/>
    </dgm:pt>
    <dgm:pt modelId="{3D598CA8-CE4F-1247-89F8-B87E18606544}" type="pres">
      <dgm:prSet presAssocID="{6E54052C-31FB-8743-9450-DDE446DFB915}" presName="Name37" presStyleLbl="parChTrans1D2" presStyleIdx="0" presStyleCnt="3"/>
      <dgm:spPr/>
      <dgm:t>
        <a:bodyPr/>
        <a:lstStyle/>
        <a:p>
          <a:endParaRPr lang="en-US"/>
        </a:p>
      </dgm:t>
    </dgm:pt>
    <dgm:pt modelId="{E32F5F3E-771B-9543-9609-903B21C1E316}" type="pres">
      <dgm:prSet presAssocID="{AF85CB8E-5D61-3D47-A656-A972C9345F60}" presName="hierRoot2" presStyleCnt="0">
        <dgm:presLayoutVars>
          <dgm:hierBranch val="init"/>
        </dgm:presLayoutVars>
      </dgm:prSet>
      <dgm:spPr/>
    </dgm:pt>
    <dgm:pt modelId="{ED1F5587-6CFB-A340-9F16-A44C1F4CC6B0}" type="pres">
      <dgm:prSet presAssocID="{AF85CB8E-5D61-3D47-A656-A972C9345F60}" presName="rootComposite" presStyleCnt="0"/>
      <dgm:spPr/>
    </dgm:pt>
    <dgm:pt modelId="{D54238D9-0135-D94C-97CD-503FDA5EAA1F}" type="pres">
      <dgm:prSet presAssocID="{AF85CB8E-5D61-3D47-A656-A972C9345F60}" presName="rootText" presStyleLbl="node2" presStyleIdx="0" presStyleCnt="3" custAng="5400000" custScaleX="19661" custScaleY="39383" custLinFactNeighborX="-16" custLinFactNeighborY="82">
        <dgm:presLayoutVars>
          <dgm:chPref val="3"/>
        </dgm:presLayoutVars>
      </dgm:prSet>
      <dgm:spPr>
        <a:prstGeom prst="snip1Rect">
          <a:avLst/>
        </a:prstGeom>
      </dgm:spPr>
      <dgm:t>
        <a:bodyPr/>
        <a:lstStyle/>
        <a:p>
          <a:endParaRPr lang="en-US"/>
        </a:p>
      </dgm:t>
    </dgm:pt>
    <dgm:pt modelId="{259482C8-D8F2-9345-956E-F2E1C651B57E}" type="pres">
      <dgm:prSet presAssocID="{AF85CB8E-5D61-3D47-A656-A972C9345F60}" presName="rootConnector" presStyleLbl="node2" presStyleIdx="0" presStyleCnt="3"/>
      <dgm:spPr/>
      <dgm:t>
        <a:bodyPr/>
        <a:lstStyle/>
        <a:p>
          <a:endParaRPr lang="en-US"/>
        </a:p>
      </dgm:t>
    </dgm:pt>
    <dgm:pt modelId="{88BFE565-1D87-0247-8BAE-64988BC7C86E}" type="pres">
      <dgm:prSet presAssocID="{AF85CB8E-5D61-3D47-A656-A972C9345F60}" presName="hierChild4" presStyleCnt="0"/>
      <dgm:spPr/>
    </dgm:pt>
    <dgm:pt modelId="{231861E5-F4DE-D14B-8BDC-0FDCE561AE95}" type="pres">
      <dgm:prSet presAssocID="{AF85CB8E-5D61-3D47-A656-A972C9345F60}" presName="hierChild5" presStyleCnt="0"/>
      <dgm:spPr/>
    </dgm:pt>
    <dgm:pt modelId="{8272C170-D2B9-4041-A2D6-ED56A76D35AC}" type="pres">
      <dgm:prSet presAssocID="{2513AA38-9FBD-A64D-8154-B4C1F0B1129E}" presName="Name37" presStyleLbl="parChTrans1D2" presStyleIdx="1" presStyleCnt="3"/>
      <dgm:spPr/>
      <dgm:t>
        <a:bodyPr/>
        <a:lstStyle/>
        <a:p>
          <a:endParaRPr lang="en-US"/>
        </a:p>
      </dgm:t>
    </dgm:pt>
    <dgm:pt modelId="{9418C464-CDF6-9A41-8AA5-2E62EBB6FABC}" type="pres">
      <dgm:prSet presAssocID="{901FDC7D-0CAE-7146-98B8-87156527B32A}" presName="hierRoot2" presStyleCnt="0">
        <dgm:presLayoutVars>
          <dgm:hierBranch val="init"/>
        </dgm:presLayoutVars>
      </dgm:prSet>
      <dgm:spPr/>
    </dgm:pt>
    <dgm:pt modelId="{7CE21D17-546C-174B-9476-FBA206725DA6}" type="pres">
      <dgm:prSet presAssocID="{901FDC7D-0CAE-7146-98B8-87156527B32A}" presName="rootComposite" presStyleCnt="0"/>
      <dgm:spPr/>
    </dgm:pt>
    <dgm:pt modelId="{331F072A-F9AE-724D-A959-EB296343E632}" type="pres">
      <dgm:prSet presAssocID="{901FDC7D-0CAE-7146-98B8-87156527B32A}" presName="rootText" presStyleLbl="node2" presStyleIdx="1" presStyleCnt="3" custAng="5400000" custScaleX="19692" custScaleY="39383">
        <dgm:presLayoutVars>
          <dgm:chPref val="3"/>
        </dgm:presLayoutVars>
      </dgm:prSet>
      <dgm:spPr>
        <a:prstGeom prst="snip1Rect">
          <a:avLst/>
        </a:prstGeom>
      </dgm:spPr>
      <dgm:t>
        <a:bodyPr/>
        <a:lstStyle/>
        <a:p>
          <a:endParaRPr lang="en-US"/>
        </a:p>
      </dgm:t>
    </dgm:pt>
    <dgm:pt modelId="{DE5606EB-CEC6-7442-B211-291267B0AB5D}" type="pres">
      <dgm:prSet presAssocID="{901FDC7D-0CAE-7146-98B8-87156527B32A}" presName="rootConnector" presStyleLbl="node2" presStyleIdx="1" presStyleCnt="3"/>
      <dgm:spPr/>
      <dgm:t>
        <a:bodyPr/>
        <a:lstStyle/>
        <a:p>
          <a:endParaRPr lang="en-US"/>
        </a:p>
      </dgm:t>
    </dgm:pt>
    <dgm:pt modelId="{0FB36691-3569-854F-9F4C-CDEF429F488A}" type="pres">
      <dgm:prSet presAssocID="{901FDC7D-0CAE-7146-98B8-87156527B32A}" presName="hierChild4" presStyleCnt="0"/>
      <dgm:spPr/>
    </dgm:pt>
    <dgm:pt modelId="{0DE4A445-FC4F-4847-AD46-984E42DD4C75}" type="pres">
      <dgm:prSet presAssocID="{901FDC7D-0CAE-7146-98B8-87156527B32A}" presName="hierChild5" presStyleCnt="0"/>
      <dgm:spPr/>
    </dgm:pt>
    <dgm:pt modelId="{146C7A54-0267-894C-A005-3F3FF25556CF}" type="pres">
      <dgm:prSet presAssocID="{8008200B-BBF4-C34F-9E0A-6A8FACFCE9C2}" presName="Name37" presStyleLbl="parChTrans1D2" presStyleIdx="2" presStyleCnt="3"/>
      <dgm:spPr/>
      <dgm:t>
        <a:bodyPr/>
        <a:lstStyle/>
        <a:p>
          <a:endParaRPr lang="en-US"/>
        </a:p>
      </dgm:t>
    </dgm:pt>
    <dgm:pt modelId="{607BC6F9-15E5-B141-AACB-358E84163E56}" type="pres">
      <dgm:prSet presAssocID="{976E4F19-879C-7643-BBF6-DC0B900E4C23}" presName="hierRoot2" presStyleCnt="0">
        <dgm:presLayoutVars>
          <dgm:hierBranch val="init"/>
        </dgm:presLayoutVars>
      </dgm:prSet>
      <dgm:spPr/>
    </dgm:pt>
    <dgm:pt modelId="{DAE8A159-005E-B64D-A08A-C17E1AC2728E}" type="pres">
      <dgm:prSet presAssocID="{976E4F19-879C-7643-BBF6-DC0B900E4C23}" presName="rootComposite" presStyleCnt="0"/>
      <dgm:spPr/>
    </dgm:pt>
    <dgm:pt modelId="{FA635CA1-153B-A54B-A731-A6F15BA658C3}" type="pres">
      <dgm:prSet presAssocID="{976E4F19-879C-7643-BBF6-DC0B900E4C23}" presName="rootText" presStyleLbl="node2" presStyleIdx="2" presStyleCnt="3" custAng="5400000" custScaleX="19692" custScaleY="39383">
        <dgm:presLayoutVars>
          <dgm:chPref val="3"/>
        </dgm:presLayoutVars>
      </dgm:prSet>
      <dgm:spPr>
        <a:prstGeom prst="snip1Rect">
          <a:avLst/>
        </a:prstGeom>
      </dgm:spPr>
      <dgm:t>
        <a:bodyPr/>
        <a:lstStyle/>
        <a:p>
          <a:endParaRPr lang="en-US"/>
        </a:p>
      </dgm:t>
    </dgm:pt>
    <dgm:pt modelId="{D2A8A928-0134-BE44-A82B-97F560A67F0E}" type="pres">
      <dgm:prSet presAssocID="{976E4F19-879C-7643-BBF6-DC0B900E4C23}" presName="rootConnector" presStyleLbl="node2" presStyleIdx="2" presStyleCnt="3"/>
      <dgm:spPr/>
      <dgm:t>
        <a:bodyPr/>
        <a:lstStyle/>
        <a:p>
          <a:endParaRPr lang="en-US"/>
        </a:p>
      </dgm:t>
    </dgm:pt>
    <dgm:pt modelId="{8442EFB8-93DA-C64F-AC12-1F3CEACE7E7C}" type="pres">
      <dgm:prSet presAssocID="{976E4F19-879C-7643-BBF6-DC0B900E4C23}" presName="hierChild4" presStyleCnt="0"/>
      <dgm:spPr/>
    </dgm:pt>
    <dgm:pt modelId="{9631FE44-1787-2C4C-BAF5-E6E3853B995B}" type="pres">
      <dgm:prSet presAssocID="{976E4F19-879C-7643-BBF6-DC0B900E4C23}" presName="hierChild5" presStyleCnt="0"/>
      <dgm:spPr/>
    </dgm:pt>
    <dgm:pt modelId="{3B3BC214-D131-0948-A418-70AE29311156}" type="pres">
      <dgm:prSet presAssocID="{A3E9437F-9C3C-E34C-A400-1CE3C243971D}" presName="hierChild3" presStyleCnt="0"/>
      <dgm:spPr/>
    </dgm:pt>
  </dgm:ptLst>
  <dgm:cxnLst>
    <dgm:cxn modelId="{6B9590CD-EEA0-CA42-9FAA-9AEA0D8F73D3}" type="presOf" srcId="{2513AA38-9FBD-A64D-8154-B4C1F0B1129E}" destId="{8272C170-D2B9-4041-A2D6-ED56A76D35AC}" srcOrd="0" destOrd="0" presId="urn:microsoft.com/office/officeart/2005/8/layout/orgChart1"/>
    <dgm:cxn modelId="{6680681D-1AA5-2A44-B993-494C5A76E574}" srcId="{745EB2EE-0949-0442-B773-205310A3320F}" destId="{A3E9437F-9C3C-E34C-A400-1CE3C243971D}" srcOrd="0" destOrd="0" parTransId="{4BCB95F6-8203-0D4F-BFA4-6722B945A5F4}" sibTransId="{30429F30-D1F0-E649-8493-6F3C749CB8AD}"/>
    <dgm:cxn modelId="{17E73417-3CC5-3A4D-B1EA-805BA5854373}" srcId="{A3E9437F-9C3C-E34C-A400-1CE3C243971D}" destId="{976E4F19-879C-7643-BBF6-DC0B900E4C23}" srcOrd="2" destOrd="0" parTransId="{8008200B-BBF4-C34F-9E0A-6A8FACFCE9C2}" sibTransId="{EC77C4FC-318B-9F4F-B9B3-0F876E46991B}"/>
    <dgm:cxn modelId="{AE8E0B30-5769-A54A-B415-F13DD988EAFA}" type="presOf" srcId="{A3E9437F-9C3C-E34C-A400-1CE3C243971D}" destId="{BED16F5D-13D0-324A-BFA9-D5C7631849E8}" srcOrd="0" destOrd="0" presId="urn:microsoft.com/office/officeart/2005/8/layout/orgChart1"/>
    <dgm:cxn modelId="{DBA5CB6C-80E6-464F-BF7E-B114FA1148D4}" type="presOf" srcId="{901FDC7D-0CAE-7146-98B8-87156527B32A}" destId="{331F072A-F9AE-724D-A959-EB296343E632}" srcOrd="0" destOrd="0" presId="urn:microsoft.com/office/officeart/2005/8/layout/orgChart1"/>
    <dgm:cxn modelId="{C3B960C4-6BD6-E64F-BDE4-1AD47D33D6D6}" type="presOf" srcId="{6E54052C-31FB-8743-9450-DDE446DFB915}" destId="{3D598CA8-CE4F-1247-89F8-B87E18606544}" srcOrd="0" destOrd="0" presId="urn:microsoft.com/office/officeart/2005/8/layout/orgChart1"/>
    <dgm:cxn modelId="{6FC518F6-C689-064E-8D90-0EC2BB586197}" type="presOf" srcId="{AF85CB8E-5D61-3D47-A656-A972C9345F60}" destId="{259482C8-D8F2-9345-956E-F2E1C651B57E}" srcOrd="1" destOrd="0" presId="urn:microsoft.com/office/officeart/2005/8/layout/orgChart1"/>
    <dgm:cxn modelId="{CF63E9D7-CC47-6941-9124-6C285382C656}" type="presOf" srcId="{901FDC7D-0CAE-7146-98B8-87156527B32A}" destId="{DE5606EB-CEC6-7442-B211-291267B0AB5D}" srcOrd="1" destOrd="0" presId="urn:microsoft.com/office/officeart/2005/8/layout/orgChart1"/>
    <dgm:cxn modelId="{27D5EE9F-8DEC-1040-8462-515BA8553529}" type="presOf" srcId="{976E4F19-879C-7643-BBF6-DC0B900E4C23}" destId="{D2A8A928-0134-BE44-A82B-97F560A67F0E}" srcOrd="1" destOrd="0" presId="urn:microsoft.com/office/officeart/2005/8/layout/orgChart1"/>
    <dgm:cxn modelId="{8FD6E956-D6EB-454D-A149-E86B5EF6DA3B}" srcId="{A3E9437F-9C3C-E34C-A400-1CE3C243971D}" destId="{AF85CB8E-5D61-3D47-A656-A972C9345F60}" srcOrd="0" destOrd="0" parTransId="{6E54052C-31FB-8743-9450-DDE446DFB915}" sibTransId="{4EFD92E0-BDA3-1E40-A572-72FBCD50C27C}"/>
    <dgm:cxn modelId="{79A2F5E8-7385-404B-A890-D6E6AE9463FD}" type="presOf" srcId="{976E4F19-879C-7643-BBF6-DC0B900E4C23}" destId="{FA635CA1-153B-A54B-A731-A6F15BA658C3}" srcOrd="0" destOrd="0" presId="urn:microsoft.com/office/officeart/2005/8/layout/orgChart1"/>
    <dgm:cxn modelId="{E8B90916-456C-AE4B-8100-439B785E7E0E}" type="presOf" srcId="{8008200B-BBF4-C34F-9E0A-6A8FACFCE9C2}" destId="{146C7A54-0267-894C-A005-3F3FF25556CF}" srcOrd="0" destOrd="0" presId="urn:microsoft.com/office/officeart/2005/8/layout/orgChart1"/>
    <dgm:cxn modelId="{2A239F54-FE26-5F4E-A63E-C483FBE79CD0}" type="presOf" srcId="{A3E9437F-9C3C-E34C-A400-1CE3C243971D}" destId="{A6B2FCD0-17B5-CD47-8554-5FF003CDDD0A}" srcOrd="1" destOrd="0" presId="urn:microsoft.com/office/officeart/2005/8/layout/orgChart1"/>
    <dgm:cxn modelId="{F5000B33-18D0-1141-B6AF-D244153B9386}" type="presOf" srcId="{AF85CB8E-5D61-3D47-A656-A972C9345F60}" destId="{D54238D9-0135-D94C-97CD-503FDA5EAA1F}" srcOrd="0" destOrd="0" presId="urn:microsoft.com/office/officeart/2005/8/layout/orgChart1"/>
    <dgm:cxn modelId="{FC1D78FA-7A29-BD46-A7CA-0E1BD789903F}" type="presOf" srcId="{745EB2EE-0949-0442-B773-205310A3320F}" destId="{505B4E42-416D-3747-9D92-E566E235EE40}" srcOrd="0" destOrd="0" presId="urn:microsoft.com/office/officeart/2005/8/layout/orgChart1"/>
    <dgm:cxn modelId="{8B213502-41EA-DF4E-815B-8B9C4FD47907}" srcId="{A3E9437F-9C3C-E34C-A400-1CE3C243971D}" destId="{901FDC7D-0CAE-7146-98B8-87156527B32A}" srcOrd="1" destOrd="0" parTransId="{2513AA38-9FBD-A64D-8154-B4C1F0B1129E}" sibTransId="{B8057310-8159-8745-AFFF-A702D76B90B7}"/>
    <dgm:cxn modelId="{8CB03053-369C-4542-9278-A8E05FD51DB8}" type="presParOf" srcId="{505B4E42-416D-3747-9D92-E566E235EE40}" destId="{918738EF-54E5-664D-8D65-96E617B700D2}" srcOrd="0" destOrd="0" presId="urn:microsoft.com/office/officeart/2005/8/layout/orgChart1"/>
    <dgm:cxn modelId="{41E36FAF-2FB7-9646-BE33-947295B4CFFE}" type="presParOf" srcId="{918738EF-54E5-664D-8D65-96E617B700D2}" destId="{A11912A2-5D65-DB45-B178-9EC5336B6D01}" srcOrd="0" destOrd="0" presId="urn:microsoft.com/office/officeart/2005/8/layout/orgChart1"/>
    <dgm:cxn modelId="{E848BDEB-7DC9-A343-83F2-810A5C98316A}" type="presParOf" srcId="{A11912A2-5D65-DB45-B178-9EC5336B6D01}" destId="{BED16F5D-13D0-324A-BFA9-D5C7631849E8}" srcOrd="0" destOrd="0" presId="urn:microsoft.com/office/officeart/2005/8/layout/orgChart1"/>
    <dgm:cxn modelId="{6C8E4AD3-DEF9-3F47-B5DF-D6CA8185E535}" type="presParOf" srcId="{A11912A2-5D65-DB45-B178-9EC5336B6D01}" destId="{A6B2FCD0-17B5-CD47-8554-5FF003CDDD0A}" srcOrd="1" destOrd="0" presId="urn:microsoft.com/office/officeart/2005/8/layout/orgChart1"/>
    <dgm:cxn modelId="{FF0D3D27-BF17-6045-80D5-DC0D030C5DFF}" type="presParOf" srcId="{918738EF-54E5-664D-8D65-96E617B700D2}" destId="{80FCD6C3-6EF9-5A47-936D-BDD7FAA9EBCD}" srcOrd="1" destOrd="0" presId="urn:microsoft.com/office/officeart/2005/8/layout/orgChart1"/>
    <dgm:cxn modelId="{808FF9D6-4168-2940-B9BF-7FC9E1002A1A}" type="presParOf" srcId="{80FCD6C3-6EF9-5A47-936D-BDD7FAA9EBCD}" destId="{3D598CA8-CE4F-1247-89F8-B87E18606544}" srcOrd="0" destOrd="0" presId="urn:microsoft.com/office/officeart/2005/8/layout/orgChart1"/>
    <dgm:cxn modelId="{4EB84F21-A7D2-CA42-86EA-BA4ED587B8F5}" type="presParOf" srcId="{80FCD6C3-6EF9-5A47-936D-BDD7FAA9EBCD}" destId="{E32F5F3E-771B-9543-9609-903B21C1E316}" srcOrd="1" destOrd="0" presId="urn:microsoft.com/office/officeart/2005/8/layout/orgChart1"/>
    <dgm:cxn modelId="{FF697F4B-49E7-F94B-8F0A-A43CE1420DC4}" type="presParOf" srcId="{E32F5F3E-771B-9543-9609-903B21C1E316}" destId="{ED1F5587-6CFB-A340-9F16-A44C1F4CC6B0}" srcOrd="0" destOrd="0" presId="urn:microsoft.com/office/officeart/2005/8/layout/orgChart1"/>
    <dgm:cxn modelId="{DD99A5F4-80A8-9B40-A8B8-4E5C4C6B458D}" type="presParOf" srcId="{ED1F5587-6CFB-A340-9F16-A44C1F4CC6B0}" destId="{D54238D9-0135-D94C-97CD-503FDA5EAA1F}" srcOrd="0" destOrd="0" presId="urn:microsoft.com/office/officeart/2005/8/layout/orgChart1"/>
    <dgm:cxn modelId="{8C632402-9A12-1248-8162-AA6546AD3E4D}" type="presParOf" srcId="{ED1F5587-6CFB-A340-9F16-A44C1F4CC6B0}" destId="{259482C8-D8F2-9345-956E-F2E1C651B57E}" srcOrd="1" destOrd="0" presId="urn:microsoft.com/office/officeart/2005/8/layout/orgChart1"/>
    <dgm:cxn modelId="{441DCAD1-9E66-FC44-BC15-A840114C4C6F}" type="presParOf" srcId="{E32F5F3E-771B-9543-9609-903B21C1E316}" destId="{88BFE565-1D87-0247-8BAE-64988BC7C86E}" srcOrd="1" destOrd="0" presId="urn:microsoft.com/office/officeart/2005/8/layout/orgChart1"/>
    <dgm:cxn modelId="{1AEC9825-E017-0740-B1EB-99F06DC8BCCF}" type="presParOf" srcId="{E32F5F3E-771B-9543-9609-903B21C1E316}" destId="{231861E5-F4DE-D14B-8BDC-0FDCE561AE95}" srcOrd="2" destOrd="0" presId="urn:microsoft.com/office/officeart/2005/8/layout/orgChart1"/>
    <dgm:cxn modelId="{1F4B3965-BD58-D54D-B12D-C8FDAC873B51}" type="presParOf" srcId="{80FCD6C3-6EF9-5A47-936D-BDD7FAA9EBCD}" destId="{8272C170-D2B9-4041-A2D6-ED56A76D35AC}" srcOrd="2" destOrd="0" presId="urn:microsoft.com/office/officeart/2005/8/layout/orgChart1"/>
    <dgm:cxn modelId="{34DC06A8-5594-6E43-813A-542CA7CA336A}" type="presParOf" srcId="{80FCD6C3-6EF9-5A47-936D-BDD7FAA9EBCD}" destId="{9418C464-CDF6-9A41-8AA5-2E62EBB6FABC}" srcOrd="3" destOrd="0" presId="urn:microsoft.com/office/officeart/2005/8/layout/orgChart1"/>
    <dgm:cxn modelId="{C5352A75-B3A7-5245-839B-8B0A9083BD3B}" type="presParOf" srcId="{9418C464-CDF6-9A41-8AA5-2E62EBB6FABC}" destId="{7CE21D17-546C-174B-9476-FBA206725DA6}" srcOrd="0" destOrd="0" presId="urn:microsoft.com/office/officeart/2005/8/layout/orgChart1"/>
    <dgm:cxn modelId="{8A7A4E23-DA97-0545-AC6D-D1DE4A0065C1}" type="presParOf" srcId="{7CE21D17-546C-174B-9476-FBA206725DA6}" destId="{331F072A-F9AE-724D-A959-EB296343E632}" srcOrd="0" destOrd="0" presId="urn:microsoft.com/office/officeart/2005/8/layout/orgChart1"/>
    <dgm:cxn modelId="{1C5A4648-BCE0-7C45-95AA-24A9D41E8A02}" type="presParOf" srcId="{7CE21D17-546C-174B-9476-FBA206725DA6}" destId="{DE5606EB-CEC6-7442-B211-291267B0AB5D}" srcOrd="1" destOrd="0" presId="urn:microsoft.com/office/officeart/2005/8/layout/orgChart1"/>
    <dgm:cxn modelId="{DB41F713-A6C6-EB4F-B089-10318112A7C3}" type="presParOf" srcId="{9418C464-CDF6-9A41-8AA5-2E62EBB6FABC}" destId="{0FB36691-3569-854F-9F4C-CDEF429F488A}" srcOrd="1" destOrd="0" presId="urn:microsoft.com/office/officeart/2005/8/layout/orgChart1"/>
    <dgm:cxn modelId="{2FB2179F-C3D7-F445-A9A6-787284FB2247}" type="presParOf" srcId="{9418C464-CDF6-9A41-8AA5-2E62EBB6FABC}" destId="{0DE4A445-FC4F-4847-AD46-984E42DD4C75}" srcOrd="2" destOrd="0" presId="urn:microsoft.com/office/officeart/2005/8/layout/orgChart1"/>
    <dgm:cxn modelId="{CE4E3415-9747-4A44-90FB-10031B8268EB}" type="presParOf" srcId="{80FCD6C3-6EF9-5A47-936D-BDD7FAA9EBCD}" destId="{146C7A54-0267-894C-A005-3F3FF25556CF}" srcOrd="4" destOrd="0" presId="urn:microsoft.com/office/officeart/2005/8/layout/orgChart1"/>
    <dgm:cxn modelId="{1CC584CD-4E6F-A044-AFB5-F34B295CBA8C}" type="presParOf" srcId="{80FCD6C3-6EF9-5A47-936D-BDD7FAA9EBCD}" destId="{607BC6F9-15E5-B141-AACB-358E84163E56}" srcOrd="5" destOrd="0" presId="urn:microsoft.com/office/officeart/2005/8/layout/orgChart1"/>
    <dgm:cxn modelId="{15C18E91-9F47-1441-8E75-4FDCB33E304C}" type="presParOf" srcId="{607BC6F9-15E5-B141-AACB-358E84163E56}" destId="{DAE8A159-005E-B64D-A08A-C17E1AC2728E}" srcOrd="0" destOrd="0" presId="urn:microsoft.com/office/officeart/2005/8/layout/orgChart1"/>
    <dgm:cxn modelId="{8E2AE9D3-478D-2842-859F-8A4EA2907885}" type="presParOf" srcId="{DAE8A159-005E-B64D-A08A-C17E1AC2728E}" destId="{FA635CA1-153B-A54B-A731-A6F15BA658C3}" srcOrd="0" destOrd="0" presId="urn:microsoft.com/office/officeart/2005/8/layout/orgChart1"/>
    <dgm:cxn modelId="{F5774555-105B-294A-A401-AB4974BB1349}" type="presParOf" srcId="{DAE8A159-005E-B64D-A08A-C17E1AC2728E}" destId="{D2A8A928-0134-BE44-A82B-97F560A67F0E}" srcOrd="1" destOrd="0" presId="urn:microsoft.com/office/officeart/2005/8/layout/orgChart1"/>
    <dgm:cxn modelId="{336CDE4C-6AC3-7242-BB17-E3A45236B601}" type="presParOf" srcId="{607BC6F9-15E5-B141-AACB-358E84163E56}" destId="{8442EFB8-93DA-C64F-AC12-1F3CEACE7E7C}" srcOrd="1" destOrd="0" presId="urn:microsoft.com/office/officeart/2005/8/layout/orgChart1"/>
    <dgm:cxn modelId="{8DBCA247-438D-8740-AD02-6558089ED11F}" type="presParOf" srcId="{607BC6F9-15E5-B141-AACB-358E84163E56}" destId="{9631FE44-1787-2C4C-BAF5-E6E3853B995B}" srcOrd="2" destOrd="0" presId="urn:microsoft.com/office/officeart/2005/8/layout/orgChart1"/>
    <dgm:cxn modelId="{B8AABE84-7CEF-3B4F-8C05-3309AE2BCB59}" type="presParOf" srcId="{918738EF-54E5-664D-8D65-96E617B700D2}" destId="{3B3BC214-D131-0948-A418-70AE293111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C7A54-0267-894C-A005-3F3FF25556CF}">
      <dsp:nvSpPr>
        <dsp:cNvPr id="0" name=""/>
        <dsp:cNvSpPr/>
      </dsp:nvSpPr>
      <dsp:spPr>
        <a:xfrm>
          <a:off x="7064374" y="2776862"/>
          <a:ext cx="4468860" cy="2307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3566"/>
              </a:lnTo>
              <a:lnTo>
                <a:pt x="4468860" y="1153566"/>
              </a:lnTo>
              <a:lnTo>
                <a:pt x="4468860" y="2307132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2C170-D2B9-4041-A2D6-ED56A76D35AC}">
      <dsp:nvSpPr>
        <dsp:cNvPr id="0" name=""/>
        <dsp:cNvSpPr/>
      </dsp:nvSpPr>
      <dsp:spPr>
        <a:xfrm>
          <a:off x="7016952" y="2776862"/>
          <a:ext cx="91440" cy="2307132"/>
        </a:xfrm>
        <a:custGeom>
          <a:avLst/>
          <a:gdLst/>
          <a:ahLst/>
          <a:cxnLst/>
          <a:rect l="0" t="0" r="0" b="0"/>
          <a:pathLst>
            <a:path>
              <a:moveTo>
                <a:pt x="47422" y="0"/>
              </a:moveTo>
              <a:lnTo>
                <a:pt x="47422" y="1153566"/>
              </a:lnTo>
              <a:lnTo>
                <a:pt x="45720" y="1153566"/>
              </a:lnTo>
              <a:lnTo>
                <a:pt x="45720" y="2307132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598CA8-CE4F-1247-89F8-B87E18606544}">
      <dsp:nvSpPr>
        <dsp:cNvPr id="0" name=""/>
        <dsp:cNvSpPr/>
      </dsp:nvSpPr>
      <dsp:spPr>
        <a:xfrm>
          <a:off x="2592053" y="2776862"/>
          <a:ext cx="4472321" cy="2311618"/>
        </a:xfrm>
        <a:custGeom>
          <a:avLst/>
          <a:gdLst/>
          <a:ahLst/>
          <a:cxnLst/>
          <a:rect l="0" t="0" r="0" b="0"/>
          <a:pathLst>
            <a:path>
              <a:moveTo>
                <a:pt x="4472321" y="0"/>
              </a:moveTo>
              <a:lnTo>
                <a:pt x="4472321" y="1158051"/>
              </a:lnTo>
              <a:lnTo>
                <a:pt x="0" y="1158051"/>
              </a:lnTo>
              <a:lnTo>
                <a:pt x="0" y="2311618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D16F5D-13D0-324A-BFA9-D5C7631849E8}">
      <dsp:nvSpPr>
        <dsp:cNvPr id="0" name=""/>
        <dsp:cNvSpPr/>
      </dsp:nvSpPr>
      <dsp:spPr>
        <a:xfrm rot="5400000">
          <a:off x="5676964" y="2810"/>
          <a:ext cx="2774821" cy="2774052"/>
        </a:xfrm>
        <a:prstGeom prst="snip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>
            <a:solidFill>
              <a:schemeClr val="bg2"/>
            </a:solidFill>
            <a:latin typeface="FS Me" charset="0"/>
            <a:ea typeface="FS Me" charset="0"/>
            <a:cs typeface="FS Me" charset="0"/>
          </a:endParaRPr>
        </a:p>
      </dsp:txBody>
      <dsp:txXfrm>
        <a:off x="5676964" y="2810"/>
        <a:ext cx="2543645" cy="2542876"/>
      </dsp:txXfrm>
    </dsp:sp>
    <dsp:sp modelId="{D54238D9-0135-D94C-97CD-503FDA5EAA1F}">
      <dsp:nvSpPr>
        <dsp:cNvPr id="0" name=""/>
        <dsp:cNvSpPr/>
      </dsp:nvSpPr>
      <dsp:spPr>
        <a:xfrm rot="5400000">
          <a:off x="1512041" y="5088480"/>
          <a:ext cx="2160025" cy="2163376"/>
        </a:xfrm>
        <a:prstGeom prst="snip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>
            <a:solidFill>
              <a:schemeClr val="bg2"/>
            </a:solidFill>
            <a:latin typeface="FS Me" charset="0"/>
            <a:ea typeface="FS Me" charset="0"/>
            <a:cs typeface="FS Me" charset="0"/>
          </a:endParaRPr>
        </a:p>
      </dsp:txBody>
      <dsp:txXfrm>
        <a:off x="1512041" y="5088480"/>
        <a:ext cx="1980019" cy="1983370"/>
      </dsp:txXfrm>
    </dsp:sp>
    <dsp:sp modelId="{331F072A-F9AE-724D-A959-EB296343E632}">
      <dsp:nvSpPr>
        <dsp:cNvPr id="0" name=""/>
        <dsp:cNvSpPr/>
      </dsp:nvSpPr>
      <dsp:spPr>
        <a:xfrm rot="5400000">
          <a:off x="5980956" y="5083994"/>
          <a:ext cx="2163431" cy="2163376"/>
        </a:xfrm>
        <a:prstGeom prst="snip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solidFill>
                <a:schemeClr val="bg2"/>
              </a:solidFill>
              <a:latin typeface="FS Me" charset="0"/>
              <a:ea typeface="FS Me" charset="0"/>
              <a:cs typeface="FS Me" charset="0"/>
            </a:rPr>
            <a:t>[Text]</a:t>
          </a:r>
        </a:p>
      </dsp:txBody>
      <dsp:txXfrm>
        <a:off x="5980956" y="5083994"/>
        <a:ext cx="1983146" cy="1983091"/>
      </dsp:txXfrm>
    </dsp:sp>
    <dsp:sp modelId="{FA635CA1-153B-A54B-A731-A6F15BA658C3}">
      <dsp:nvSpPr>
        <dsp:cNvPr id="0" name=""/>
        <dsp:cNvSpPr/>
      </dsp:nvSpPr>
      <dsp:spPr>
        <a:xfrm rot="5400000">
          <a:off x="10451520" y="5083994"/>
          <a:ext cx="2163431" cy="2163376"/>
        </a:xfrm>
        <a:prstGeom prst="snip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>
            <a:solidFill>
              <a:schemeClr val="bg2"/>
            </a:solidFill>
            <a:latin typeface="FS Me" charset="0"/>
            <a:ea typeface="FS Me" charset="0"/>
            <a:cs typeface="FS Me" charset="0"/>
          </a:endParaRPr>
        </a:p>
      </dsp:txBody>
      <dsp:txXfrm>
        <a:off x="10451520" y="5083994"/>
        <a:ext cx="1983146" cy="1983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8B80A-B0F3-0A48-B154-A735BE9373C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3306A-A963-D74D-A8A0-16A857EBEFBA}" type="datetimeFigureOut">
              <a:rPr lang="en-US" smtClean="0"/>
              <a:t>9/28/2017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92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02204-EF3C-C746-BC77-B7A4F9F90469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F1B60-339C-0E40-A0DB-0F8C0B447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6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1pPr>
    <a:lvl2pPr marL="646527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2pPr>
    <a:lvl3pPr marL="1293053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3pPr>
    <a:lvl4pPr marL="1939580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4pPr>
    <a:lvl5pPr marL="2586106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5pPr>
    <a:lvl6pPr marL="3232633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6pPr>
    <a:lvl7pPr marL="3879159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7pPr>
    <a:lvl8pPr marL="4525686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8pPr>
    <a:lvl9pPr marL="5172212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ibusinessintelligence.com/" TargetMode="External"/><Relationship Id="rId2" Type="http://schemas.openxmlformats.org/officeDocument/2006/relationships/hyperlink" Target="mailto:info@informa.com" TargetMode="External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2_LIVEST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10691813"/>
          </a:xfrm>
          <a:custGeom>
            <a:avLst/>
            <a:gdLst>
              <a:gd name="connsiteX0" fmla="*/ 0 w 15119350"/>
              <a:gd name="connsiteY0" fmla="*/ 0 h 10691813"/>
              <a:gd name="connsiteX1" fmla="*/ 4697812 w 15119350"/>
              <a:gd name="connsiteY1" fmla="*/ 0 h 10691813"/>
              <a:gd name="connsiteX2" fmla="*/ 15119350 w 15119350"/>
              <a:gd name="connsiteY2" fmla="*/ 5199126 h 10691813"/>
              <a:gd name="connsiteX3" fmla="*/ 15119350 w 15119350"/>
              <a:gd name="connsiteY3" fmla="*/ 9083618 h 10691813"/>
              <a:gd name="connsiteX4" fmla="*/ 7661217 w 15119350"/>
              <a:gd name="connsiteY4" fmla="*/ 10691813 h 10691813"/>
              <a:gd name="connsiteX5" fmla="*/ 0 w 15119350"/>
              <a:gd name="connsiteY5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19350" h="10691813">
                <a:moveTo>
                  <a:pt x="0" y="0"/>
                </a:moveTo>
                <a:lnTo>
                  <a:pt x="4697812" y="0"/>
                </a:lnTo>
                <a:lnTo>
                  <a:pt x="15119350" y="5199126"/>
                </a:lnTo>
                <a:lnTo>
                  <a:pt x="15119350" y="9083618"/>
                </a:lnTo>
                <a:lnTo>
                  <a:pt x="7661217" y="10691813"/>
                </a:lnTo>
                <a:lnTo>
                  <a:pt x="0" y="10691813"/>
                </a:lnTo>
                <a:close/>
              </a:path>
            </a:pathLst>
          </a:custGeom>
        </p:spPr>
      </p:pic>
      <p:sp>
        <p:nvSpPr>
          <p:cNvPr id="5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973323" y="2737293"/>
            <a:ext cx="8069077" cy="29060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000" baseline="0">
                <a:solidFill>
                  <a:schemeClr val="bg2"/>
                </a:solidFill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974284" y="5794955"/>
            <a:ext cx="7780004" cy="2166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2"/>
                </a:solidFill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A brief sentence that summaries the content</a:t>
            </a:r>
          </a:p>
        </p:txBody>
      </p:sp>
    </p:spTree>
    <p:extLst>
      <p:ext uri="{BB962C8B-B14F-4D97-AF65-F5344CB8AC3E}">
        <p14:creationId xmlns:p14="http://schemas.microsoft.com/office/powerpoint/2010/main" val="378721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5138" y="1201938"/>
            <a:ext cx="14122400" cy="774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Title to go here 40pt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5139" y="2466975"/>
            <a:ext cx="14122400" cy="374513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LucidaGrande" charset="0"/>
              <a:buChar char="‣"/>
              <a:tabLst/>
              <a:defRPr sz="2000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Text Body 20pt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LucidaGrande" charset="0"/>
              <a:buChar char="‣"/>
              <a:tabLst/>
              <a:defRPr/>
            </a:pPr>
            <a:r>
              <a:rPr lang="en-US" dirty="0"/>
              <a:t>Text Body 20pt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LucidaGrande" charset="0"/>
              <a:buChar char="‣"/>
              <a:tabLst/>
              <a:defRPr/>
            </a:pPr>
            <a:r>
              <a:rPr lang="en-US" dirty="0"/>
              <a:t>Text Body 20pt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LucidaGrande" charset="0"/>
              <a:buChar char="‣"/>
              <a:tabLst/>
              <a:defRPr/>
            </a:pPr>
            <a:r>
              <a:rPr lang="en-US" dirty="0"/>
              <a:t>Text Body 20pt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LucidaGrande" charset="0"/>
              <a:buChar char="‣"/>
              <a:tabLst/>
              <a:defRPr/>
            </a:pPr>
            <a:r>
              <a:rPr lang="en-US" dirty="0"/>
              <a:t>Text Body 20pt</a:t>
            </a:r>
          </a:p>
          <a:p>
            <a:pPr lvl="0"/>
            <a:endParaRPr lang="en-US" dirty="0"/>
          </a:p>
        </p:txBody>
      </p:sp>
      <p:sp>
        <p:nvSpPr>
          <p:cNvPr id="16" name="SmartArt Placeholder 15"/>
          <p:cNvSpPr>
            <a:spLocks noGrp="1"/>
          </p:cNvSpPr>
          <p:nvPr>
            <p:ph type="dgm" sz="quarter" idx="12" hasCustomPrompt="1"/>
          </p:nvPr>
        </p:nvSpPr>
        <p:spPr>
          <a:xfrm>
            <a:off x="1502569" y="4746171"/>
            <a:ext cx="10218737" cy="50505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FS Me" charset="0"/>
                <a:ea typeface="FS Me" charset="0"/>
                <a:cs typeface="FS Me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684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5138" y="1201938"/>
            <a:ext cx="14122400" cy="774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Title to go here 40pt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5138" y="6803136"/>
            <a:ext cx="8038781" cy="268643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LucidaGrande" charset="0"/>
              <a:buChar char="‣"/>
              <a:tabLst/>
              <a:defRPr sz="2000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Text Body 20pt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LucidaGrande" charset="0"/>
              <a:buChar char="‣"/>
              <a:tabLst/>
              <a:defRPr/>
            </a:pPr>
            <a:r>
              <a:rPr lang="en-US" dirty="0"/>
              <a:t>Text Body 20pt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LucidaGrande" charset="0"/>
              <a:buChar char="‣"/>
              <a:tabLst/>
              <a:defRPr/>
            </a:pPr>
            <a:r>
              <a:rPr lang="en-US" dirty="0"/>
              <a:t>Text Body 20pt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LucidaGrande" charset="0"/>
              <a:buChar char="‣"/>
              <a:tabLst/>
              <a:defRPr/>
            </a:pPr>
            <a:r>
              <a:rPr lang="en-US" dirty="0"/>
              <a:t>Text Body 20pt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LucidaGrande" charset="0"/>
              <a:buChar char="‣"/>
              <a:tabLst/>
              <a:defRPr/>
            </a:pPr>
            <a:r>
              <a:rPr lang="en-US" dirty="0"/>
              <a:t>Text Body 20pt</a:t>
            </a:r>
          </a:p>
          <a:p>
            <a:pPr lvl="0"/>
            <a:endParaRPr lang="en-US" dirty="0"/>
          </a:p>
        </p:txBody>
      </p:sp>
      <p:sp>
        <p:nvSpPr>
          <p:cNvPr id="5" name="SmartArt Placeholder 15"/>
          <p:cNvSpPr>
            <a:spLocks noGrp="1"/>
          </p:cNvSpPr>
          <p:nvPr>
            <p:ph type="dgm" sz="quarter" idx="12" hasCustomPrompt="1"/>
          </p:nvPr>
        </p:nvSpPr>
        <p:spPr>
          <a:xfrm>
            <a:off x="8796528" y="2466975"/>
            <a:ext cx="5791010" cy="70427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FS Me" charset="0"/>
                <a:ea typeface="FS Me" charset="0"/>
                <a:cs typeface="FS Me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3419856"/>
            <a:ext cx="8038781" cy="32350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LucidaGrande" charset="0"/>
              <a:buNone/>
              <a:tabLst/>
              <a:defRPr sz="2500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Text Body 25pt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5138" y="2466975"/>
            <a:ext cx="8038781" cy="8065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LucidaGrande" charset="0"/>
              <a:buNone/>
              <a:tabLst/>
              <a:defRPr sz="3000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Sub Heading 30pt</a:t>
            </a:r>
          </a:p>
        </p:txBody>
      </p:sp>
    </p:spTree>
    <p:extLst>
      <p:ext uri="{BB962C8B-B14F-4D97-AF65-F5344CB8AC3E}">
        <p14:creationId xmlns:p14="http://schemas.microsoft.com/office/powerpoint/2010/main" val="643282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5138" y="1201938"/>
            <a:ext cx="14122400" cy="774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Title to go here 40pt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7082971" y="2466975"/>
            <a:ext cx="7504567" cy="7069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5138" y="3530277"/>
            <a:ext cx="6327775" cy="60058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Text Body 20pt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2466975"/>
            <a:ext cx="6327775" cy="9244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Sub Heading 25pt</a:t>
            </a:r>
          </a:p>
        </p:txBody>
      </p:sp>
    </p:spTree>
    <p:extLst>
      <p:ext uri="{BB962C8B-B14F-4D97-AF65-F5344CB8AC3E}">
        <p14:creationId xmlns:p14="http://schemas.microsoft.com/office/powerpoint/2010/main" val="1691963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5138" y="1201938"/>
            <a:ext cx="14122400" cy="774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Title to go here 40pt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5138" y="2466975"/>
            <a:ext cx="14122400" cy="7069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Text Body 20pt</a:t>
            </a:r>
          </a:p>
        </p:txBody>
      </p:sp>
    </p:spTree>
    <p:extLst>
      <p:ext uri="{BB962C8B-B14F-4D97-AF65-F5344CB8AC3E}">
        <p14:creationId xmlns:p14="http://schemas.microsoft.com/office/powerpoint/2010/main" val="164290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5138" y="1201938"/>
            <a:ext cx="14122400" cy="774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Title to go here 45pt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5138" y="2466975"/>
            <a:ext cx="6886638" cy="1629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1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Text Body 35pt Bold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700900" y="2466975"/>
            <a:ext cx="6886638" cy="1629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Text Body 25pt Bold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5138" y="4314063"/>
            <a:ext cx="6886638" cy="1629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Text Body 35pt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700900" y="4314063"/>
            <a:ext cx="6886638" cy="1629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Text Body 25pt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65138" y="6161151"/>
            <a:ext cx="6886638" cy="1629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Text Body 30pt Bold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700900" y="6161151"/>
            <a:ext cx="6886638" cy="1629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Text Body 20pt Bold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65138" y="8008239"/>
            <a:ext cx="6886638" cy="1629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Text Body 30pt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7700900" y="8008239"/>
            <a:ext cx="6886638" cy="1629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Text Body 20pt</a:t>
            </a:r>
          </a:p>
        </p:txBody>
      </p:sp>
    </p:spTree>
    <p:extLst>
      <p:ext uri="{BB962C8B-B14F-4D97-AF65-F5344CB8AC3E}">
        <p14:creationId xmlns:p14="http://schemas.microsoft.com/office/powerpoint/2010/main" val="1213273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5138" y="2466975"/>
            <a:ext cx="14122400" cy="7069138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5138" y="1201938"/>
            <a:ext cx="14122400" cy="774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Title to go here 40pt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84453" y="2757261"/>
            <a:ext cx="13439548" cy="648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2"/>
                </a:solidFill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Text Body 20pt</a:t>
            </a:r>
          </a:p>
        </p:txBody>
      </p:sp>
    </p:spTree>
    <p:extLst>
      <p:ext uri="{BB962C8B-B14F-4D97-AF65-F5344CB8AC3E}">
        <p14:creationId xmlns:p14="http://schemas.microsoft.com/office/powerpoint/2010/main" val="1294666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5138" y="1201938"/>
            <a:ext cx="14122400" cy="774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Title to go here 40pt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65138" y="2466975"/>
            <a:ext cx="14122400" cy="7069138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84453" y="3690940"/>
            <a:ext cx="13439548" cy="1772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2"/>
                </a:solidFill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Text Body 28pt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84453" y="2700338"/>
            <a:ext cx="13439548" cy="757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 baseline="0">
                <a:solidFill>
                  <a:schemeClr val="bg2"/>
                </a:solidFill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Sub Heading 34pt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84453" y="5696615"/>
            <a:ext cx="13439548" cy="1772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Text Body 24pt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784453" y="7702290"/>
            <a:ext cx="13439548" cy="1772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2"/>
                </a:solidFill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Text Body 20pt</a:t>
            </a:r>
          </a:p>
        </p:txBody>
      </p:sp>
    </p:spTree>
    <p:extLst>
      <p:ext uri="{BB962C8B-B14F-4D97-AF65-F5344CB8AC3E}">
        <p14:creationId xmlns:p14="http://schemas.microsoft.com/office/powerpoint/2010/main" val="1430156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5138" y="2466975"/>
            <a:ext cx="14122400" cy="7069138"/>
          </a:xfrm>
          <a:prstGeom prst="rect">
            <a:avLst/>
          </a:prstGeom>
          <a:solidFill>
            <a:schemeClr val="accent6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5138" y="1201938"/>
            <a:ext cx="14122400" cy="774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Title to go here 40pt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84453" y="2757261"/>
            <a:ext cx="13439548" cy="648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Text Body 20pt</a:t>
            </a:r>
          </a:p>
        </p:txBody>
      </p:sp>
    </p:spTree>
    <p:extLst>
      <p:ext uri="{BB962C8B-B14F-4D97-AF65-F5344CB8AC3E}">
        <p14:creationId xmlns:p14="http://schemas.microsoft.com/office/powerpoint/2010/main" val="351892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5138" y="1201938"/>
            <a:ext cx="14122400" cy="774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Title to go here 45pt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5138" y="3071813"/>
            <a:ext cx="6835775" cy="2871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Text Body 35pt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751763" y="3071813"/>
            <a:ext cx="6835775" cy="2871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Text Body 25pt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5138" y="6943493"/>
            <a:ext cx="6835775" cy="27815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Text Body 30pt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751763" y="6943493"/>
            <a:ext cx="6835775" cy="27815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Text Body 20pt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65137" y="2381251"/>
            <a:ext cx="6835775" cy="590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1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Sub heading 35pt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751763" y="2381251"/>
            <a:ext cx="6835775" cy="590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Sub heading 25pt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65137" y="6248400"/>
            <a:ext cx="6835775" cy="590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Sub heading 30pt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7751763" y="6248400"/>
            <a:ext cx="6835775" cy="590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Sub heading 20pt</a:t>
            </a:r>
          </a:p>
        </p:txBody>
      </p:sp>
    </p:spTree>
    <p:extLst>
      <p:ext uri="{BB962C8B-B14F-4D97-AF65-F5344CB8AC3E}">
        <p14:creationId xmlns:p14="http://schemas.microsoft.com/office/powerpoint/2010/main" val="1972856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5138" y="1201938"/>
            <a:ext cx="14122400" cy="774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Title to go here 45pt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5138" y="3071813"/>
            <a:ext cx="6835775" cy="3745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Text Body 35pt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751763" y="3071813"/>
            <a:ext cx="6835775" cy="3745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Text Body 25pt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5138" y="7039405"/>
            <a:ext cx="6835775" cy="2685619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LucidaGrande" charset="0"/>
              <a:buChar char="‣"/>
              <a:tabLst/>
              <a:defRPr sz="3000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Text Body 30pt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LucidaGrande" charset="0"/>
              <a:buChar char="‣"/>
              <a:tabLst/>
              <a:defRPr/>
            </a:pPr>
            <a:r>
              <a:rPr lang="en-US" dirty="0"/>
              <a:t>Text Body 30pt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LucidaGrande" charset="0"/>
              <a:buChar char="‣"/>
              <a:tabLst/>
              <a:defRPr/>
            </a:pPr>
            <a:r>
              <a:rPr lang="en-US" dirty="0"/>
              <a:t>Text Body 30pt</a:t>
            </a:r>
          </a:p>
          <a:p>
            <a:pPr lvl="0"/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751763" y="7039405"/>
            <a:ext cx="6835775" cy="268561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LucidaGrande" charset="0"/>
              <a:buChar char="‣"/>
              <a:tabLst/>
              <a:defRPr sz="2000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Text Body 20pt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LucidaGrande" charset="0"/>
              <a:buChar char="‣"/>
              <a:tabLst/>
              <a:defRPr/>
            </a:pPr>
            <a:r>
              <a:rPr lang="en-US" dirty="0"/>
              <a:t>Text Body 20pt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LucidaGrande" charset="0"/>
              <a:buChar char="‣"/>
              <a:tabLst/>
              <a:defRPr/>
            </a:pPr>
            <a:r>
              <a:rPr lang="en-US" dirty="0"/>
              <a:t>Text Body 20pt</a:t>
            </a:r>
          </a:p>
          <a:p>
            <a:pPr lvl="0"/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65137" y="2381251"/>
            <a:ext cx="6835775" cy="590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1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Sub heading 35pt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751763" y="2381251"/>
            <a:ext cx="6835775" cy="590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Sub heading 25pt</a:t>
            </a:r>
          </a:p>
        </p:txBody>
      </p:sp>
    </p:spTree>
    <p:extLst>
      <p:ext uri="{BB962C8B-B14F-4D97-AF65-F5344CB8AC3E}">
        <p14:creationId xmlns:p14="http://schemas.microsoft.com/office/powerpoint/2010/main" val="113960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3_TRANSPOR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8" y="0"/>
            <a:ext cx="15119350" cy="10691813"/>
          </a:xfrm>
          <a:custGeom>
            <a:avLst/>
            <a:gdLst>
              <a:gd name="connsiteX0" fmla="*/ 0 w 15119350"/>
              <a:gd name="connsiteY0" fmla="*/ 0 h 10691813"/>
              <a:gd name="connsiteX1" fmla="*/ 4697812 w 15119350"/>
              <a:gd name="connsiteY1" fmla="*/ 0 h 10691813"/>
              <a:gd name="connsiteX2" fmla="*/ 15119350 w 15119350"/>
              <a:gd name="connsiteY2" fmla="*/ 5199126 h 10691813"/>
              <a:gd name="connsiteX3" fmla="*/ 15119350 w 15119350"/>
              <a:gd name="connsiteY3" fmla="*/ 9083618 h 10691813"/>
              <a:gd name="connsiteX4" fmla="*/ 7661217 w 15119350"/>
              <a:gd name="connsiteY4" fmla="*/ 10691813 h 10691813"/>
              <a:gd name="connsiteX5" fmla="*/ 0 w 15119350"/>
              <a:gd name="connsiteY5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19350" h="10691813">
                <a:moveTo>
                  <a:pt x="0" y="0"/>
                </a:moveTo>
                <a:lnTo>
                  <a:pt x="4697812" y="0"/>
                </a:lnTo>
                <a:lnTo>
                  <a:pt x="15119350" y="5199126"/>
                </a:lnTo>
                <a:lnTo>
                  <a:pt x="15119350" y="9083618"/>
                </a:lnTo>
                <a:lnTo>
                  <a:pt x="7661217" y="10691813"/>
                </a:lnTo>
                <a:lnTo>
                  <a:pt x="0" y="10691813"/>
                </a:lnTo>
                <a:close/>
              </a:path>
            </a:pathLst>
          </a:custGeom>
        </p:spPr>
      </p:pic>
      <p:sp>
        <p:nvSpPr>
          <p:cNvPr id="5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973323" y="2737293"/>
            <a:ext cx="8069077" cy="29060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000" baseline="0">
                <a:solidFill>
                  <a:schemeClr val="bg2"/>
                </a:solidFill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974284" y="5794955"/>
            <a:ext cx="7780004" cy="2166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2"/>
                </a:solidFill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A brief sentence that summaries the content</a:t>
            </a:r>
          </a:p>
        </p:txBody>
      </p:sp>
    </p:spTree>
    <p:extLst>
      <p:ext uri="{BB962C8B-B14F-4D97-AF65-F5344CB8AC3E}">
        <p14:creationId xmlns:p14="http://schemas.microsoft.com/office/powerpoint/2010/main" val="2975338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48453" y="2960461"/>
            <a:ext cx="7256689" cy="2671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FS Me" charset="0"/>
                <a:ea typeface="FS Me" charset="0"/>
                <a:cs typeface="FS Me" charset="0"/>
              </a:defRPr>
            </a:lvl1pPr>
          </a:lstStyle>
          <a:p>
            <a:pPr marL="12700" marR="495300">
              <a:lnSpc>
                <a:spcPct val="100499"/>
              </a:lnSpc>
            </a:pPr>
            <a:r>
              <a:rPr lang="en-US" spc="-45" dirty="0"/>
              <a:t>Lorem </a:t>
            </a:r>
            <a:r>
              <a:rPr lang="en-US" spc="-50" dirty="0"/>
              <a:t>ipsum dolor </a:t>
            </a:r>
            <a:r>
              <a:rPr lang="en-US" spc="-40" dirty="0"/>
              <a:t>sit </a:t>
            </a:r>
            <a:r>
              <a:rPr lang="en-US" spc="-25" dirty="0" err="1"/>
              <a:t>amet</a:t>
            </a:r>
            <a:r>
              <a:rPr lang="en-US" spc="-25" dirty="0"/>
              <a:t>,  </a:t>
            </a:r>
            <a:r>
              <a:rPr lang="en-US" spc="-50" dirty="0" err="1"/>
              <a:t>consectetur</a:t>
            </a:r>
            <a:r>
              <a:rPr lang="en-US" spc="-50" dirty="0"/>
              <a:t> </a:t>
            </a:r>
            <a:r>
              <a:rPr lang="en-US" spc="-55" dirty="0" err="1"/>
              <a:t>adipiscing</a:t>
            </a:r>
            <a:r>
              <a:rPr lang="en-US" spc="40" dirty="0"/>
              <a:t> </a:t>
            </a:r>
            <a:r>
              <a:rPr lang="en-US" spc="-35" dirty="0" err="1"/>
              <a:t>elit</a:t>
            </a:r>
            <a:r>
              <a:rPr lang="en-US" spc="-35" dirty="0"/>
              <a:t>.</a:t>
            </a:r>
          </a:p>
          <a:p>
            <a:pPr marL="12700" marR="5080">
              <a:lnSpc>
                <a:spcPct val="100499"/>
              </a:lnSpc>
            </a:pPr>
            <a:r>
              <a:rPr lang="en-US" spc="-50" dirty="0" err="1"/>
              <a:t>Praesent</a:t>
            </a:r>
            <a:r>
              <a:rPr lang="en-US" spc="-50" dirty="0"/>
              <a:t> </a:t>
            </a:r>
            <a:r>
              <a:rPr lang="en-US" spc="-25" dirty="0"/>
              <a:t>ac </a:t>
            </a:r>
            <a:r>
              <a:rPr lang="en-US" spc="-50" dirty="0"/>
              <a:t>lacus </a:t>
            </a:r>
            <a:r>
              <a:rPr lang="en-US" spc="-15" dirty="0"/>
              <a:t>at </a:t>
            </a:r>
            <a:r>
              <a:rPr lang="en-US" spc="-45" dirty="0" err="1"/>
              <a:t>sapien</a:t>
            </a:r>
            <a:r>
              <a:rPr lang="en-US" spc="-45" dirty="0"/>
              <a:t>  </a:t>
            </a:r>
            <a:r>
              <a:rPr lang="en-US" spc="-35" dirty="0"/>
              <a:t>dictum </a:t>
            </a:r>
            <a:r>
              <a:rPr lang="en-US" spc="-50" dirty="0" err="1"/>
              <a:t>blandit</a:t>
            </a:r>
            <a:r>
              <a:rPr lang="en-US" spc="-50" dirty="0"/>
              <a:t> </a:t>
            </a:r>
            <a:r>
              <a:rPr lang="en-US" spc="-40" dirty="0"/>
              <a:t>sit </a:t>
            </a:r>
            <a:r>
              <a:rPr lang="en-US" spc="-35" dirty="0" err="1"/>
              <a:t>amet</a:t>
            </a:r>
            <a:r>
              <a:rPr lang="en-US" spc="-35" dirty="0"/>
              <a:t> </a:t>
            </a:r>
            <a:r>
              <a:rPr lang="en-US" spc="-25" dirty="0"/>
              <a:t>et</a:t>
            </a:r>
            <a:r>
              <a:rPr lang="en-US" spc="130" dirty="0"/>
              <a:t> </a:t>
            </a:r>
            <a:r>
              <a:rPr lang="en-US" spc="-55" dirty="0" err="1"/>
              <a:t>nisl</a:t>
            </a:r>
            <a:endParaRPr lang="en-US" spc="-55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046288" y="6073775"/>
            <a:ext cx="5689600" cy="8154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chemeClr val="accent5"/>
                </a:solidFill>
                <a:latin typeface="FS Me" charset="0"/>
                <a:ea typeface="FS Me" charset="0"/>
                <a:cs typeface="FS Me" charset="0"/>
              </a:defRPr>
            </a:lvl1pPr>
            <a:lvl2pPr marL="457200" indent="0">
              <a:buNone/>
              <a:defRPr sz="2200">
                <a:solidFill>
                  <a:schemeClr val="accent5"/>
                </a:solidFill>
                <a:latin typeface="FS Me" charset="0"/>
                <a:ea typeface="FS Me" charset="0"/>
                <a:cs typeface="FS Me" charset="0"/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046288" y="6946468"/>
            <a:ext cx="5689600" cy="769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accent5"/>
                </a:solidFill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7" name="Freeform 16"/>
          <p:cNvSpPr/>
          <p:nvPr userDrawn="1"/>
        </p:nvSpPr>
        <p:spPr>
          <a:xfrm>
            <a:off x="9901070" y="0"/>
            <a:ext cx="5218281" cy="3397704"/>
          </a:xfrm>
          <a:custGeom>
            <a:avLst/>
            <a:gdLst>
              <a:gd name="connsiteX0" fmla="*/ 0 w 5218281"/>
              <a:gd name="connsiteY0" fmla="*/ 0 h 3397704"/>
              <a:gd name="connsiteX1" fmla="*/ 5218281 w 5218281"/>
              <a:gd name="connsiteY1" fmla="*/ 0 h 3397704"/>
              <a:gd name="connsiteX2" fmla="*/ 5218281 w 5218281"/>
              <a:gd name="connsiteY2" fmla="*/ 3397704 h 3397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18281" h="3397704">
                <a:moveTo>
                  <a:pt x="0" y="0"/>
                </a:moveTo>
                <a:lnTo>
                  <a:pt x="5218281" y="0"/>
                </a:lnTo>
                <a:lnTo>
                  <a:pt x="5218281" y="33977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9" name="Freeform 18"/>
          <p:cNvSpPr/>
          <p:nvPr userDrawn="1"/>
        </p:nvSpPr>
        <p:spPr>
          <a:xfrm>
            <a:off x="4442630" y="6315694"/>
            <a:ext cx="10676721" cy="4376119"/>
          </a:xfrm>
          <a:custGeom>
            <a:avLst/>
            <a:gdLst>
              <a:gd name="connsiteX0" fmla="*/ 10676721 w 10676721"/>
              <a:gd name="connsiteY0" fmla="*/ 0 h 4376119"/>
              <a:gd name="connsiteX1" fmla="*/ 10676721 w 10676721"/>
              <a:gd name="connsiteY1" fmla="*/ 4376119 h 4376119"/>
              <a:gd name="connsiteX2" fmla="*/ 0 w 10676721"/>
              <a:gd name="connsiteY2" fmla="*/ 4376119 h 437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76721" h="4376119">
                <a:moveTo>
                  <a:pt x="10676721" y="0"/>
                </a:moveTo>
                <a:lnTo>
                  <a:pt x="10676721" y="4376119"/>
                </a:lnTo>
                <a:lnTo>
                  <a:pt x="0" y="4376119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kern="1200"/>
          </a:p>
        </p:txBody>
      </p:sp>
      <p:sp>
        <p:nvSpPr>
          <p:cNvPr id="2" name="TextBox 1"/>
          <p:cNvSpPr txBox="1"/>
          <p:nvPr userDrawn="1"/>
        </p:nvSpPr>
        <p:spPr>
          <a:xfrm>
            <a:off x="1318437" y="1692905"/>
            <a:ext cx="243176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b="1" spc="-2500" baseline="0" dirty="0">
                <a:solidFill>
                  <a:schemeClr val="accent1"/>
                </a:solidFill>
                <a:latin typeface="FS Me" charset="0"/>
                <a:ea typeface="FS Me" charset="0"/>
                <a:cs typeface="FS Me" charset="0"/>
              </a:rPr>
              <a:t>&lt;&lt;</a:t>
            </a:r>
          </a:p>
        </p:txBody>
      </p:sp>
      <p:sp>
        <p:nvSpPr>
          <p:cNvPr id="12" name="TextBox 11"/>
          <p:cNvSpPr txBox="1"/>
          <p:nvPr userDrawn="1"/>
        </p:nvSpPr>
        <p:spPr>
          <a:xfrm flipV="1">
            <a:off x="9437043" y="4585103"/>
            <a:ext cx="243176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b="1" spc="-2500" baseline="0" dirty="0">
                <a:solidFill>
                  <a:schemeClr val="accent1"/>
                </a:solidFill>
                <a:latin typeface="FS Me" charset="0"/>
                <a:ea typeface="FS Me" charset="0"/>
                <a:cs typeface="FS Me" charset="0"/>
              </a:rPr>
              <a:t>&lt;&lt;</a:t>
            </a:r>
          </a:p>
        </p:txBody>
      </p:sp>
    </p:spTree>
    <p:extLst>
      <p:ext uri="{BB962C8B-B14F-4D97-AF65-F5344CB8AC3E}">
        <p14:creationId xmlns:p14="http://schemas.microsoft.com/office/powerpoint/2010/main" val="1357095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03195" y="2960461"/>
            <a:ext cx="7256689" cy="2671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FS Me" charset="0"/>
                <a:ea typeface="FS Me" charset="0"/>
                <a:cs typeface="FS Me" charset="0"/>
              </a:defRPr>
            </a:lvl1pPr>
          </a:lstStyle>
          <a:p>
            <a:pPr marL="12700" marR="495300">
              <a:lnSpc>
                <a:spcPct val="100499"/>
              </a:lnSpc>
            </a:pPr>
            <a:r>
              <a:rPr lang="en-US" spc="-45" dirty="0"/>
              <a:t>Lorem </a:t>
            </a:r>
            <a:r>
              <a:rPr lang="en-US" spc="-50" dirty="0"/>
              <a:t>ipsum dolor </a:t>
            </a:r>
            <a:r>
              <a:rPr lang="en-US" spc="-40" dirty="0"/>
              <a:t>sit </a:t>
            </a:r>
            <a:r>
              <a:rPr lang="en-US" spc="-25" dirty="0" err="1"/>
              <a:t>amet</a:t>
            </a:r>
            <a:r>
              <a:rPr lang="en-US" spc="-25" dirty="0"/>
              <a:t>,  </a:t>
            </a:r>
            <a:r>
              <a:rPr lang="en-US" spc="-50" dirty="0" err="1"/>
              <a:t>consectetur</a:t>
            </a:r>
            <a:r>
              <a:rPr lang="en-US" spc="-50" dirty="0"/>
              <a:t> </a:t>
            </a:r>
            <a:r>
              <a:rPr lang="en-US" spc="-55" dirty="0" err="1"/>
              <a:t>adipiscing</a:t>
            </a:r>
            <a:r>
              <a:rPr lang="en-US" spc="40" dirty="0"/>
              <a:t> </a:t>
            </a:r>
            <a:r>
              <a:rPr lang="en-US" spc="-35" dirty="0" err="1"/>
              <a:t>elit</a:t>
            </a:r>
            <a:r>
              <a:rPr lang="en-US" spc="-35" dirty="0"/>
              <a:t>.</a:t>
            </a:r>
          </a:p>
          <a:p>
            <a:pPr marL="12700" marR="5080">
              <a:lnSpc>
                <a:spcPct val="100499"/>
              </a:lnSpc>
            </a:pPr>
            <a:r>
              <a:rPr lang="en-US" spc="-50" dirty="0" err="1"/>
              <a:t>Praesent</a:t>
            </a:r>
            <a:r>
              <a:rPr lang="en-US" spc="-50" dirty="0"/>
              <a:t> </a:t>
            </a:r>
            <a:r>
              <a:rPr lang="en-US" spc="-25" dirty="0"/>
              <a:t>ac </a:t>
            </a:r>
            <a:r>
              <a:rPr lang="en-US" spc="-50" dirty="0"/>
              <a:t>lacus </a:t>
            </a:r>
            <a:r>
              <a:rPr lang="en-US" spc="-15" dirty="0"/>
              <a:t>at </a:t>
            </a:r>
            <a:r>
              <a:rPr lang="en-US" spc="-45" dirty="0" err="1"/>
              <a:t>sapien</a:t>
            </a:r>
            <a:r>
              <a:rPr lang="en-US" spc="-45" dirty="0"/>
              <a:t>  </a:t>
            </a:r>
            <a:r>
              <a:rPr lang="en-US" spc="-35" dirty="0"/>
              <a:t>dictum </a:t>
            </a:r>
            <a:r>
              <a:rPr lang="en-US" spc="-50" dirty="0" err="1"/>
              <a:t>blandit</a:t>
            </a:r>
            <a:r>
              <a:rPr lang="en-US" spc="-50" dirty="0"/>
              <a:t> </a:t>
            </a:r>
            <a:r>
              <a:rPr lang="en-US" spc="-40" dirty="0"/>
              <a:t>sit </a:t>
            </a:r>
            <a:r>
              <a:rPr lang="en-US" spc="-35" dirty="0" err="1"/>
              <a:t>amet</a:t>
            </a:r>
            <a:r>
              <a:rPr lang="en-US" spc="-35" dirty="0"/>
              <a:t> </a:t>
            </a:r>
            <a:r>
              <a:rPr lang="en-US" spc="-25" dirty="0"/>
              <a:t>et</a:t>
            </a:r>
            <a:r>
              <a:rPr lang="en-US" spc="130" dirty="0"/>
              <a:t> </a:t>
            </a:r>
            <a:r>
              <a:rPr lang="en-US" spc="-55" dirty="0" err="1"/>
              <a:t>nisl</a:t>
            </a:r>
            <a:endParaRPr lang="en-US" spc="-55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801030" y="6073775"/>
            <a:ext cx="5689600" cy="8154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chemeClr val="accent5"/>
                </a:solidFill>
                <a:latin typeface="FS Me" charset="0"/>
                <a:ea typeface="FS Me" charset="0"/>
                <a:cs typeface="FS Me" charset="0"/>
              </a:defRPr>
            </a:lvl1pPr>
            <a:lvl2pPr marL="457200" indent="0">
              <a:buNone/>
              <a:defRPr sz="2200">
                <a:solidFill>
                  <a:schemeClr val="accent5"/>
                </a:solidFill>
                <a:latin typeface="FS Me" charset="0"/>
                <a:ea typeface="FS Me" charset="0"/>
                <a:cs typeface="FS Me" charset="0"/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01030" y="6946468"/>
            <a:ext cx="5689600" cy="769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accent5"/>
                </a:solidFill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169042" y="1692905"/>
            <a:ext cx="243176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b="1" spc="-2500" baseline="0" dirty="0">
                <a:solidFill>
                  <a:schemeClr val="accent1"/>
                </a:solidFill>
                <a:latin typeface="FS Me" charset="0"/>
                <a:ea typeface="FS Me" charset="0"/>
                <a:cs typeface="FS Me" charset="0"/>
              </a:rPr>
              <a:t>&lt;&lt;</a:t>
            </a:r>
          </a:p>
        </p:txBody>
      </p:sp>
      <p:sp>
        <p:nvSpPr>
          <p:cNvPr id="10" name="TextBox 9"/>
          <p:cNvSpPr txBox="1"/>
          <p:nvPr userDrawn="1"/>
        </p:nvSpPr>
        <p:spPr>
          <a:xfrm flipV="1">
            <a:off x="10287648" y="4585103"/>
            <a:ext cx="243176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b="1" spc="-2500" baseline="0" dirty="0">
                <a:solidFill>
                  <a:schemeClr val="accent1"/>
                </a:solidFill>
                <a:latin typeface="FS Me" charset="0"/>
                <a:ea typeface="FS Me" charset="0"/>
                <a:cs typeface="FS Me" charset="0"/>
              </a:rPr>
              <a:t>&lt;&lt;</a:t>
            </a:r>
          </a:p>
        </p:txBody>
      </p:sp>
    </p:spTree>
    <p:extLst>
      <p:ext uri="{BB962C8B-B14F-4D97-AF65-F5344CB8AC3E}">
        <p14:creationId xmlns:p14="http://schemas.microsoft.com/office/powerpoint/2010/main" val="83660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1201938"/>
            <a:ext cx="14122400" cy="774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Title to go here</a:t>
            </a:r>
          </a:p>
        </p:txBody>
      </p:sp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942817387"/>
              </p:ext>
            </p:extLst>
          </p:nvPr>
        </p:nvGraphicFramePr>
        <p:xfrm>
          <a:off x="7114919" y="2830970"/>
          <a:ext cx="3685159" cy="3163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 userDrawn="1"/>
        </p:nvSpPr>
        <p:spPr>
          <a:xfrm>
            <a:off x="7265090" y="2849803"/>
            <a:ext cx="1640115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FS Me" charset="0"/>
                <a:ea typeface="FS Me" charset="0"/>
                <a:cs typeface="FS Me" charset="0"/>
              </a:rPr>
              <a:t>£1,137.0m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057662" y="2849803"/>
            <a:ext cx="1640115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bg1"/>
                </a:solidFill>
                <a:latin typeface="FS Me" charset="0"/>
                <a:ea typeface="FS Me" charset="0"/>
                <a:cs typeface="FS Me" charset="0"/>
              </a:rPr>
              <a:t>+0.6%</a:t>
            </a:r>
            <a:endParaRPr lang="en-US" sz="1800" dirty="0">
              <a:solidFill>
                <a:schemeClr val="bg1"/>
              </a:solidFill>
              <a:latin typeface="FS Me" charset="0"/>
              <a:ea typeface="FS Me" charset="0"/>
              <a:cs typeface="FS Me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265090" y="2357219"/>
            <a:ext cx="34326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  <a:latin typeface="FS Me" charset="0"/>
                <a:ea typeface="FS Me" charset="0"/>
                <a:cs typeface="FS Me" charset="0"/>
              </a:rPr>
              <a:t>Revenue</a:t>
            </a:r>
          </a:p>
        </p:txBody>
      </p:sp>
      <p:graphicFrame>
        <p:nvGraphicFramePr>
          <p:cNvPr id="22" name="Chart 21"/>
          <p:cNvGraphicFramePr/>
          <p:nvPr userDrawn="1">
            <p:extLst>
              <p:ext uri="{D42A27DB-BD31-4B8C-83A1-F6EECF244321}">
                <p14:modId xmlns:p14="http://schemas.microsoft.com/office/powerpoint/2010/main" val="91920517"/>
              </p:ext>
            </p:extLst>
          </p:nvPr>
        </p:nvGraphicFramePr>
        <p:xfrm>
          <a:off x="10902378" y="2830970"/>
          <a:ext cx="3685159" cy="3163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 userDrawn="1"/>
        </p:nvSpPr>
        <p:spPr>
          <a:xfrm>
            <a:off x="11052549" y="2849803"/>
            <a:ext cx="1640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FS Me" charset="0"/>
                <a:ea typeface="FS Me" charset="0"/>
                <a:cs typeface="FS Me" charset="0"/>
              </a:rPr>
              <a:t>£334.1m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12845121" y="2849803"/>
            <a:ext cx="1640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latin typeface="FS Me" charset="0"/>
                <a:ea typeface="FS Me" charset="0"/>
                <a:cs typeface="FS Me" charset="0"/>
              </a:rPr>
              <a:t>-0.2%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11052549" y="2357219"/>
            <a:ext cx="35305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en-US" sz="2200" b="1" spc="-25" dirty="0">
                <a:solidFill>
                  <a:schemeClr val="tx1"/>
                </a:solidFill>
                <a:latin typeface="FS Me"/>
                <a:cs typeface="FS Me"/>
              </a:rPr>
              <a:t>Adjusted </a:t>
            </a:r>
            <a:r>
              <a:rPr lang="en-US" sz="2200" b="1" spc="-20" dirty="0">
                <a:solidFill>
                  <a:schemeClr val="tx1"/>
                </a:solidFill>
                <a:latin typeface="FS Me"/>
                <a:cs typeface="FS Me"/>
              </a:rPr>
              <a:t>operating</a:t>
            </a:r>
            <a:r>
              <a:rPr lang="en-US" sz="2200" b="1" spc="-40" dirty="0">
                <a:solidFill>
                  <a:schemeClr val="tx1"/>
                </a:solidFill>
                <a:latin typeface="FS Me"/>
                <a:cs typeface="FS Me"/>
              </a:rPr>
              <a:t> </a:t>
            </a:r>
            <a:r>
              <a:rPr lang="en-US" sz="2200" b="1" spc="-25" dirty="0">
                <a:solidFill>
                  <a:schemeClr val="tx1"/>
                </a:solidFill>
                <a:latin typeface="FS Me"/>
                <a:cs typeface="FS Me"/>
              </a:rPr>
              <a:t>profit</a:t>
            </a:r>
            <a:endParaRPr lang="en-US" sz="2200" dirty="0">
              <a:solidFill>
                <a:schemeClr val="tx1"/>
              </a:solidFill>
              <a:latin typeface="FS Me"/>
              <a:cs typeface="FS Me"/>
            </a:endParaRPr>
          </a:p>
        </p:txBody>
      </p:sp>
      <p:graphicFrame>
        <p:nvGraphicFramePr>
          <p:cNvPr id="30" name="Chart 29"/>
          <p:cNvGraphicFramePr/>
          <p:nvPr userDrawn="1">
            <p:extLst>
              <p:ext uri="{D42A27DB-BD31-4B8C-83A1-F6EECF244321}">
                <p14:modId xmlns:p14="http://schemas.microsoft.com/office/powerpoint/2010/main" val="496300815"/>
              </p:ext>
            </p:extLst>
          </p:nvPr>
        </p:nvGraphicFramePr>
        <p:xfrm>
          <a:off x="7062626" y="6647771"/>
          <a:ext cx="3685159" cy="3163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TextBox 30"/>
          <p:cNvSpPr txBox="1"/>
          <p:nvPr userDrawn="1"/>
        </p:nvSpPr>
        <p:spPr>
          <a:xfrm>
            <a:off x="7212797" y="6666604"/>
            <a:ext cx="1640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FS Me" charset="0"/>
                <a:ea typeface="FS Me" charset="0"/>
                <a:cs typeface="FS Me" charset="0"/>
              </a:rPr>
              <a:t>40.3p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9005369" y="6666604"/>
            <a:ext cx="1640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latin typeface="FS Me" charset="0"/>
                <a:ea typeface="FS Me" charset="0"/>
                <a:cs typeface="FS Me" charset="0"/>
              </a:rPr>
              <a:t>+0.5t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7212797" y="6174020"/>
            <a:ext cx="34326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  <a:latin typeface="FS Me" charset="0"/>
                <a:ea typeface="FS Me" charset="0"/>
                <a:cs typeface="FS Me" charset="0"/>
              </a:rPr>
              <a:t>Adjusted diluted EPS</a:t>
            </a:r>
          </a:p>
        </p:txBody>
      </p:sp>
      <p:graphicFrame>
        <p:nvGraphicFramePr>
          <p:cNvPr id="38" name="Chart 37"/>
          <p:cNvGraphicFramePr/>
          <p:nvPr userDrawn="1">
            <p:extLst>
              <p:ext uri="{D42A27DB-BD31-4B8C-83A1-F6EECF244321}">
                <p14:modId xmlns:p14="http://schemas.microsoft.com/office/powerpoint/2010/main" val="791587553"/>
              </p:ext>
            </p:extLst>
          </p:nvPr>
        </p:nvGraphicFramePr>
        <p:xfrm>
          <a:off x="10897956" y="6647771"/>
          <a:ext cx="3685159" cy="3163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TextBox 38"/>
          <p:cNvSpPr txBox="1"/>
          <p:nvPr userDrawn="1"/>
        </p:nvSpPr>
        <p:spPr>
          <a:xfrm>
            <a:off x="11048127" y="6666604"/>
            <a:ext cx="1640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FS Me" charset="0"/>
                <a:ea typeface="FS Me" charset="0"/>
                <a:cs typeface="FS Me" charset="0"/>
              </a:rPr>
              <a:t>19.3p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12840699" y="6666604"/>
            <a:ext cx="1640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latin typeface="FS Me" charset="0"/>
                <a:ea typeface="FS Me" charset="0"/>
                <a:cs typeface="FS Me" charset="0"/>
              </a:rPr>
              <a:t>+21%</a:t>
            </a:r>
          </a:p>
        </p:txBody>
      </p:sp>
      <p:sp>
        <p:nvSpPr>
          <p:cNvPr id="41" name="TextBox 40"/>
          <p:cNvSpPr txBox="1"/>
          <p:nvPr userDrawn="1"/>
        </p:nvSpPr>
        <p:spPr>
          <a:xfrm>
            <a:off x="11048127" y="6174020"/>
            <a:ext cx="3432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  <a:latin typeface="FS Me" charset="0"/>
                <a:ea typeface="FS Me" charset="0"/>
                <a:cs typeface="FS Me" charset="0"/>
              </a:rPr>
              <a:t>Dividend per share</a:t>
            </a:r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7062626" y="2308225"/>
            <a:ext cx="0" cy="750343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>
            <a:off x="7227085" y="5972177"/>
            <a:ext cx="348498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>
            <a:off x="10897956" y="2300067"/>
            <a:ext cx="0" cy="750343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>
            <a:off x="11055271" y="5972177"/>
            <a:ext cx="348498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Chart 59"/>
          <p:cNvGraphicFramePr/>
          <p:nvPr userDrawn="1">
            <p:extLst>
              <p:ext uri="{D42A27DB-BD31-4B8C-83A1-F6EECF244321}">
                <p14:modId xmlns:p14="http://schemas.microsoft.com/office/powerpoint/2010/main" val="1080296375"/>
              </p:ext>
            </p:extLst>
          </p:nvPr>
        </p:nvGraphicFramePr>
        <p:xfrm>
          <a:off x="465138" y="2709525"/>
          <a:ext cx="6449602" cy="559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2" name="TextBox 61"/>
          <p:cNvSpPr txBox="1"/>
          <p:nvPr userDrawn="1"/>
        </p:nvSpPr>
        <p:spPr>
          <a:xfrm>
            <a:off x="465138" y="2400083"/>
            <a:ext cx="34326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  <a:latin typeface="FS Me" charset="0"/>
                <a:ea typeface="FS Me" charset="0"/>
                <a:cs typeface="FS Me" charset="0"/>
              </a:rPr>
              <a:t>Revenue by region</a:t>
            </a:r>
          </a:p>
        </p:txBody>
      </p:sp>
      <p:sp>
        <p:nvSpPr>
          <p:cNvPr id="63" name="TextBox 62"/>
          <p:cNvSpPr txBox="1"/>
          <p:nvPr userDrawn="1"/>
        </p:nvSpPr>
        <p:spPr>
          <a:xfrm>
            <a:off x="3004139" y="5079625"/>
            <a:ext cx="1371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Revenue </a:t>
            </a:r>
          </a:p>
          <a:p>
            <a:pPr algn="ctr"/>
            <a:r>
              <a:rPr lang="en-US" sz="2600" dirty="0">
                <a:solidFill>
                  <a:schemeClr val="bg1"/>
                </a:solidFill>
              </a:rPr>
              <a:t>by type</a:t>
            </a:r>
          </a:p>
        </p:txBody>
      </p:sp>
      <p:sp>
        <p:nvSpPr>
          <p:cNvPr id="65" name="TextBox 64"/>
          <p:cNvSpPr txBox="1"/>
          <p:nvPr userDrawn="1"/>
        </p:nvSpPr>
        <p:spPr>
          <a:xfrm>
            <a:off x="578644" y="8329672"/>
            <a:ext cx="48506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LucidaGrande" charset="0"/>
              <a:buChar char="‣"/>
            </a:pPr>
            <a:r>
              <a:rPr lang="en-US" sz="2200" dirty="0">
                <a:solidFill>
                  <a:schemeClr val="accent1"/>
                </a:solidFill>
                <a:latin typeface="FS Me" charset="0"/>
                <a:ea typeface="FS Me" charset="0"/>
                <a:cs typeface="FS Me" charset="0"/>
              </a:rPr>
              <a:t>Title</a:t>
            </a:r>
          </a:p>
          <a:p>
            <a:pPr marL="342900" indent="-342900">
              <a:buFont typeface="LucidaGrande" charset="0"/>
              <a:buChar char="‣"/>
            </a:pPr>
            <a:r>
              <a:rPr lang="en-US" sz="2200" dirty="0">
                <a:solidFill>
                  <a:schemeClr val="bg1"/>
                </a:solidFill>
                <a:latin typeface="FS Me" charset="0"/>
                <a:ea typeface="FS Me" charset="0"/>
                <a:cs typeface="FS Me" charset="0"/>
              </a:rPr>
              <a:t>Title</a:t>
            </a:r>
          </a:p>
          <a:p>
            <a:pPr marL="342900" indent="-342900">
              <a:buFont typeface="LucidaGrande" charset="0"/>
              <a:buChar char="‣"/>
            </a:pPr>
            <a:r>
              <a:rPr lang="en-US" sz="2200" dirty="0">
                <a:solidFill>
                  <a:schemeClr val="accent3"/>
                </a:solidFill>
                <a:latin typeface="FS Me" charset="0"/>
                <a:ea typeface="FS Me" charset="0"/>
                <a:cs typeface="FS Me" charset="0"/>
              </a:rPr>
              <a:t>Title</a:t>
            </a:r>
          </a:p>
          <a:p>
            <a:pPr marL="342900" indent="-342900">
              <a:buFont typeface="LucidaGrande" charset="0"/>
              <a:buChar char="‣"/>
            </a:pPr>
            <a:r>
              <a:rPr lang="en-US" sz="2200" dirty="0">
                <a:solidFill>
                  <a:schemeClr val="accent4"/>
                </a:solidFill>
                <a:latin typeface="FS Me" charset="0"/>
                <a:ea typeface="FS Me" charset="0"/>
                <a:cs typeface="FS Me" charset="0"/>
              </a:rPr>
              <a:t>Title</a:t>
            </a:r>
          </a:p>
        </p:txBody>
      </p:sp>
      <p:sp>
        <p:nvSpPr>
          <p:cNvPr id="66" name="TextBox 65"/>
          <p:cNvSpPr txBox="1"/>
          <p:nvPr userDrawn="1"/>
        </p:nvSpPr>
        <p:spPr>
          <a:xfrm>
            <a:off x="5577136" y="8329672"/>
            <a:ext cx="11403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Font typeface="LucidaGrande" charset="0"/>
              <a:buNone/>
            </a:pPr>
            <a:r>
              <a:rPr lang="en-US" sz="2200" dirty="0">
                <a:latin typeface="FS Me" charset="0"/>
                <a:ea typeface="FS Me" charset="0"/>
                <a:cs typeface="FS Me" charset="0"/>
              </a:rPr>
              <a:t>50%</a:t>
            </a:r>
          </a:p>
          <a:p>
            <a:pPr marL="0" indent="0" algn="r">
              <a:buFont typeface="LucidaGrande" charset="0"/>
              <a:buNone/>
            </a:pPr>
            <a:r>
              <a:rPr lang="en-US" sz="2200" dirty="0">
                <a:latin typeface="FS Me" charset="0"/>
                <a:ea typeface="FS Me" charset="0"/>
                <a:cs typeface="FS Me" charset="0"/>
              </a:rPr>
              <a:t>25%</a:t>
            </a:r>
          </a:p>
          <a:p>
            <a:pPr marL="0" indent="0" algn="r">
              <a:buFont typeface="LucidaGrande" charset="0"/>
              <a:buNone/>
            </a:pPr>
            <a:r>
              <a:rPr lang="en-US" sz="2200" dirty="0">
                <a:latin typeface="FS Me" charset="0"/>
                <a:ea typeface="FS Me" charset="0"/>
                <a:cs typeface="FS Me" charset="0"/>
              </a:rPr>
              <a:t>15%</a:t>
            </a:r>
          </a:p>
          <a:p>
            <a:pPr marL="0" indent="0" algn="r">
              <a:buFont typeface="LucidaGrande" charset="0"/>
              <a:buNone/>
            </a:pPr>
            <a:r>
              <a:rPr lang="en-US" sz="2200" dirty="0">
                <a:latin typeface="FS Me" charset="0"/>
                <a:ea typeface="FS Me" charset="0"/>
                <a:cs typeface="FS Me" charset="0"/>
              </a:rPr>
              <a:t>10%</a:t>
            </a:r>
          </a:p>
        </p:txBody>
      </p:sp>
      <p:cxnSp>
        <p:nvCxnSpPr>
          <p:cNvPr id="68" name="Straight Connector 67"/>
          <p:cNvCxnSpPr/>
          <p:nvPr userDrawn="1"/>
        </p:nvCxnSpPr>
        <p:spPr>
          <a:xfrm>
            <a:off x="685800" y="8372536"/>
            <a:ext cx="595788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685800" y="8703469"/>
            <a:ext cx="595788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685800" y="9043988"/>
            <a:ext cx="595788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685800" y="9386888"/>
            <a:ext cx="595788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685800" y="9701213"/>
            <a:ext cx="595788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559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1201938"/>
            <a:ext cx="14122400" cy="774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Title to go here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465138" y="2308225"/>
            <a:ext cx="6442894" cy="75034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FS Me" charset="0"/>
                <a:ea typeface="FS Me" charset="0"/>
                <a:cs typeface="FS Me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4" name="Chart Placeholder 10"/>
          <p:cNvSpPr>
            <a:spLocks noGrp="1"/>
          </p:cNvSpPr>
          <p:nvPr>
            <p:ph type="chart" sz="quarter" idx="18"/>
          </p:nvPr>
        </p:nvSpPr>
        <p:spPr>
          <a:xfrm>
            <a:off x="7062626" y="2308225"/>
            <a:ext cx="3685159" cy="36866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FS Me" charset="0"/>
                <a:ea typeface="FS Me" charset="0"/>
                <a:cs typeface="FS Me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5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7062626" y="6125026"/>
            <a:ext cx="3685159" cy="368663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FS Me" charset="0"/>
                <a:ea typeface="FS Me" charset="0"/>
                <a:cs typeface="FS Me" charset="0"/>
              </a:defRPr>
            </a:lvl1pPr>
          </a:lstStyle>
          <a:p>
            <a:r>
              <a:rPr lang="en-US" dirty="0"/>
              <a:t>Click icon to add chart</a:t>
            </a:r>
          </a:p>
          <a:p>
            <a:endParaRPr lang="en-US" dirty="0"/>
          </a:p>
        </p:txBody>
      </p:sp>
      <p:sp>
        <p:nvSpPr>
          <p:cNvPr id="16" name="Chart Placeholder 10"/>
          <p:cNvSpPr>
            <a:spLocks noGrp="1"/>
          </p:cNvSpPr>
          <p:nvPr>
            <p:ph type="chart" sz="quarter" idx="20"/>
          </p:nvPr>
        </p:nvSpPr>
        <p:spPr>
          <a:xfrm>
            <a:off x="10902379" y="2308225"/>
            <a:ext cx="3685159" cy="368663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FS Me" charset="0"/>
                <a:ea typeface="FS Me" charset="0"/>
                <a:cs typeface="FS Me" charset="0"/>
              </a:defRPr>
            </a:lvl1pPr>
          </a:lstStyle>
          <a:p>
            <a:r>
              <a:rPr lang="en-US" dirty="0"/>
              <a:t>Click icon to add chart</a:t>
            </a:r>
          </a:p>
          <a:p>
            <a:endParaRPr lang="en-US" dirty="0"/>
          </a:p>
        </p:txBody>
      </p:sp>
      <p:sp>
        <p:nvSpPr>
          <p:cNvPr id="17" name="Chart Placeholder 10"/>
          <p:cNvSpPr>
            <a:spLocks noGrp="1"/>
          </p:cNvSpPr>
          <p:nvPr>
            <p:ph type="chart" sz="quarter" idx="21"/>
          </p:nvPr>
        </p:nvSpPr>
        <p:spPr>
          <a:xfrm>
            <a:off x="10902378" y="6125026"/>
            <a:ext cx="3685159" cy="368663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FS Me" charset="0"/>
                <a:ea typeface="FS Me" charset="0"/>
                <a:cs typeface="FS Me" charset="0"/>
              </a:defRPr>
            </a:lvl1pPr>
          </a:lstStyle>
          <a:p>
            <a:r>
              <a:rPr lang="en-US" dirty="0"/>
              <a:t>Click icon to add chart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730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1201938"/>
            <a:ext cx="14122400" cy="774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Title to go here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65138" y="2655954"/>
            <a:ext cx="5265960" cy="691304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FS Me" charset="0"/>
                <a:ea typeface="FS Me" charset="0"/>
                <a:cs typeface="FS Me" charset="0"/>
              </a:defRPr>
            </a:lvl1pPr>
          </a:lstStyle>
          <a:p>
            <a:r>
              <a:rPr lang="en-US" dirty="0"/>
              <a:t>Click icon to add chart</a:t>
            </a:r>
          </a:p>
          <a:p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5910801" y="3724085"/>
            <a:ext cx="4250630" cy="462142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FS Me" charset="0"/>
                <a:ea typeface="FS Me" charset="0"/>
                <a:cs typeface="FS Me" charset="0"/>
              </a:defRPr>
            </a:lvl1pPr>
          </a:lstStyle>
          <a:p>
            <a:r>
              <a:rPr lang="en-US" dirty="0"/>
              <a:t>Click icon to add chart</a:t>
            </a:r>
          </a:p>
          <a:p>
            <a:endParaRPr lang="en-US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10336908" y="3724085"/>
            <a:ext cx="4250630" cy="462142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FS Me" charset="0"/>
                <a:ea typeface="FS Me" charset="0"/>
                <a:cs typeface="FS Me" charset="0"/>
              </a:defRPr>
            </a:lvl1pPr>
          </a:lstStyle>
          <a:p>
            <a:r>
              <a:rPr lang="en-US" dirty="0"/>
              <a:t>Click icon to add chart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996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238" y="1225053"/>
            <a:ext cx="6407920" cy="1302893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1155913" y="2844061"/>
            <a:ext cx="12819034" cy="926064"/>
            <a:chOff x="864367" y="3029589"/>
            <a:chExt cx="12819034" cy="926064"/>
          </a:xfrm>
        </p:grpSpPr>
        <p:pic>
          <p:nvPicPr>
            <p:cNvPr id="7" name="Picture 6" descr="https://dl.boxcloud.com/api/2.0/internal_files/152532154664/versions/162288592680/representations/png_paged_2048x2048/content/1.png?access_token=1!kK_gfMIJsnH8K57deFIO_4ULbrUXJ8UacptO6m9e8xWQmHWFllTlO-NUwTRMcQ2ID3xwwAS1KuIB5zkLF-8TYVs0lomlINHeqepvPITJzAbU07rci7a2J8pLvHkipiSlTXW32x8dwNpQrlLrG-M2yChbcoF19v8aUJXydnw82_e0SELZ_pq-7ZqulwajikjwmAdUjrhm6aGJgnPgEZuIa-f1VaqiZ0p0l9JzS8ZgCrQnU5QhGP2rtT9J8ArPzstauzwnzNmJ8Xcz5dbBxFCPPO-OutjuIHMyZA1INQeFyHF9Sg4EgMcXs9FYWFLAevd28_Cq5IP-nsgWB5EIyoTwNcsZKCfy6bDb-O_KuiC1KJoCuaBRbe3e2XEZyDRm_0ydG9I4riFgCEVYclkY&amp;box_client_name=box-content-preview&amp;box_client_version=0.129.1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367" y="3029589"/>
              <a:ext cx="418721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https://dl.boxcloud.com/api/2.0/internal_files/152531982120/versions/162288411176/representations/jpg_paged_2048x2048/content/1.jpg?access_token=1!PI_ga2_8wtWRLsFXZ97SHd5mey-8drdmJQf-1wBkIFXy6I-9fgNF7ojnXa-VGXSHGDz3CdgEWSPB9MMyszixfK1wcs8F9zOwz4voQNi33theIfh4NQ_3FPSzJ53Yvk1S6XE2Oy6GvqpptqLOLJakS8DaXvS6oHzhgLQi_JqenMX46lsGfR0SncLx2pHt58QZOvQf-8Mi4w2NxIvzPXER833qugXbLhI6MaMpE4vn4wfxZxXfsBWx1ylWw-uocXrt_OSZtHriJG_Ea-HU6Sp3sC3homhTgC-fdw3UapY-_JlvPQxwu4O4I0qLF08AWiQHAjjdwXQrTBNeDeyzBr3dv5NgPimH3s2g1urI9hHo5vZAI6T-Ts1YI6JvcfOleEuYOMXhPblvpciw1Vrp&amp;box_client_name=box-content-preview&amp;box_client_version=0.129.1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738" y="3036372"/>
              <a:ext cx="254667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s://dl.boxcloud.com/api/2.0/internal_files/152532120360/versions/162288557352/representations/jpg_paged_2048x2048/content/1.jpg?access_token=1!k4xCbONIE1EI7iik-9XOeytpstszhd_XJWUPo8nVa2lqH1Nhgv9cvdY43mQufu8EYYsQAGLqU3tZBdMpdLnBotIDhGRVLhGxiLRtiSNPEfIdyGyhWEb1dKoqtsW1_YNRnupsKKnbwApdV6hdW4Jp17IQ9JHunfab78aGks-ue26OsDt6ajGBbKGRA3THIh5YdLKHVHj9bI-JnCzTmbQspUWwo4DafCHl5yzrfryqbKy2A9RRp_OqjNadcS3rHShQxTuTgOp86REcPXCS-AUU_EPe3n7_LK9s-SNk4oIYW35gnHyfG5mGQCULQVpkyJwhcsvJxK2ifwZHNkxyr3ZGD5ZVt84SShVSySo-y_JnbIPV0Da3ec6ZivpkCds8cpTe4-YjHEq_-MwAMV_9&amp;box_client_name=box-content-preview&amp;box_client_version=0.129.1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7867" y="3041253"/>
              <a:ext cx="254666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s://dl.boxcloud.com/api/2.0/internal_files/152532149288/versions/162288587304/representations/png_paged_2048x2048/content/1.png?access_token=1!0EPfZ8tnFpaDwIJLJg-NCxnIxprrIGL0aNVrBlnVcV_6SdZYZTNGl24qYvaILWTY_PdRIbMqiV_4SDg7iY55nm5HRmkrGOmqxfAlT_yjzYa1Sruwc-X_FA4akxUQcwOzEGEIZgVAG9jSxQg-3ehoxKahoXQkS2HV8BuB-2UyT3EUKTZ7zepr_RoRbc5ZuJ4lzD8Vwc5b-sjlHlACZwWMhxJFhN8XMlQUWi9JNRb1a225jbeE_agnkWbpETeLgmFEJ49OQygtnfmDlAZnZbJdGU4b_Rh2-IslTut6fNYX2eTB4_QwuCQG9Tb52HN6Xdnj_o_WYgiT6ySO04rFu686OS5NGk0ygZjc3h9DHHqZ-7P-BdE089vpSOuaPUHNwOdamMP9f15QQC3EKhBr&amp;box_client_name=box-content-preview&amp;box_client_version=0.129.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6731" y="3038605"/>
              <a:ext cx="254667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440872" y="4526665"/>
            <a:ext cx="14248063" cy="731524"/>
            <a:chOff x="586925" y="5441056"/>
            <a:chExt cx="14248063" cy="714657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2065666" y="5441056"/>
              <a:ext cx="12769322" cy="714654"/>
            </a:xfrm>
            <a:prstGeom prst="rect">
              <a:avLst/>
            </a:prstGeom>
          </p:spPr>
        </p:pic>
        <p:pic>
          <p:nvPicPr>
            <p:cNvPr id="17" name="Picture 16" descr="https://dl.boxcloud.com/api/2.0/internal_files/152532158087/versions/162288596103/representations/jpg_paged_2048x2048/content/1.jpg?access_token=1!KrugcrfDCyia2GSH1-AwSbwfHxaNZO5MHkBAIMoDDTqnHMsCRCoqA9EaR1_lEyZz6OTDC_W_xiwcEFEyyokzyo-MztDgjiS1oGN9msW_g1uN9sUiOJaa8QZiiEuXv8CWGjqrXfr7NSLC0ZluIIdSeBncIRjLej9mbBdf-8Y2kad7jHEi-OonH9WyKSjaUXjS2onSNkzfaaze5hduCuXYOmS00atQmRDzJIMrHkS2RL3XrIZzBAmhhUdjupW9ueZ_aENVbpb0qFWdXlGkA2xKcNNPvigDPOamevvJqwYT8fx_gAc4fO7jC0u8AMjTlO1VXqmyOIBSNcnnUYn0e0uuyn5O6fHAzZ9Qv-tT-9Heo6FiiJf555DKgWktZNhIgpOPRcpcY7Ag-0fwFml_&amp;box_client_name=box-content-preview&amp;box_client_version=0.129.1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925" y="5641716"/>
              <a:ext cx="1191422" cy="43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Connector 2"/>
            <p:cNvCxnSpPr/>
            <p:nvPr userDrawn="1"/>
          </p:nvCxnSpPr>
          <p:spPr>
            <a:xfrm>
              <a:off x="1933542" y="5503069"/>
              <a:ext cx="0" cy="652644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10530" y="5357380"/>
            <a:ext cx="7143528" cy="46634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508151" y="5347684"/>
            <a:ext cx="5295637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46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05940769"/>
              </p:ext>
            </p:extLst>
          </p:nvPr>
        </p:nvGraphicFramePr>
        <p:xfrm>
          <a:off x="476250" y="1996850"/>
          <a:ext cx="14128750" cy="7250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677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0"/>
          </p:nvPr>
        </p:nvSpPr>
        <p:spPr>
          <a:xfrm>
            <a:off x="463372" y="1417301"/>
            <a:ext cx="14128750" cy="80740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aseline="0">
                <a:latin typeface="FS Me" charset="0"/>
                <a:ea typeface="FS Me" charset="0"/>
                <a:cs typeface="FS Me" charset="0"/>
              </a:defRPr>
            </a:lvl1pPr>
          </a:lstStyle>
          <a:p>
            <a:r>
              <a:rPr lang="en-US" dirty="0"/>
              <a:t>Click icon to add SmartArt graphic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81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r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385406" y="4875823"/>
            <a:ext cx="62800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accent2"/>
                </a:solidFill>
                <a:latin typeface="FS Me" charset="0"/>
                <a:ea typeface="FS Me" charset="0"/>
                <a:cs typeface="FS Me" charset="0"/>
              </a:rPr>
              <a:t>Informa Economics</a:t>
            </a:r>
            <a:r>
              <a:rPr lang="en-GB" sz="3000" baseline="0" dirty="0">
                <a:solidFill>
                  <a:schemeClr val="accent2"/>
                </a:solidFill>
                <a:latin typeface="FS Me" charset="0"/>
                <a:ea typeface="FS Me" charset="0"/>
                <a:cs typeface="FS Me" charset="0"/>
              </a:rPr>
              <a:t> IEG</a:t>
            </a:r>
            <a:endParaRPr lang="en-GB" sz="3000" dirty="0">
              <a:solidFill>
                <a:schemeClr val="accent2"/>
              </a:solidFill>
              <a:latin typeface="FS Me" charset="0"/>
              <a:ea typeface="FS Me" charset="0"/>
              <a:cs typeface="FS Me" charset="0"/>
            </a:endParaRPr>
          </a:p>
          <a:p>
            <a:r>
              <a:rPr lang="en-GB" sz="3000" dirty="0">
                <a:solidFill>
                  <a:schemeClr val="accent2"/>
                </a:solidFill>
                <a:latin typeface="FS Me" charset="0"/>
                <a:ea typeface="FS Me" charset="0"/>
                <a:cs typeface="FS Me" charset="0"/>
              </a:rPr>
              <a:t>775 Ridge Lake Blvd </a:t>
            </a:r>
          </a:p>
          <a:p>
            <a:r>
              <a:rPr lang="en-GB" sz="3000" dirty="0">
                <a:solidFill>
                  <a:schemeClr val="accent2"/>
                </a:solidFill>
                <a:latin typeface="FS Me" charset="0"/>
                <a:ea typeface="FS Me" charset="0"/>
                <a:cs typeface="FS Me" charset="0"/>
              </a:rPr>
              <a:t>Suite 400</a:t>
            </a:r>
          </a:p>
          <a:p>
            <a:r>
              <a:rPr lang="en-GB" sz="3000" dirty="0">
                <a:solidFill>
                  <a:schemeClr val="accent2"/>
                </a:solidFill>
                <a:latin typeface="FS Me" charset="0"/>
                <a:ea typeface="FS Me" charset="0"/>
                <a:cs typeface="FS Me" charset="0"/>
              </a:rPr>
              <a:t>Memphis</a:t>
            </a:r>
            <a:r>
              <a:rPr lang="en-GB" sz="3000" baseline="0" dirty="0">
                <a:solidFill>
                  <a:schemeClr val="accent2"/>
                </a:solidFill>
                <a:latin typeface="FS Me" charset="0"/>
                <a:ea typeface="FS Me" charset="0"/>
                <a:cs typeface="FS Me" charset="0"/>
              </a:rPr>
              <a:t>, TN</a:t>
            </a:r>
            <a:r>
              <a:rPr lang="en-GB" sz="3000" dirty="0">
                <a:solidFill>
                  <a:schemeClr val="accent2"/>
                </a:solidFill>
                <a:latin typeface="FS Me" charset="0"/>
                <a:ea typeface="FS Me" charset="0"/>
                <a:cs typeface="FS Me" charset="0"/>
              </a:rPr>
              <a:t> 38120</a:t>
            </a:r>
            <a:br>
              <a:rPr lang="en-GB" sz="3000" dirty="0">
                <a:solidFill>
                  <a:schemeClr val="accent2"/>
                </a:solidFill>
                <a:latin typeface="FS Me" charset="0"/>
                <a:ea typeface="FS Me" charset="0"/>
                <a:cs typeface="FS Me" charset="0"/>
              </a:rPr>
            </a:br>
            <a:r>
              <a:rPr lang="en-GB" sz="3000" dirty="0">
                <a:solidFill>
                  <a:schemeClr val="accent2"/>
                </a:solidFill>
                <a:latin typeface="FS Me" charset="0"/>
                <a:ea typeface="FS Me" charset="0"/>
                <a:cs typeface="FS Me" charset="0"/>
              </a:rPr>
              <a:t/>
            </a:r>
            <a:br>
              <a:rPr lang="en-GB" sz="3000" dirty="0">
                <a:solidFill>
                  <a:schemeClr val="accent2"/>
                </a:solidFill>
                <a:latin typeface="FS Me" charset="0"/>
                <a:ea typeface="FS Me" charset="0"/>
                <a:cs typeface="FS Me" charset="0"/>
              </a:rPr>
            </a:br>
            <a:r>
              <a:rPr lang="en-GB" sz="3000" dirty="0">
                <a:solidFill>
                  <a:schemeClr val="accent2"/>
                </a:solidFill>
                <a:latin typeface="FS Me" charset="0"/>
                <a:ea typeface="FS Me" charset="0"/>
                <a:cs typeface="FS Me" charset="0"/>
              </a:rPr>
              <a:t>+1</a:t>
            </a:r>
            <a:r>
              <a:rPr lang="en-GB" sz="3000" baseline="0" dirty="0">
                <a:solidFill>
                  <a:schemeClr val="accent2"/>
                </a:solidFill>
                <a:latin typeface="FS Me" charset="0"/>
                <a:ea typeface="FS Me" charset="0"/>
                <a:cs typeface="FS Me" charset="0"/>
              </a:rPr>
              <a:t> 901 202 </a:t>
            </a:r>
            <a:r>
              <a:rPr lang="en-GB" sz="3000" baseline="0">
                <a:solidFill>
                  <a:schemeClr val="accent2"/>
                </a:solidFill>
                <a:latin typeface="FS Me" charset="0"/>
                <a:ea typeface="FS Me" charset="0"/>
                <a:cs typeface="FS Me" charset="0"/>
              </a:rPr>
              <a:t>4600</a:t>
            </a:r>
            <a:r>
              <a:rPr lang="en-GB" sz="3000">
                <a:solidFill>
                  <a:schemeClr val="accent2"/>
                </a:solidFill>
                <a:latin typeface="FS Me" charset="0"/>
                <a:ea typeface="FS Me" charset="0"/>
                <a:cs typeface="FS Me" charset="0"/>
              </a:rPr>
              <a:t> </a:t>
            </a:r>
            <a:r>
              <a:rPr lang="en-GB" sz="3000" dirty="0">
                <a:solidFill>
                  <a:schemeClr val="accent1"/>
                </a:solidFill>
                <a:latin typeface="FS Me" charset="0"/>
                <a:ea typeface="FS Me" charset="0"/>
                <a:cs typeface="FS Me" charset="0"/>
              </a:rPr>
              <a:t/>
            </a:r>
            <a:br>
              <a:rPr lang="en-GB" sz="3000" dirty="0">
                <a:solidFill>
                  <a:schemeClr val="accent1"/>
                </a:solidFill>
                <a:latin typeface="FS Me" charset="0"/>
                <a:ea typeface="FS Me" charset="0"/>
                <a:cs typeface="FS Me" charset="0"/>
              </a:rPr>
            </a:br>
            <a:r>
              <a:rPr lang="en-GB" sz="3000" dirty="0">
                <a:solidFill>
                  <a:schemeClr val="accent1"/>
                </a:solidFill>
                <a:latin typeface="FS Me" charset="0"/>
                <a:ea typeface="FS Me" charset="0"/>
                <a:cs typeface="FS Me" charset="0"/>
                <a:hlinkClick r:id="rId2"/>
              </a:rPr>
              <a:t>info@informa.com</a:t>
            </a:r>
            <a:r>
              <a:rPr lang="en-GB" sz="3000" dirty="0">
                <a:solidFill>
                  <a:schemeClr val="accent1"/>
                </a:solidFill>
                <a:latin typeface="FS Me" charset="0"/>
                <a:ea typeface="FS Me" charset="0"/>
                <a:cs typeface="FS Me" charset="0"/>
              </a:rPr>
              <a:t/>
            </a:r>
            <a:br>
              <a:rPr lang="en-GB" sz="3000" dirty="0">
                <a:solidFill>
                  <a:schemeClr val="accent1"/>
                </a:solidFill>
                <a:latin typeface="FS Me" charset="0"/>
                <a:ea typeface="FS Me" charset="0"/>
                <a:cs typeface="FS Me" charset="0"/>
              </a:rPr>
            </a:br>
            <a:r>
              <a:rPr lang="en-GB" sz="3000" dirty="0">
                <a:solidFill>
                  <a:schemeClr val="accent1"/>
                </a:solidFill>
                <a:latin typeface="FS Me" charset="0"/>
                <a:ea typeface="FS Me" charset="0"/>
                <a:cs typeface="FS Me" charset="0"/>
                <a:hlinkClick r:id="rId3"/>
              </a:rPr>
              <a:t>www.agribusinessintelligence.com</a:t>
            </a:r>
            <a:endParaRPr lang="en-US" sz="3000" dirty="0">
              <a:solidFill>
                <a:schemeClr val="accent1"/>
              </a:solidFill>
              <a:latin typeface="FS Me" charset="0"/>
              <a:ea typeface="FS Me" charset="0"/>
              <a:cs typeface="FS Me" charset="0"/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912213" y="7289788"/>
            <a:ext cx="358822" cy="358822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943988" y="7288396"/>
            <a:ext cx="302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FS Me" charset="0"/>
                <a:ea typeface="FS Me" charset="0"/>
                <a:cs typeface="FS Me" charset="0"/>
              </a:rPr>
              <a:t>T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909773" y="7726133"/>
            <a:ext cx="358822" cy="358822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 userDrawn="1"/>
        </p:nvSpPr>
        <p:spPr>
          <a:xfrm>
            <a:off x="941548" y="7715115"/>
            <a:ext cx="302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FS Me" charset="0"/>
                <a:ea typeface="FS Me" charset="0"/>
                <a:cs typeface="FS Me" charset="0"/>
              </a:rPr>
              <a:t>E</a:t>
            </a:r>
          </a:p>
        </p:txBody>
      </p:sp>
      <p:sp>
        <p:nvSpPr>
          <p:cNvPr id="26" name="Oval 25"/>
          <p:cNvSpPr/>
          <p:nvPr userDrawn="1"/>
        </p:nvSpPr>
        <p:spPr>
          <a:xfrm>
            <a:off x="909773" y="8202374"/>
            <a:ext cx="358822" cy="358822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941548" y="8200982"/>
            <a:ext cx="302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FS Me" charset="0"/>
                <a:ea typeface="FS Me" charset="0"/>
                <a:cs typeface="FS Me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982932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702373" y="2201963"/>
            <a:ext cx="5660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2"/>
                </a:solidFill>
                <a:latin typeface="FS Me" charset="0"/>
                <a:ea typeface="FS Me" charset="0"/>
                <a:cs typeface="FS Me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4832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4_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10691813"/>
          </a:xfrm>
          <a:custGeom>
            <a:avLst/>
            <a:gdLst>
              <a:gd name="connsiteX0" fmla="*/ 0 w 15119350"/>
              <a:gd name="connsiteY0" fmla="*/ 0 h 10691813"/>
              <a:gd name="connsiteX1" fmla="*/ 4697812 w 15119350"/>
              <a:gd name="connsiteY1" fmla="*/ 0 h 10691813"/>
              <a:gd name="connsiteX2" fmla="*/ 15119350 w 15119350"/>
              <a:gd name="connsiteY2" fmla="*/ 5199126 h 10691813"/>
              <a:gd name="connsiteX3" fmla="*/ 15119350 w 15119350"/>
              <a:gd name="connsiteY3" fmla="*/ 9083618 h 10691813"/>
              <a:gd name="connsiteX4" fmla="*/ 7661217 w 15119350"/>
              <a:gd name="connsiteY4" fmla="*/ 10691813 h 10691813"/>
              <a:gd name="connsiteX5" fmla="*/ 0 w 15119350"/>
              <a:gd name="connsiteY5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19350" h="10691813">
                <a:moveTo>
                  <a:pt x="0" y="0"/>
                </a:moveTo>
                <a:lnTo>
                  <a:pt x="4697812" y="0"/>
                </a:lnTo>
                <a:lnTo>
                  <a:pt x="15119350" y="5199126"/>
                </a:lnTo>
                <a:lnTo>
                  <a:pt x="15119350" y="9083618"/>
                </a:lnTo>
                <a:lnTo>
                  <a:pt x="7661217" y="10691813"/>
                </a:lnTo>
                <a:lnTo>
                  <a:pt x="0" y="10691813"/>
                </a:lnTo>
                <a:close/>
              </a:path>
            </a:pathLst>
          </a:custGeom>
        </p:spPr>
      </p:pic>
      <p:sp>
        <p:nvSpPr>
          <p:cNvPr id="5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973323" y="2737293"/>
            <a:ext cx="8069077" cy="29060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000" baseline="0">
                <a:solidFill>
                  <a:schemeClr val="bg2"/>
                </a:solidFill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974284" y="5794955"/>
            <a:ext cx="7780004" cy="2166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2"/>
                </a:solidFill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A brief sentence that summaries the content</a:t>
            </a:r>
          </a:p>
        </p:txBody>
      </p:sp>
    </p:spTree>
    <p:extLst>
      <p:ext uri="{BB962C8B-B14F-4D97-AF65-F5344CB8AC3E}">
        <p14:creationId xmlns:p14="http://schemas.microsoft.com/office/powerpoint/2010/main" val="2063296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203" y="1914166"/>
            <a:ext cx="6407920" cy="13028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51" y="4544832"/>
            <a:ext cx="3879662" cy="13911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016" y="4544832"/>
            <a:ext cx="6218458" cy="13719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264" y="7244551"/>
            <a:ext cx="3866210" cy="13863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93" y="7244551"/>
            <a:ext cx="4814320" cy="133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6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5_CONSUL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55" y="0"/>
            <a:ext cx="15119350" cy="10691813"/>
          </a:xfrm>
          <a:custGeom>
            <a:avLst/>
            <a:gdLst>
              <a:gd name="connsiteX0" fmla="*/ 0 w 15119350"/>
              <a:gd name="connsiteY0" fmla="*/ 0 h 10691813"/>
              <a:gd name="connsiteX1" fmla="*/ 4697812 w 15119350"/>
              <a:gd name="connsiteY1" fmla="*/ 0 h 10691813"/>
              <a:gd name="connsiteX2" fmla="*/ 15119350 w 15119350"/>
              <a:gd name="connsiteY2" fmla="*/ 5199126 h 10691813"/>
              <a:gd name="connsiteX3" fmla="*/ 15119350 w 15119350"/>
              <a:gd name="connsiteY3" fmla="*/ 9083618 h 10691813"/>
              <a:gd name="connsiteX4" fmla="*/ 7661217 w 15119350"/>
              <a:gd name="connsiteY4" fmla="*/ 10691813 h 10691813"/>
              <a:gd name="connsiteX5" fmla="*/ 0 w 15119350"/>
              <a:gd name="connsiteY5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19350" h="10691813">
                <a:moveTo>
                  <a:pt x="0" y="0"/>
                </a:moveTo>
                <a:lnTo>
                  <a:pt x="4697812" y="0"/>
                </a:lnTo>
                <a:lnTo>
                  <a:pt x="15119350" y="5199126"/>
                </a:lnTo>
                <a:lnTo>
                  <a:pt x="15119350" y="9083618"/>
                </a:lnTo>
                <a:lnTo>
                  <a:pt x="7661217" y="10691813"/>
                </a:lnTo>
                <a:lnTo>
                  <a:pt x="0" y="10691813"/>
                </a:lnTo>
                <a:close/>
              </a:path>
            </a:pathLst>
          </a:custGeom>
        </p:spPr>
      </p:pic>
      <p:sp>
        <p:nvSpPr>
          <p:cNvPr id="5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973323" y="2737293"/>
            <a:ext cx="8069077" cy="29060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000" baseline="0">
                <a:solidFill>
                  <a:schemeClr val="bg2"/>
                </a:solidFill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974284" y="5794955"/>
            <a:ext cx="7780004" cy="2166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2"/>
                </a:solidFill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A brief sentence that summaries the content</a:t>
            </a:r>
          </a:p>
        </p:txBody>
      </p:sp>
    </p:spTree>
    <p:extLst>
      <p:ext uri="{BB962C8B-B14F-4D97-AF65-F5344CB8AC3E}">
        <p14:creationId xmlns:p14="http://schemas.microsoft.com/office/powerpoint/2010/main" val="276730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7_POLI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119350" cy="10691813"/>
          </a:xfrm>
          <a:custGeom>
            <a:avLst/>
            <a:gdLst>
              <a:gd name="connsiteX0" fmla="*/ 0 w 15119350"/>
              <a:gd name="connsiteY0" fmla="*/ 0 h 10691813"/>
              <a:gd name="connsiteX1" fmla="*/ 4697812 w 15119350"/>
              <a:gd name="connsiteY1" fmla="*/ 0 h 10691813"/>
              <a:gd name="connsiteX2" fmla="*/ 15119350 w 15119350"/>
              <a:gd name="connsiteY2" fmla="*/ 5199126 h 10691813"/>
              <a:gd name="connsiteX3" fmla="*/ 15119350 w 15119350"/>
              <a:gd name="connsiteY3" fmla="*/ 9083618 h 10691813"/>
              <a:gd name="connsiteX4" fmla="*/ 7661217 w 15119350"/>
              <a:gd name="connsiteY4" fmla="*/ 10691813 h 10691813"/>
              <a:gd name="connsiteX5" fmla="*/ 0 w 15119350"/>
              <a:gd name="connsiteY5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19350" h="10691813">
                <a:moveTo>
                  <a:pt x="0" y="0"/>
                </a:moveTo>
                <a:lnTo>
                  <a:pt x="4697812" y="0"/>
                </a:lnTo>
                <a:lnTo>
                  <a:pt x="15119350" y="5199126"/>
                </a:lnTo>
                <a:lnTo>
                  <a:pt x="15119350" y="9083618"/>
                </a:lnTo>
                <a:lnTo>
                  <a:pt x="7661217" y="10691813"/>
                </a:lnTo>
                <a:lnTo>
                  <a:pt x="0" y="10691813"/>
                </a:lnTo>
                <a:close/>
              </a:path>
            </a:pathLst>
          </a:custGeom>
        </p:spPr>
      </p:pic>
      <p:sp>
        <p:nvSpPr>
          <p:cNvPr id="5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973323" y="2737293"/>
            <a:ext cx="8069077" cy="29060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000" baseline="0">
                <a:solidFill>
                  <a:schemeClr val="bg2"/>
                </a:solidFill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974284" y="5794955"/>
            <a:ext cx="7780004" cy="2166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2"/>
                </a:solidFill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A brief sentence that summaries the content</a:t>
            </a:r>
          </a:p>
        </p:txBody>
      </p:sp>
    </p:spTree>
    <p:extLst>
      <p:ext uri="{BB962C8B-B14F-4D97-AF65-F5344CB8AC3E}">
        <p14:creationId xmlns:p14="http://schemas.microsoft.com/office/powerpoint/2010/main" val="105617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10691813"/>
          </a:xfrm>
          <a:custGeom>
            <a:avLst/>
            <a:gdLst>
              <a:gd name="connsiteX0" fmla="*/ 0 w 15119350"/>
              <a:gd name="connsiteY0" fmla="*/ 0 h 10691813"/>
              <a:gd name="connsiteX1" fmla="*/ 4697812 w 15119350"/>
              <a:gd name="connsiteY1" fmla="*/ 0 h 10691813"/>
              <a:gd name="connsiteX2" fmla="*/ 15119350 w 15119350"/>
              <a:gd name="connsiteY2" fmla="*/ 5199126 h 10691813"/>
              <a:gd name="connsiteX3" fmla="*/ 15119350 w 15119350"/>
              <a:gd name="connsiteY3" fmla="*/ 9083618 h 10691813"/>
              <a:gd name="connsiteX4" fmla="*/ 7661217 w 15119350"/>
              <a:gd name="connsiteY4" fmla="*/ 10691813 h 10691813"/>
              <a:gd name="connsiteX5" fmla="*/ 0 w 15119350"/>
              <a:gd name="connsiteY5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19350" h="10691813">
                <a:moveTo>
                  <a:pt x="0" y="0"/>
                </a:moveTo>
                <a:lnTo>
                  <a:pt x="4697812" y="0"/>
                </a:lnTo>
                <a:lnTo>
                  <a:pt x="15119350" y="5199126"/>
                </a:lnTo>
                <a:lnTo>
                  <a:pt x="15119350" y="9083618"/>
                </a:lnTo>
                <a:lnTo>
                  <a:pt x="7661217" y="10691813"/>
                </a:lnTo>
                <a:lnTo>
                  <a:pt x="0" y="10691813"/>
                </a:lnTo>
                <a:close/>
              </a:path>
            </a:pathLst>
          </a:custGeom>
        </p:spPr>
      </p:pic>
      <p:sp>
        <p:nvSpPr>
          <p:cNvPr id="5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973323" y="2737293"/>
            <a:ext cx="8069077" cy="29060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000" baseline="0">
                <a:solidFill>
                  <a:schemeClr val="bg2"/>
                </a:solidFill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974284" y="5794955"/>
            <a:ext cx="7780004" cy="2166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2"/>
                </a:solidFill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A brief sentence that summaries the content</a:t>
            </a:r>
          </a:p>
        </p:txBody>
      </p:sp>
    </p:spTree>
    <p:extLst>
      <p:ext uri="{BB962C8B-B14F-4D97-AF65-F5344CB8AC3E}">
        <p14:creationId xmlns:p14="http://schemas.microsoft.com/office/powerpoint/2010/main" val="34609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428625"/>
            <a:ext cx="13608050" cy="17811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22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5292669" y="4714959"/>
            <a:ext cx="8061824" cy="168584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600" baseline="0">
                <a:solidFill>
                  <a:schemeClr val="bg1"/>
                </a:solidFill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5292669" y="6603042"/>
            <a:ext cx="8061823" cy="1966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A brief sentence that summaries the content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4" r="1" b="23155"/>
          <a:stretch/>
        </p:blipFill>
        <p:spPr>
          <a:xfrm>
            <a:off x="1741748" y="3296094"/>
            <a:ext cx="3015971" cy="395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4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0" y="0"/>
            <a:ext cx="15119350" cy="9893203"/>
          </a:xfrm>
          <a:custGeom>
            <a:avLst/>
            <a:gdLst>
              <a:gd name="connsiteX0" fmla="*/ 8980916 w 15119350"/>
              <a:gd name="connsiteY0" fmla="*/ 0 h 9893203"/>
              <a:gd name="connsiteX1" fmla="*/ 15119350 w 15119350"/>
              <a:gd name="connsiteY1" fmla="*/ 0 h 9893203"/>
              <a:gd name="connsiteX2" fmla="*/ 15119350 w 15119350"/>
              <a:gd name="connsiteY2" fmla="*/ 9893203 h 9893203"/>
              <a:gd name="connsiteX3" fmla="*/ 0 w 15119350"/>
              <a:gd name="connsiteY3" fmla="*/ 7505143 h 9893203"/>
              <a:gd name="connsiteX4" fmla="*/ 0 w 15119350"/>
              <a:gd name="connsiteY4" fmla="*/ 1559818 h 9893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19350" h="9893203">
                <a:moveTo>
                  <a:pt x="8980916" y="0"/>
                </a:moveTo>
                <a:lnTo>
                  <a:pt x="15119350" y="0"/>
                </a:lnTo>
                <a:lnTo>
                  <a:pt x="15119350" y="9893203"/>
                </a:lnTo>
                <a:lnTo>
                  <a:pt x="0" y="7505143"/>
                </a:lnTo>
                <a:lnTo>
                  <a:pt x="0" y="15598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52677" y="1301440"/>
            <a:ext cx="8933387" cy="63992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500" baseline="0">
                <a:solidFill>
                  <a:schemeClr val="bg2"/>
                </a:solidFill>
                <a:latin typeface="FS Me" charset="0"/>
                <a:ea typeface="FS Me" charset="0"/>
                <a:cs typeface="FS Me" charset="0"/>
              </a:defRPr>
            </a:lvl1pPr>
          </a:lstStyle>
          <a:p>
            <a:pPr lvl="0"/>
            <a:r>
              <a:rPr lang="en-US" dirty="0"/>
              <a:t>Divider </a:t>
            </a:r>
          </a:p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7396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.emf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emf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725" y="764309"/>
            <a:ext cx="4246578" cy="9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60" r:id="rId2"/>
    <p:sldLayoutId id="2147483757" r:id="rId3"/>
    <p:sldLayoutId id="2147483754" r:id="rId4"/>
    <p:sldLayoutId id="2147483756" r:id="rId5"/>
    <p:sldLayoutId id="2147483758" r:id="rId6"/>
    <p:sldLayoutId id="2147483759" r:id="rId7"/>
    <p:sldLayoutId id="2147483743" r:id="rId8"/>
  </p:sldLayoutIdLst>
  <p:txStyles>
    <p:titleStyle>
      <a:lvl1pPr algn="l" defTabSz="1293053" rtl="0" eaLnBrk="1" latinLnBrk="0" hangingPunct="1">
        <a:lnSpc>
          <a:spcPct val="90000"/>
        </a:lnSpc>
        <a:spcBef>
          <a:spcPct val="0"/>
        </a:spcBef>
        <a:buNone/>
        <a:defRPr sz="62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263" indent="-323263" algn="l" defTabSz="1293053" rtl="0" eaLnBrk="1" latinLnBrk="0" hangingPunct="1">
        <a:lnSpc>
          <a:spcPct val="90000"/>
        </a:lnSpc>
        <a:spcBef>
          <a:spcPts val="1414"/>
        </a:spcBef>
        <a:buFont typeface="Arial"/>
        <a:buChar char="•"/>
        <a:defRPr sz="3959" kern="1200">
          <a:solidFill>
            <a:schemeClr val="tx1"/>
          </a:solidFill>
          <a:latin typeface="+mn-lt"/>
          <a:ea typeface="+mn-ea"/>
          <a:cs typeface="+mn-cs"/>
        </a:defRPr>
      </a:lvl1pPr>
      <a:lvl2pPr marL="969790" indent="-323263" algn="l" defTabSz="1293053" rtl="0" eaLnBrk="1" latinLnBrk="0" hangingPunct="1">
        <a:lnSpc>
          <a:spcPct val="90000"/>
        </a:lnSpc>
        <a:spcBef>
          <a:spcPts val="707"/>
        </a:spcBef>
        <a:buFont typeface="Arial"/>
        <a:buChar char="•"/>
        <a:defRPr sz="3394" kern="1200">
          <a:solidFill>
            <a:schemeClr val="tx1"/>
          </a:solidFill>
          <a:latin typeface="+mn-lt"/>
          <a:ea typeface="+mn-ea"/>
          <a:cs typeface="+mn-cs"/>
        </a:defRPr>
      </a:lvl2pPr>
      <a:lvl3pPr marL="1616316" indent="-323263" algn="l" defTabSz="1293053" rtl="0" eaLnBrk="1" latinLnBrk="0" hangingPunct="1">
        <a:lnSpc>
          <a:spcPct val="90000"/>
        </a:lnSpc>
        <a:spcBef>
          <a:spcPts val="707"/>
        </a:spcBef>
        <a:buFont typeface="Arial"/>
        <a:buChar char="•"/>
        <a:defRPr sz="2828" kern="1200">
          <a:solidFill>
            <a:schemeClr val="tx1"/>
          </a:solidFill>
          <a:latin typeface="+mn-lt"/>
          <a:ea typeface="+mn-ea"/>
          <a:cs typeface="+mn-cs"/>
        </a:defRPr>
      </a:lvl3pPr>
      <a:lvl4pPr marL="2262843" indent="-323263" algn="l" defTabSz="1293053" rtl="0" eaLnBrk="1" latinLnBrk="0" hangingPunct="1">
        <a:lnSpc>
          <a:spcPct val="90000"/>
        </a:lnSpc>
        <a:spcBef>
          <a:spcPts val="707"/>
        </a:spcBef>
        <a:buFont typeface="Arial"/>
        <a:buChar char="•"/>
        <a:defRPr sz="2545" kern="1200">
          <a:solidFill>
            <a:schemeClr val="tx1"/>
          </a:solidFill>
          <a:latin typeface="+mn-lt"/>
          <a:ea typeface="+mn-ea"/>
          <a:cs typeface="+mn-cs"/>
        </a:defRPr>
      </a:lvl4pPr>
      <a:lvl5pPr marL="2909369" indent="-323263" algn="l" defTabSz="1293053" rtl="0" eaLnBrk="1" latinLnBrk="0" hangingPunct="1">
        <a:lnSpc>
          <a:spcPct val="90000"/>
        </a:lnSpc>
        <a:spcBef>
          <a:spcPts val="707"/>
        </a:spcBef>
        <a:buFont typeface="Arial"/>
        <a:buChar char="•"/>
        <a:defRPr sz="2545" kern="1200">
          <a:solidFill>
            <a:schemeClr val="tx1"/>
          </a:solidFill>
          <a:latin typeface="+mn-lt"/>
          <a:ea typeface="+mn-ea"/>
          <a:cs typeface="+mn-cs"/>
        </a:defRPr>
      </a:lvl5pPr>
      <a:lvl6pPr marL="3555896" indent="-323263" algn="l" defTabSz="1293053" rtl="0" eaLnBrk="1" latinLnBrk="0" hangingPunct="1">
        <a:lnSpc>
          <a:spcPct val="90000"/>
        </a:lnSpc>
        <a:spcBef>
          <a:spcPts val="707"/>
        </a:spcBef>
        <a:buFont typeface="Arial"/>
        <a:buChar char="•"/>
        <a:defRPr sz="2545" kern="1200">
          <a:solidFill>
            <a:schemeClr val="tx1"/>
          </a:solidFill>
          <a:latin typeface="+mn-lt"/>
          <a:ea typeface="+mn-ea"/>
          <a:cs typeface="+mn-cs"/>
        </a:defRPr>
      </a:lvl6pPr>
      <a:lvl7pPr marL="4202422" indent="-323263" algn="l" defTabSz="1293053" rtl="0" eaLnBrk="1" latinLnBrk="0" hangingPunct="1">
        <a:lnSpc>
          <a:spcPct val="90000"/>
        </a:lnSpc>
        <a:spcBef>
          <a:spcPts val="707"/>
        </a:spcBef>
        <a:buFont typeface="Arial"/>
        <a:buChar char="•"/>
        <a:defRPr sz="2545" kern="1200">
          <a:solidFill>
            <a:schemeClr val="tx1"/>
          </a:solidFill>
          <a:latin typeface="+mn-lt"/>
          <a:ea typeface="+mn-ea"/>
          <a:cs typeface="+mn-cs"/>
        </a:defRPr>
      </a:lvl7pPr>
      <a:lvl8pPr marL="4848949" indent="-323263" algn="l" defTabSz="1293053" rtl="0" eaLnBrk="1" latinLnBrk="0" hangingPunct="1">
        <a:lnSpc>
          <a:spcPct val="90000"/>
        </a:lnSpc>
        <a:spcBef>
          <a:spcPts val="707"/>
        </a:spcBef>
        <a:buFont typeface="Arial"/>
        <a:buChar char="•"/>
        <a:defRPr sz="2545" kern="1200">
          <a:solidFill>
            <a:schemeClr val="tx1"/>
          </a:solidFill>
          <a:latin typeface="+mn-lt"/>
          <a:ea typeface="+mn-ea"/>
          <a:cs typeface="+mn-cs"/>
        </a:defRPr>
      </a:lvl8pPr>
      <a:lvl9pPr marL="5495475" indent="-323263" algn="l" defTabSz="1293053" rtl="0" eaLnBrk="1" latinLnBrk="0" hangingPunct="1">
        <a:lnSpc>
          <a:spcPct val="90000"/>
        </a:lnSpc>
        <a:spcBef>
          <a:spcPts val="707"/>
        </a:spcBef>
        <a:buFont typeface="Arial"/>
        <a:buChar char="•"/>
        <a:defRPr sz="25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3053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1pPr>
      <a:lvl2pPr marL="646527" algn="l" defTabSz="1293053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2pPr>
      <a:lvl3pPr marL="1293053" algn="l" defTabSz="1293053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3pPr>
      <a:lvl4pPr marL="1939580" algn="l" defTabSz="1293053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4pPr>
      <a:lvl5pPr marL="2586106" algn="l" defTabSz="1293053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5pPr>
      <a:lvl6pPr marL="3232633" algn="l" defTabSz="1293053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6pPr>
      <a:lvl7pPr marL="3879159" algn="l" defTabSz="1293053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7pPr>
      <a:lvl8pPr marL="4525686" algn="l" defTabSz="1293053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8pPr>
      <a:lvl9pPr marL="5172212" algn="l" defTabSz="1293053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531122" y="10013785"/>
            <a:ext cx="395416" cy="3954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4" r="1" b="23155"/>
          <a:stretch/>
        </p:blipFill>
        <p:spPr>
          <a:xfrm>
            <a:off x="14261823" y="9955132"/>
            <a:ext cx="385830" cy="505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513867" y="10039298"/>
            <a:ext cx="429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DECDBDCF-2AF1-F049-A812-F560591400CC}" type="slidenum">
              <a:rPr lang="en-US" sz="1600" smtClean="0">
                <a:solidFill>
                  <a:schemeClr val="bg2"/>
                </a:solidFill>
                <a:latin typeface="FS Me" charset="0"/>
                <a:ea typeface="FS Me" charset="0"/>
                <a:cs typeface="FS Me" charset="0"/>
              </a:rPr>
              <a:pPr algn="ctr"/>
              <a:t>‹#›</a:t>
            </a:fld>
            <a:endParaRPr lang="en-US" sz="1600" dirty="0"/>
          </a:p>
        </p:txBody>
      </p:sp>
      <p:sp>
        <p:nvSpPr>
          <p:cNvPr id="9" name="Date Placeholder 2"/>
          <p:cNvSpPr txBox="1">
            <a:spLocks/>
          </p:cNvSpPr>
          <p:nvPr userDrawn="1"/>
        </p:nvSpPr>
        <p:spPr>
          <a:xfrm>
            <a:off x="948549" y="10053422"/>
            <a:ext cx="5042818" cy="3094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FS Me" charset="0"/>
                <a:ea typeface="FS Me" charset="0"/>
                <a:cs typeface="FS Me" charset="0"/>
              </a:rPr>
              <a:t>Informa Economics</a:t>
            </a:r>
            <a:r>
              <a:rPr lang="en-US" sz="1500" baseline="0" dirty="0">
                <a:latin typeface="FS Me" charset="0"/>
                <a:ea typeface="FS Me" charset="0"/>
                <a:cs typeface="FS Me" charset="0"/>
              </a:rPr>
              <a:t> IEG</a:t>
            </a:r>
            <a:r>
              <a:rPr lang="en-US" sz="1500" dirty="0">
                <a:latin typeface="FS Me" charset="0"/>
                <a:ea typeface="FS Me" charset="0"/>
                <a:cs typeface="FS Me" charset="0"/>
              </a:rPr>
              <a:t> | Agribusiness Intelligence</a:t>
            </a:r>
          </a:p>
        </p:txBody>
      </p:sp>
    </p:spTree>
    <p:extLst>
      <p:ext uri="{BB962C8B-B14F-4D97-AF65-F5344CB8AC3E}">
        <p14:creationId xmlns:p14="http://schemas.microsoft.com/office/powerpoint/2010/main" val="104542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4" r="1" b="23155"/>
          <a:stretch/>
        </p:blipFill>
        <p:spPr>
          <a:xfrm>
            <a:off x="14261823" y="9955132"/>
            <a:ext cx="385830" cy="50599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02891" y="2105546"/>
            <a:ext cx="1405601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 userDrawn="1"/>
        </p:nvSpPr>
        <p:spPr>
          <a:xfrm>
            <a:off x="0" y="0"/>
            <a:ext cx="15119350" cy="812800"/>
          </a:xfrm>
          <a:custGeom>
            <a:avLst/>
            <a:gdLst>
              <a:gd name="connsiteX0" fmla="*/ 0 w 15119350"/>
              <a:gd name="connsiteY0" fmla="*/ 0 h 812800"/>
              <a:gd name="connsiteX1" fmla="*/ 15119350 w 15119350"/>
              <a:gd name="connsiteY1" fmla="*/ 0 h 812800"/>
              <a:gd name="connsiteX2" fmla="*/ 15119350 w 15119350"/>
              <a:gd name="connsiteY2" fmla="*/ 812800 h 812800"/>
              <a:gd name="connsiteX3" fmla="*/ 0 w 15119350"/>
              <a:gd name="connsiteY3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19350" h="812800">
                <a:moveTo>
                  <a:pt x="0" y="0"/>
                </a:moveTo>
                <a:lnTo>
                  <a:pt x="15119350" y="0"/>
                </a:lnTo>
                <a:lnTo>
                  <a:pt x="15119350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31122" y="10013785"/>
            <a:ext cx="395416" cy="3954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7" name="Date Placeholder 2"/>
          <p:cNvSpPr txBox="1">
            <a:spLocks/>
          </p:cNvSpPr>
          <p:nvPr userDrawn="1"/>
        </p:nvSpPr>
        <p:spPr>
          <a:xfrm>
            <a:off x="948549" y="10053422"/>
            <a:ext cx="5042818" cy="3094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FS Me" charset="0"/>
                <a:ea typeface="FS Me" charset="0"/>
                <a:cs typeface="FS Me" charset="0"/>
              </a:rPr>
              <a:t>Informa Economics</a:t>
            </a:r>
            <a:r>
              <a:rPr lang="en-US" sz="1500" baseline="0" dirty="0">
                <a:latin typeface="FS Me" charset="0"/>
                <a:ea typeface="FS Me" charset="0"/>
                <a:cs typeface="FS Me" charset="0"/>
              </a:rPr>
              <a:t> IEG</a:t>
            </a:r>
            <a:r>
              <a:rPr lang="en-US" sz="1500" dirty="0">
                <a:latin typeface="FS Me" charset="0"/>
                <a:ea typeface="FS Me" charset="0"/>
                <a:cs typeface="FS Me" charset="0"/>
              </a:rPr>
              <a:t> | Agribusiness Intelligence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13867" y="10039298"/>
            <a:ext cx="429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DECDBDCF-2AF1-F049-A812-F560591400CC}" type="slidenum">
              <a:rPr lang="en-US" sz="1600" smtClean="0">
                <a:solidFill>
                  <a:schemeClr val="bg2"/>
                </a:solidFill>
                <a:latin typeface="FS Me" charset="0"/>
                <a:ea typeface="FS Me" charset="0"/>
                <a:cs typeface="FS Me" charset="0"/>
              </a:rPr>
              <a:pPr algn="ctr"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346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45" r:id="rId2"/>
    <p:sldLayoutId id="2147483721" r:id="rId3"/>
    <p:sldLayoutId id="2147483726" r:id="rId4"/>
    <p:sldLayoutId id="2147483746" r:id="rId5"/>
    <p:sldLayoutId id="2147483727" r:id="rId6"/>
    <p:sldLayoutId id="2147483748" r:id="rId7"/>
    <p:sldLayoutId id="2147483728" r:id="rId8"/>
    <p:sldLayoutId id="2147483744" r:id="rId9"/>
    <p:sldLayoutId id="214748374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367" userDrawn="1">
          <p15:clr>
            <a:srgbClr val="F26B43"/>
          </p15:clr>
        </p15:guide>
        <p15:guide id="2" pos="476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4" r="1" b="23155"/>
          <a:stretch/>
        </p:blipFill>
        <p:spPr>
          <a:xfrm>
            <a:off x="14261823" y="9955132"/>
            <a:ext cx="385830" cy="505999"/>
          </a:xfrm>
          <a:prstGeom prst="rect">
            <a:avLst/>
          </a:prstGeom>
        </p:spPr>
      </p:pic>
      <p:sp>
        <p:nvSpPr>
          <p:cNvPr id="4" name="Oval 3"/>
          <p:cNvSpPr/>
          <p:nvPr userDrawn="1"/>
        </p:nvSpPr>
        <p:spPr>
          <a:xfrm>
            <a:off x="531122" y="10013785"/>
            <a:ext cx="395416" cy="3954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13867" y="10039298"/>
            <a:ext cx="429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DECDBDCF-2AF1-F049-A812-F560591400CC}" type="slidenum">
              <a:rPr lang="en-US" sz="1600" smtClean="0">
                <a:solidFill>
                  <a:schemeClr val="bg2"/>
                </a:solidFill>
                <a:latin typeface="FS Me" charset="0"/>
                <a:ea typeface="FS Me" charset="0"/>
                <a:cs typeface="FS Me" charset="0"/>
              </a:rPr>
              <a:pPr algn="ctr"/>
              <a:t>‹#›</a:t>
            </a:fld>
            <a:endParaRPr lang="en-US" sz="1600" dirty="0"/>
          </a:p>
        </p:txBody>
      </p:sp>
      <p:sp>
        <p:nvSpPr>
          <p:cNvPr id="7" name="Date Placeholder 2"/>
          <p:cNvSpPr txBox="1">
            <a:spLocks/>
          </p:cNvSpPr>
          <p:nvPr userDrawn="1"/>
        </p:nvSpPr>
        <p:spPr>
          <a:xfrm>
            <a:off x="948549" y="10053422"/>
            <a:ext cx="5042818" cy="3094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FS Me" charset="0"/>
                <a:ea typeface="FS Me" charset="0"/>
                <a:cs typeface="FS Me" charset="0"/>
              </a:rPr>
              <a:t>Informa Economics</a:t>
            </a:r>
            <a:r>
              <a:rPr lang="en-US" sz="1500" baseline="0" dirty="0">
                <a:latin typeface="FS Me" charset="0"/>
                <a:ea typeface="FS Me" charset="0"/>
                <a:cs typeface="FS Me" charset="0"/>
              </a:rPr>
              <a:t> IEG</a:t>
            </a:r>
            <a:r>
              <a:rPr lang="en-US" sz="1500" dirty="0">
                <a:latin typeface="FS Me" charset="0"/>
                <a:ea typeface="FS Me" charset="0"/>
                <a:cs typeface="FS Me" charset="0"/>
              </a:rPr>
              <a:t> | Agribusiness Intelligence</a:t>
            </a:r>
          </a:p>
        </p:txBody>
      </p:sp>
    </p:spTree>
    <p:extLst>
      <p:ext uri="{BB962C8B-B14F-4D97-AF65-F5344CB8AC3E}">
        <p14:creationId xmlns:p14="http://schemas.microsoft.com/office/powerpoint/2010/main" val="177510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4" r="1" b="23155"/>
          <a:stretch/>
        </p:blipFill>
        <p:spPr>
          <a:xfrm>
            <a:off x="14261823" y="9955132"/>
            <a:ext cx="385830" cy="50599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502891" y="2105546"/>
            <a:ext cx="1405601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reeform 5"/>
          <p:cNvSpPr/>
          <p:nvPr userDrawn="1"/>
        </p:nvSpPr>
        <p:spPr>
          <a:xfrm>
            <a:off x="0" y="0"/>
            <a:ext cx="15119350" cy="812800"/>
          </a:xfrm>
          <a:custGeom>
            <a:avLst/>
            <a:gdLst>
              <a:gd name="connsiteX0" fmla="*/ 0 w 15119350"/>
              <a:gd name="connsiteY0" fmla="*/ 0 h 812800"/>
              <a:gd name="connsiteX1" fmla="*/ 15119350 w 15119350"/>
              <a:gd name="connsiteY1" fmla="*/ 0 h 812800"/>
              <a:gd name="connsiteX2" fmla="*/ 15119350 w 15119350"/>
              <a:gd name="connsiteY2" fmla="*/ 812800 h 812800"/>
              <a:gd name="connsiteX3" fmla="*/ 0 w 15119350"/>
              <a:gd name="connsiteY3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19350" h="812800">
                <a:moveTo>
                  <a:pt x="0" y="0"/>
                </a:moveTo>
                <a:lnTo>
                  <a:pt x="15119350" y="0"/>
                </a:lnTo>
                <a:lnTo>
                  <a:pt x="15119350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531122" y="10013785"/>
            <a:ext cx="395416" cy="3954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13867" y="10039298"/>
            <a:ext cx="429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DECDBDCF-2AF1-F049-A812-F560591400CC}" type="slidenum">
              <a:rPr lang="en-US" sz="1600" smtClean="0">
                <a:solidFill>
                  <a:schemeClr val="bg2"/>
                </a:solidFill>
                <a:latin typeface="FS Me" charset="0"/>
                <a:ea typeface="FS Me" charset="0"/>
                <a:cs typeface="FS Me" charset="0"/>
              </a:rPr>
              <a:pPr algn="ctr"/>
              <a:t>‹#›</a:t>
            </a:fld>
            <a:endParaRPr lang="en-US" sz="1600" dirty="0"/>
          </a:p>
        </p:txBody>
      </p:sp>
      <p:sp>
        <p:nvSpPr>
          <p:cNvPr id="13" name="Date Placeholder 2"/>
          <p:cNvSpPr txBox="1">
            <a:spLocks/>
          </p:cNvSpPr>
          <p:nvPr userDrawn="1"/>
        </p:nvSpPr>
        <p:spPr>
          <a:xfrm>
            <a:off x="948549" y="10067070"/>
            <a:ext cx="5042818" cy="3094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FS Me" charset="0"/>
                <a:ea typeface="FS Me" charset="0"/>
                <a:cs typeface="FS Me" charset="0"/>
              </a:rPr>
              <a:t>Informa Economics</a:t>
            </a:r>
            <a:r>
              <a:rPr lang="en-US" sz="1500" baseline="0" dirty="0">
                <a:latin typeface="FS Me" charset="0"/>
                <a:ea typeface="FS Me" charset="0"/>
                <a:cs typeface="FS Me" charset="0"/>
              </a:rPr>
              <a:t> IEG</a:t>
            </a:r>
            <a:r>
              <a:rPr lang="en-US" sz="1500" dirty="0">
                <a:latin typeface="FS Me" charset="0"/>
                <a:ea typeface="FS Me" charset="0"/>
                <a:cs typeface="FS Me" charset="0"/>
              </a:rPr>
              <a:t> | Agribusiness Intelligence</a:t>
            </a:r>
          </a:p>
        </p:txBody>
      </p:sp>
    </p:spTree>
    <p:extLst>
      <p:ext uri="{BB962C8B-B14F-4D97-AF65-F5344CB8AC3E}">
        <p14:creationId xmlns:p14="http://schemas.microsoft.com/office/powerpoint/2010/main" val="69026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4" r:id="rId2"/>
    <p:sldLayoutId id="214748373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4" r="1" b="23155"/>
          <a:stretch/>
        </p:blipFill>
        <p:spPr>
          <a:xfrm>
            <a:off x="14261823" y="9955132"/>
            <a:ext cx="385830" cy="505999"/>
          </a:xfrm>
          <a:prstGeom prst="rect">
            <a:avLst/>
          </a:prstGeom>
        </p:spPr>
      </p:pic>
      <p:sp>
        <p:nvSpPr>
          <p:cNvPr id="5" name="Freeform 4"/>
          <p:cNvSpPr/>
          <p:nvPr userDrawn="1"/>
        </p:nvSpPr>
        <p:spPr>
          <a:xfrm>
            <a:off x="0" y="0"/>
            <a:ext cx="15119350" cy="812800"/>
          </a:xfrm>
          <a:custGeom>
            <a:avLst/>
            <a:gdLst>
              <a:gd name="connsiteX0" fmla="*/ 0 w 15119350"/>
              <a:gd name="connsiteY0" fmla="*/ 0 h 812800"/>
              <a:gd name="connsiteX1" fmla="*/ 15119350 w 15119350"/>
              <a:gd name="connsiteY1" fmla="*/ 0 h 812800"/>
              <a:gd name="connsiteX2" fmla="*/ 15119350 w 15119350"/>
              <a:gd name="connsiteY2" fmla="*/ 812800 h 812800"/>
              <a:gd name="connsiteX3" fmla="*/ 0 w 15119350"/>
              <a:gd name="connsiteY3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19350" h="812800">
                <a:moveTo>
                  <a:pt x="0" y="0"/>
                </a:moveTo>
                <a:lnTo>
                  <a:pt x="15119350" y="0"/>
                </a:lnTo>
                <a:lnTo>
                  <a:pt x="15119350" y="812800"/>
                </a:lnTo>
                <a:lnTo>
                  <a:pt x="0" y="812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31122" y="10013785"/>
            <a:ext cx="395416" cy="3954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13867" y="10039298"/>
            <a:ext cx="429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DECDBDCF-2AF1-F049-A812-F560591400CC}" type="slidenum">
              <a:rPr lang="en-US" sz="1600" smtClean="0">
                <a:solidFill>
                  <a:schemeClr val="bg2"/>
                </a:solidFill>
                <a:latin typeface="FS Me" charset="0"/>
                <a:ea typeface="FS Me" charset="0"/>
                <a:cs typeface="FS Me" charset="0"/>
              </a:rPr>
              <a:pPr algn="ctr"/>
              <a:t>‹#›</a:t>
            </a:fld>
            <a:endParaRPr lang="en-US" sz="1600" dirty="0"/>
          </a:p>
        </p:txBody>
      </p:sp>
      <p:sp>
        <p:nvSpPr>
          <p:cNvPr id="7" name="Date Placeholder 2"/>
          <p:cNvSpPr txBox="1">
            <a:spLocks/>
          </p:cNvSpPr>
          <p:nvPr userDrawn="1"/>
        </p:nvSpPr>
        <p:spPr>
          <a:xfrm>
            <a:off x="948549" y="10067070"/>
            <a:ext cx="5042818" cy="3094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FS Me" charset="0"/>
                <a:ea typeface="FS Me" charset="0"/>
                <a:cs typeface="FS Me" charset="0"/>
              </a:rPr>
              <a:t>Informa Economics</a:t>
            </a:r>
            <a:r>
              <a:rPr lang="en-US" sz="1500" baseline="0" dirty="0">
                <a:latin typeface="FS Me" charset="0"/>
                <a:ea typeface="FS Me" charset="0"/>
                <a:cs typeface="FS Me" charset="0"/>
              </a:rPr>
              <a:t> IEG</a:t>
            </a:r>
            <a:r>
              <a:rPr lang="en-US" sz="1500" dirty="0">
                <a:latin typeface="FS Me" charset="0"/>
                <a:ea typeface="FS Me" charset="0"/>
                <a:cs typeface="FS Me" charset="0"/>
              </a:rPr>
              <a:t> | Agribusiness Intelligence</a:t>
            </a:r>
          </a:p>
        </p:txBody>
      </p:sp>
    </p:spTree>
    <p:extLst>
      <p:ext uri="{BB962C8B-B14F-4D97-AF65-F5344CB8AC3E}">
        <p14:creationId xmlns:p14="http://schemas.microsoft.com/office/powerpoint/2010/main" val="137274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39" r:id="rId2"/>
    <p:sldLayoutId id="214748373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 flipH="1">
            <a:off x="4371322" y="3782367"/>
            <a:ext cx="10748028" cy="6909447"/>
          </a:xfrm>
          <a:custGeom>
            <a:avLst/>
            <a:gdLst>
              <a:gd name="connsiteX0" fmla="*/ 0 w 10748028"/>
              <a:gd name="connsiteY0" fmla="*/ 0 h 6909447"/>
              <a:gd name="connsiteX1" fmla="*/ 0 w 10748028"/>
              <a:gd name="connsiteY1" fmla="*/ 6909447 h 6909447"/>
              <a:gd name="connsiteX2" fmla="*/ 10748028 w 10748028"/>
              <a:gd name="connsiteY2" fmla="*/ 6909447 h 690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48028" h="6909447">
                <a:moveTo>
                  <a:pt x="0" y="0"/>
                </a:moveTo>
                <a:lnTo>
                  <a:pt x="0" y="6909447"/>
                </a:lnTo>
                <a:lnTo>
                  <a:pt x="10748028" y="690944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2617034" y="7007294"/>
            <a:ext cx="12502316" cy="3684519"/>
          </a:xfrm>
          <a:custGeom>
            <a:avLst/>
            <a:gdLst>
              <a:gd name="connsiteX0" fmla="*/ 10676721 w 10676721"/>
              <a:gd name="connsiteY0" fmla="*/ 0 h 4376119"/>
              <a:gd name="connsiteX1" fmla="*/ 10676721 w 10676721"/>
              <a:gd name="connsiteY1" fmla="*/ 4376119 h 4376119"/>
              <a:gd name="connsiteX2" fmla="*/ 0 w 10676721"/>
              <a:gd name="connsiteY2" fmla="*/ 4376119 h 437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76721" h="4376119">
                <a:moveTo>
                  <a:pt x="10676721" y="0"/>
                </a:moveTo>
                <a:lnTo>
                  <a:pt x="10676721" y="4376119"/>
                </a:lnTo>
                <a:lnTo>
                  <a:pt x="0" y="4376119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kern="12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14" y="658229"/>
            <a:ext cx="6751501" cy="148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8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1068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0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4" r="1" b="23155"/>
          <a:stretch/>
        </p:blipFill>
        <p:spPr>
          <a:xfrm>
            <a:off x="14261823" y="9955132"/>
            <a:ext cx="385830" cy="505999"/>
          </a:xfrm>
          <a:prstGeom prst="rect">
            <a:avLst/>
          </a:prstGeom>
        </p:spPr>
      </p:pic>
      <p:sp>
        <p:nvSpPr>
          <p:cNvPr id="5" name="Freeform 4"/>
          <p:cNvSpPr/>
          <p:nvPr userDrawn="1"/>
        </p:nvSpPr>
        <p:spPr>
          <a:xfrm>
            <a:off x="0" y="0"/>
            <a:ext cx="15119350" cy="812800"/>
          </a:xfrm>
          <a:custGeom>
            <a:avLst/>
            <a:gdLst>
              <a:gd name="connsiteX0" fmla="*/ 0 w 15119350"/>
              <a:gd name="connsiteY0" fmla="*/ 0 h 812800"/>
              <a:gd name="connsiteX1" fmla="*/ 15119350 w 15119350"/>
              <a:gd name="connsiteY1" fmla="*/ 0 h 812800"/>
              <a:gd name="connsiteX2" fmla="*/ 15119350 w 15119350"/>
              <a:gd name="connsiteY2" fmla="*/ 812800 h 812800"/>
              <a:gd name="connsiteX3" fmla="*/ 0 w 15119350"/>
              <a:gd name="connsiteY3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19350" h="812800">
                <a:moveTo>
                  <a:pt x="0" y="0"/>
                </a:moveTo>
                <a:lnTo>
                  <a:pt x="15119350" y="0"/>
                </a:lnTo>
                <a:lnTo>
                  <a:pt x="15119350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31122" y="10013785"/>
            <a:ext cx="395416" cy="3954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13867" y="10039298"/>
            <a:ext cx="429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DECDBDCF-2AF1-F049-A812-F560591400CC}" type="slidenum">
              <a:rPr lang="en-US" sz="1600" smtClean="0">
                <a:solidFill>
                  <a:schemeClr val="bg2"/>
                </a:solidFill>
                <a:latin typeface="FS Me" charset="0"/>
                <a:ea typeface="FS Me" charset="0"/>
                <a:cs typeface="FS Me" charset="0"/>
              </a:rPr>
              <a:pPr algn="ctr"/>
              <a:t>‹#›</a:t>
            </a:fld>
            <a:endParaRPr lang="en-US" sz="1600" dirty="0"/>
          </a:p>
        </p:txBody>
      </p:sp>
      <p:sp>
        <p:nvSpPr>
          <p:cNvPr id="7" name="Date Placeholder 2"/>
          <p:cNvSpPr txBox="1">
            <a:spLocks/>
          </p:cNvSpPr>
          <p:nvPr userDrawn="1"/>
        </p:nvSpPr>
        <p:spPr>
          <a:xfrm>
            <a:off x="948549" y="10053422"/>
            <a:ext cx="5042818" cy="3094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FS Me" charset="0"/>
                <a:ea typeface="FS Me" charset="0"/>
                <a:cs typeface="FS Me" charset="0"/>
              </a:rPr>
              <a:t>Informa Economics</a:t>
            </a:r>
            <a:r>
              <a:rPr lang="en-US" sz="1500" baseline="0" dirty="0">
                <a:latin typeface="FS Me" charset="0"/>
                <a:ea typeface="FS Me" charset="0"/>
                <a:cs typeface="FS Me" charset="0"/>
              </a:rPr>
              <a:t> IEG</a:t>
            </a:r>
            <a:r>
              <a:rPr lang="en-US" sz="1500" dirty="0">
                <a:latin typeface="FS Me" charset="0"/>
                <a:ea typeface="FS Me" charset="0"/>
                <a:cs typeface="FS Me" charset="0"/>
              </a:rPr>
              <a:t> | Agribusiness Intelligence</a:t>
            </a:r>
          </a:p>
        </p:txBody>
      </p:sp>
    </p:spTree>
    <p:extLst>
      <p:ext uri="{BB962C8B-B14F-4D97-AF65-F5344CB8AC3E}">
        <p14:creationId xmlns:p14="http://schemas.microsoft.com/office/powerpoint/2010/main" val="122235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5194" y="373921"/>
            <a:ext cx="9110287" cy="5756448"/>
          </a:xfrm>
        </p:spPr>
        <p:txBody>
          <a:bodyPr wrap="square" anchor="t">
            <a:spAutoFit/>
          </a:bodyPr>
          <a:lstStyle/>
          <a:p>
            <a:r>
              <a:rPr lang="en-US" sz="9600" b="1" dirty="0" smtClean="0">
                <a:ln w="38100">
                  <a:solidFill>
                    <a:schemeClr val="accent1"/>
                  </a:solidFill>
                </a:ln>
              </a:rPr>
              <a:t>St. Louis</a:t>
            </a:r>
            <a:br>
              <a:rPr lang="en-US" sz="9600" b="1" dirty="0" smtClean="0">
                <a:ln w="38100">
                  <a:solidFill>
                    <a:schemeClr val="accent1"/>
                  </a:solidFill>
                </a:ln>
              </a:rPr>
            </a:br>
            <a:r>
              <a:rPr lang="en-US" sz="9600" b="1" dirty="0" smtClean="0">
                <a:ln w="38100">
                  <a:solidFill>
                    <a:schemeClr val="accent1"/>
                  </a:solidFill>
                </a:ln>
              </a:rPr>
              <a:t>Gateway to Prosperity</a:t>
            </a:r>
          </a:p>
          <a:p>
            <a:r>
              <a:rPr lang="en-US" sz="5400" b="1" i="1" dirty="0" smtClean="0">
                <a:ln w="19050">
                  <a:solidFill>
                    <a:schemeClr val="tx2"/>
                  </a:solidFill>
                </a:ln>
                <a:solidFill>
                  <a:schemeClr val="tx1"/>
                </a:solidFill>
              </a:rPr>
              <a:t>What does the </a:t>
            </a:r>
            <a:r>
              <a:rPr lang="en-US" sz="5400" b="1" i="1" dirty="0" smtClean="0">
                <a:ln w="19050">
                  <a:solidFill>
                    <a:schemeClr val="tx2"/>
                  </a:solidFill>
                </a:ln>
                <a:solidFill>
                  <a:schemeClr val="tx1"/>
                </a:solidFill>
              </a:rPr>
              <a:t>Opportunity Look </a:t>
            </a:r>
            <a:r>
              <a:rPr lang="en-US" sz="5400" b="1" i="1" dirty="0" smtClean="0">
                <a:ln w="19050">
                  <a:solidFill>
                    <a:schemeClr val="tx2"/>
                  </a:solidFill>
                </a:ln>
                <a:solidFill>
                  <a:schemeClr val="tx1"/>
                </a:solidFill>
              </a:rPr>
              <a:t>Like?</a:t>
            </a:r>
            <a:endParaRPr lang="en-GB" sz="5400" b="1" i="1" dirty="0">
              <a:ln w="19050">
                <a:solidFill>
                  <a:schemeClr val="tx2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84930" y="5794955"/>
            <a:ext cx="7780004" cy="2166652"/>
          </a:xfrm>
        </p:spPr>
        <p:txBody>
          <a:bodyPr/>
          <a:lstStyle/>
          <a:p>
            <a:endParaRPr lang="en-GB" sz="32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  <a:p>
            <a:endParaRPr lang="en-GB" sz="32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  <a:p>
            <a:r>
              <a:rPr lang="en-GB" sz="32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/>
            </a:r>
            <a:br>
              <a:rPr lang="en-GB" sz="32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</a:br>
            <a:r>
              <a:rPr lang="en-GB" sz="32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/>
            </a:r>
            <a:br>
              <a:rPr lang="en-GB" sz="32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</a:br>
            <a:endParaRPr lang="en-GB" sz="32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  <a:p>
            <a:endParaRPr lang="en-GB" sz="32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  <a:p>
            <a:r>
              <a:rPr lang="en-GB" sz="32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Ken Eriksen, Senior Vice President</a:t>
            </a:r>
            <a:br>
              <a:rPr lang="en-GB" sz="32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</a:br>
            <a:r>
              <a:rPr lang="en-GB" sz="32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September 28, 2017</a:t>
            </a:r>
            <a:br>
              <a:rPr lang="en-GB" sz="32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</a:br>
            <a:r>
              <a:rPr lang="en-GB" sz="32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St. Louis, MO</a:t>
            </a:r>
            <a:endParaRPr lang="en-US" sz="32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67163" y="8727979"/>
            <a:ext cx="6152981" cy="187435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endParaRPr lang="en-US" b="1" dirty="0">
              <a:ln>
                <a:solidFill>
                  <a:schemeClr val="bg1">
                    <a:lumMod val="40000"/>
                    <a:lumOff val="60000"/>
                  </a:schemeClr>
                </a:solidFill>
              </a:ln>
              <a:solidFill>
                <a:schemeClr val="accent1"/>
              </a:solidFill>
            </a:endParaRPr>
          </a:p>
          <a:p>
            <a:pPr algn="r"/>
            <a:endParaRPr lang="en-US" b="1" dirty="0">
              <a:ln>
                <a:solidFill>
                  <a:schemeClr val="bg1">
                    <a:lumMod val="40000"/>
                    <a:lumOff val="60000"/>
                  </a:schemeClr>
                </a:solidFill>
              </a:ln>
              <a:solidFill>
                <a:schemeClr val="accent1"/>
              </a:solidFill>
            </a:endParaRPr>
          </a:p>
          <a:p>
            <a:pPr algn="r"/>
            <a:r>
              <a:rPr lang="en-US" b="1" dirty="0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</a:rPr>
              <a:t>@</a:t>
            </a:r>
            <a:r>
              <a:rPr lang="en-US" b="1" dirty="0" err="1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</a:rPr>
              <a:t>ieg_vantage</a:t>
            </a:r>
            <a:endParaRPr lang="en-US" b="1" dirty="0">
              <a:ln>
                <a:solidFill>
                  <a:schemeClr val="bg1">
                    <a:lumMod val="40000"/>
                    <a:lumOff val="60000"/>
                  </a:schemeClr>
                </a:solidFill>
              </a:ln>
            </a:endParaRPr>
          </a:p>
          <a:p>
            <a:pPr algn="r"/>
            <a:r>
              <a:rPr lang="en-US" b="1" dirty="0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</a:rPr>
              <a:t>@</a:t>
            </a:r>
            <a:r>
              <a:rPr lang="en-US" b="1" dirty="0" err="1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</a:rPr>
              <a:t>keriksen</a:t>
            </a:r>
            <a:r>
              <a:rPr lang="en-US" sz="900" b="1" dirty="0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</a:rPr>
              <a:t/>
            </a:r>
            <a:br>
              <a:rPr lang="en-US" sz="900" b="1" dirty="0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</a:rPr>
            </a:br>
            <a:endParaRPr lang="en-US" sz="1100" b="1" dirty="0">
              <a:ln>
                <a:solidFill>
                  <a:schemeClr val="bg1">
                    <a:lumMod val="40000"/>
                    <a:lumOff val="60000"/>
                  </a:schemeClr>
                </a:solidFill>
              </a:ln>
              <a:solidFill>
                <a:schemeClr val="accent1"/>
              </a:solidFill>
            </a:endParaRPr>
          </a:p>
        </p:txBody>
      </p:sp>
      <p:pic>
        <p:nvPicPr>
          <p:cNvPr id="5" name="Picture 4" descr="cid:image002.png@01D18053.0D543B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7790" y="9884462"/>
            <a:ext cx="442570" cy="442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WC Annual Meeting 2017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079" y="1826924"/>
            <a:ext cx="3087585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86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b" anchorCtr="0"/>
          <a:lstStyle/>
          <a:p>
            <a:r>
              <a:rPr lang="en-US" b="1" dirty="0" err="1" smtClean="0"/>
              <a:t>Mulitmodal</a:t>
            </a:r>
            <a:r>
              <a:rPr lang="en-US" b="1" dirty="0" smtClean="0"/>
              <a:t> Options – Maintain Long Hauls while Reducing Empty Miles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671" y="2120856"/>
            <a:ext cx="10333651" cy="777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894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b" anchorCtr="0"/>
          <a:lstStyle/>
          <a:p>
            <a:r>
              <a:rPr lang="en-US" b="1" dirty="0"/>
              <a:t>Panama Canal &amp; Vessel </a:t>
            </a:r>
            <a:r>
              <a:rPr lang="en-US" b="1" dirty="0" smtClean="0"/>
              <a:t>Loadings; Opportunities and Cost Implications Due to Infrastructure Enhancement</a:t>
            </a:r>
            <a:endParaRPr lang="en-US" b="1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5139" y="2466975"/>
            <a:ext cx="4767764" cy="3745139"/>
          </a:xfrm>
        </p:spPr>
        <p:txBody>
          <a:bodyPr/>
          <a:lstStyle/>
          <a:p>
            <a:r>
              <a:rPr lang="en-US" sz="2400" b="1" dirty="0"/>
              <a:t>Volumes Speak Volumes . . .</a:t>
            </a:r>
          </a:p>
          <a:p>
            <a:pPr lvl="1"/>
            <a:r>
              <a:rPr lang="en-US" b="1" dirty="0"/>
              <a:t>Compare to base vessel loaded to 39.5 foot draft, about 56,700 metric tons cargo</a:t>
            </a:r>
          </a:p>
          <a:p>
            <a:pPr lvl="1"/>
            <a:r>
              <a:rPr lang="en-US" b="1" dirty="0"/>
              <a:t>New locks will accommodate 50 foot draft and upwards of 97,000 dwt vessel.</a:t>
            </a:r>
          </a:p>
          <a:p>
            <a:pPr lvl="1"/>
            <a:r>
              <a:rPr lang="en-US" b="1" dirty="0"/>
              <a:t>Sensitivity on higher loadings for deeper draft, adjusting for loading and unloading time, and higher fuel burn.</a:t>
            </a:r>
          </a:p>
          <a:p>
            <a:pPr lvl="1"/>
            <a:r>
              <a:rPr lang="en-US" b="1" dirty="0"/>
              <a:t>Overall, toll structure not key determinant as much as heavier loadings.</a:t>
            </a:r>
          </a:p>
          <a:p>
            <a:pPr lvl="1"/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786" y="2118021"/>
            <a:ext cx="10061929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Barge Market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3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b" anchorCtr="0"/>
          <a:lstStyle/>
          <a:p>
            <a:r>
              <a:rPr lang="en-US" b="1" dirty="0"/>
              <a:t>Barge Fleet Expanded in 2016 for Covered and Tank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60" y="2127339"/>
            <a:ext cx="1142647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9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b" anchorCtr="0"/>
          <a:lstStyle/>
          <a:p>
            <a:r>
              <a:rPr lang="en-US" b="1" dirty="0"/>
              <a:t>Covered Barge Fleet Under Less Pressure with</a:t>
            </a:r>
            <a:br>
              <a:rPr lang="en-US" b="1" dirty="0"/>
            </a:br>
            <a:r>
              <a:rPr lang="en-US" b="1" dirty="0"/>
              <a:t>Sizeable Fleet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376" y="2118149"/>
            <a:ext cx="114324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1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b" anchorCtr="0"/>
          <a:lstStyle/>
          <a:p>
            <a:r>
              <a:rPr lang="en-US" b="1" dirty="0" smtClean="0"/>
              <a:t>Open Barge Fleet Dynamics to see Stability in Demand and Right Sizing Fleet Size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828" y="2126273"/>
            <a:ext cx="1145502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8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b" anchorCtr="0"/>
          <a:lstStyle/>
          <a:p>
            <a:r>
              <a:rPr lang="en-US" b="1" dirty="0"/>
              <a:t>Tank Barge Fleet to See Improved Utilization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708" y="2118929"/>
            <a:ext cx="11464395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9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b" anchorCtr="0"/>
          <a:lstStyle/>
          <a:p>
            <a:r>
              <a:rPr lang="en-US" b="1" dirty="0"/>
              <a:t>Navigation Conditions </a:t>
            </a:r>
            <a:r>
              <a:rPr lang="en-US" b="1" dirty="0" smtClean="0"/>
              <a:t>Impacting Fleet Dynamics and Effective Fleet Size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790" y="2127987"/>
            <a:ext cx="11464396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7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Takeaways</a:t>
            </a:r>
          </a:p>
        </p:txBody>
      </p:sp>
    </p:spTree>
    <p:extLst>
      <p:ext uri="{BB962C8B-B14F-4D97-AF65-F5344CB8AC3E}">
        <p14:creationId xmlns:p14="http://schemas.microsoft.com/office/powerpoint/2010/main" val="276429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b" anchorCtr="0"/>
          <a:lstStyle/>
          <a:p>
            <a:r>
              <a:rPr lang="en-US" b="1" dirty="0"/>
              <a:t>Key Takeaways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65138" y="2147667"/>
            <a:ext cx="14122400" cy="706913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Freight Movements Remain Strong</a:t>
            </a: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Transport Infrastructure Facing Challenges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St. Louis Continues to See Strong Volume Expansion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Modality Options Expand Market Access and Competitiveness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Barge </a:t>
            </a:r>
            <a:r>
              <a:rPr lang="en-US" sz="2400" b="1" dirty="0"/>
              <a:t>Fleet Well </a:t>
            </a:r>
            <a:r>
              <a:rPr lang="en-US" sz="2400" b="1" dirty="0" smtClean="0"/>
              <a:t>Supplied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Navigation Conditions Impact Capacity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Economic Opportunity with Port Options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2155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b" anchorCtr="0"/>
          <a:lstStyle/>
          <a:p>
            <a:r>
              <a:rPr lang="en-US" b="1" dirty="0" smtClean="0"/>
              <a:t>Charting the Course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65138" y="2147667"/>
            <a:ext cx="14122400" cy="7069138"/>
          </a:xfrm>
        </p:spPr>
        <p:txBody>
          <a:bodyPr/>
          <a:lstStyle/>
          <a:p>
            <a:r>
              <a:rPr lang="en-US" sz="2400" b="1" dirty="0" smtClean="0"/>
              <a:t>INTRODUCTION</a:t>
            </a:r>
            <a:endParaRPr lang="en-US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Informa Economics </a:t>
            </a:r>
            <a:r>
              <a:rPr lang="en-US" sz="2400" b="1" dirty="0" smtClean="0"/>
              <a:t>IEG</a:t>
            </a:r>
          </a:p>
          <a:p>
            <a:endParaRPr lang="en-US" sz="2400" b="1" dirty="0"/>
          </a:p>
          <a:p>
            <a:r>
              <a:rPr lang="en-US" sz="2400" b="1" dirty="0" smtClean="0"/>
              <a:t>MACRO ENVIRONMENT</a:t>
            </a:r>
            <a:endParaRPr lang="en-US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Overview: Freight on upward trend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Context: Changing Freight Movement Dynamics in St. Louis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Challenge: Consequences of </a:t>
            </a:r>
            <a:r>
              <a:rPr lang="en-US" sz="2400" b="1" dirty="0" smtClean="0"/>
              <a:t>Infrastructure Impediments</a:t>
            </a:r>
            <a:endParaRPr lang="en-US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Multi-Modal </a:t>
            </a:r>
            <a:r>
              <a:rPr lang="en-US" sz="2400" b="1" dirty="0" smtClean="0"/>
              <a:t>Optionality Delivering Opportunity</a:t>
            </a:r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BARGE MARKET</a:t>
            </a:r>
            <a:endParaRPr lang="en-US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Enlarged, </a:t>
            </a:r>
            <a:r>
              <a:rPr lang="en-US" sz="2400" b="1" dirty="0" smtClean="0"/>
              <a:t>Younger Fleet</a:t>
            </a:r>
            <a:endParaRPr lang="en-US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Susceptible to </a:t>
            </a:r>
            <a:r>
              <a:rPr lang="en-US" sz="2400" b="1" dirty="0" smtClean="0"/>
              <a:t>Navigation Issues </a:t>
            </a:r>
            <a:r>
              <a:rPr lang="en-US" sz="2400" b="1" dirty="0" smtClean="0"/>
              <a:t>and </a:t>
            </a:r>
            <a:r>
              <a:rPr lang="en-US" sz="2400" b="1" dirty="0" smtClean="0"/>
              <a:t>Infrastructure Impediments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NEXT STEPS</a:t>
            </a: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Economic </a:t>
            </a:r>
            <a:r>
              <a:rPr lang="en-US" sz="2400" b="1" dirty="0" smtClean="0"/>
              <a:t>Impact Goes Far, Goes Deep</a:t>
            </a:r>
            <a:endParaRPr lang="en-US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Preserve Opportunity and Growth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9904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d:image002.png@01D18053.0D543B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359" y="4029373"/>
            <a:ext cx="73152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395234" y="3652591"/>
            <a:ext cx="7559675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en-US" sz="4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ieg_vantage</a:t>
            </a:r>
            <a:endParaRPr lang="en-US" sz="4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en-US" sz="4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keriksen</a:t>
            </a:r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4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id:image002.png@01D18053.0D543B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44" y="8727979"/>
            <a:ext cx="442570" cy="4425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402397" y="8491877"/>
            <a:ext cx="7559675" cy="8756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ieg_vantage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keriksen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7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0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Macro Environment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602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b" anchorCtr="0"/>
          <a:lstStyle/>
          <a:p>
            <a:r>
              <a:rPr lang="en-US" b="1" dirty="0"/>
              <a:t>Freight Movements have Strengthened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60" y="2127333"/>
            <a:ext cx="1142647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b" anchorCtr="0"/>
          <a:lstStyle/>
          <a:p>
            <a:r>
              <a:rPr lang="en-US" b="1" dirty="0"/>
              <a:t>Transport Index Surging with </a:t>
            </a:r>
            <a:r>
              <a:rPr lang="en-US" b="1" dirty="0" smtClean="0"/>
              <a:t>Industrials</a:t>
            </a:r>
            <a:br>
              <a:rPr lang="en-US" b="1" dirty="0" smtClean="0"/>
            </a:br>
            <a:r>
              <a:rPr lang="en-US" b="1" i="1" dirty="0" smtClean="0"/>
              <a:t>Leading </a:t>
            </a:r>
            <a:r>
              <a:rPr lang="en-US" b="1" i="1" dirty="0"/>
              <a:t>Indicator of Activity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444" y="2118021"/>
            <a:ext cx="106908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1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b" anchorCtr="0"/>
          <a:lstStyle/>
          <a:p>
            <a:r>
              <a:rPr lang="en-US" b="1" dirty="0" smtClean="0"/>
              <a:t>St. Louis Barge Loadings and </a:t>
            </a:r>
            <a:r>
              <a:rPr lang="en-US" b="1" dirty="0" err="1" smtClean="0"/>
              <a:t>Unloadings</a:t>
            </a:r>
            <a:r>
              <a:rPr lang="en-US" b="1" dirty="0" smtClean="0"/>
              <a:t> Record High, Despite Pull-Back with Coal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580" y="2136102"/>
            <a:ext cx="10988309" cy="795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1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b" anchorCtr="0"/>
          <a:lstStyle/>
          <a:p>
            <a:r>
              <a:rPr lang="en-US" b="1" dirty="0" smtClean="0"/>
              <a:t>Grain and Soybean Barge Loadings been Shifting to more Downriver Segments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846" y="2126272"/>
            <a:ext cx="1145502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8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b" anchorCtr="0"/>
          <a:lstStyle/>
          <a:p>
            <a:r>
              <a:rPr lang="en-US" b="1" dirty="0"/>
              <a:t>Infrastructure Framework</a:t>
            </a:r>
            <a:br>
              <a:rPr lang="en-US" b="1" dirty="0"/>
            </a:br>
            <a:r>
              <a:rPr lang="en-US" b="1" dirty="0"/>
              <a:t>Challenge: Consequences of Infrastructure Impediments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/>
              <a:t>Infrastructure Impediment = </a:t>
            </a:r>
            <a:r>
              <a:rPr lang="en-US" sz="32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/>
                </a:solidFill>
              </a:rPr>
              <a:t>Inefficiencies</a:t>
            </a:r>
            <a:br>
              <a:rPr lang="en-US" sz="32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/>
                </a:solidFill>
              </a:rPr>
            </a:br>
            <a:endParaRPr lang="en-US" sz="32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accent1"/>
              </a:solidFill>
            </a:endParaRPr>
          </a:p>
          <a:p>
            <a:pPr marL="687388" indent="-342900">
              <a:buFont typeface="Wingdings" panose="05000000000000000000" pitchFamily="2" charset="2"/>
              <a:buChar char="Ø"/>
            </a:pPr>
            <a:r>
              <a:rPr lang="en-US" sz="3200" b="1" dirty="0"/>
              <a:t>Inefficiencies = </a:t>
            </a:r>
            <a:r>
              <a:rPr lang="en-US" sz="32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/>
                </a:solidFill>
              </a:rPr>
              <a:t>Less Effective Transport Capacity</a:t>
            </a:r>
            <a:br>
              <a:rPr lang="en-US" sz="32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/>
                </a:solidFill>
              </a:rPr>
            </a:br>
            <a:endParaRPr lang="en-US" sz="32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accent1"/>
              </a:solidFill>
            </a:endParaRPr>
          </a:p>
          <a:p>
            <a:pPr marL="1031875" indent="-342900">
              <a:buFont typeface="Wingdings" panose="05000000000000000000" pitchFamily="2" charset="2"/>
              <a:buChar char="Ø"/>
            </a:pPr>
            <a:r>
              <a:rPr lang="en-US" sz="3200" b="1" dirty="0"/>
              <a:t>Less Effective Transport Capacity = </a:t>
            </a:r>
            <a:r>
              <a:rPr lang="en-US" sz="32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/>
                </a:solidFill>
              </a:rPr>
              <a:t>Higher Freight Rates</a:t>
            </a:r>
            <a:br>
              <a:rPr lang="en-US" sz="32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/>
                </a:solidFill>
              </a:rPr>
            </a:br>
            <a:endParaRPr lang="en-US" sz="32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accent1"/>
              </a:solidFill>
            </a:endParaRPr>
          </a:p>
          <a:p>
            <a:pPr marL="1376363" indent="-342900">
              <a:buFont typeface="Wingdings" panose="05000000000000000000" pitchFamily="2" charset="2"/>
              <a:buChar char="Ø"/>
            </a:pPr>
            <a:r>
              <a:rPr lang="en-US" sz="3200" b="1" dirty="0"/>
              <a:t>Higher Freight Rates = </a:t>
            </a:r>
            <a:r>
              <a:rPr lang="en-US" sz="32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/>
                </a:solidFill>
              </a:rPr>
              <a:t>Lower Producer Returns</a:t>
            </a:r>
            <a:br>
              <a:rPr lang="en-US" sz="32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/>
                </a:solidFill>
              </a:rPr>
            </a:br>
            <a:endParaRPr lang="en-US" sz="32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accent1"/>
              </a:solidFill>
            </a:endParaRPr>
          </a:p>
          <a:p>
            <a:pPr marL="1711325" indent="-342900">
              <a:buFont typeface="Wingdings" panose="05000000000000000000" pitchFamily="2" charset="2"/>
              <a:buChar char="Ø"/>
            </a:pPr>
            <a:r>
              <a:rPr lang="en-US" sz="3200" b="1" dirty="0"/>
              <a:t>Lower Producer Returns = </a:t>
            </a:r>
            <a:r>
              <a:rPr lang="en-US" sz="32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/>
                </a:solidFill>
              </a:rPr>
              <a:t>Lower Competitiveness</a:t>
            </a:r>
            <a:br>
              <a:rPr lang="en-US" sz="32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/>
                </a:solidFill>
              </a:rPr>
            </a:br>
            <a:endParaRPr lang="en-US" sz="32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accent1"/>
              </a:solidFill>
            </a:endParaRPr>
          </a:p>
          <a:p>
            <a:pPr marL="2055813" indent="-342900">
              <a:buFont typeface="Wingdings" panose="05000000000000000000" pitchFamily="2" charset="2"/>
              <a:buChar char="Ø"/>
            </a:pPr>
            <a:r>
              <a:rPr lang="en-US" sz="3200" b="1" dirty="0"/>
              <a:t>Lower Returns and Competitiveness = </a:t>
            </a:r>
            <a:r>
              <a:rPr lang="en-US" sz="32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/>
                </a:solidFill>
              </a:rPr>
              <a:t>Reduced Economic 									    Activity</a:t>
            </a:r>
          </a:p>
          <a:p>
            <a:pPr marL="2055813" indent="-342900">
              <a:buFont typeface="Wingdings" panose="05000000000000000000" pitchFamily="2" charset="2"/>
              <a:buChar char="Ø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6759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pening master">
  <a:themeElements>
    <a:clrScheme name="Agribusiness with hyperlink">
      <a:dk1>
        <a:srgbClr val="000000"/>
      </a:dk1>
      <a:lt1>
        <a:srgbClr val="606876"/>
      </a:lt1>
      <a:dk2>
        <a:srgbClr val="FFFEFE"/>
      </a:dk2>
      <a:lt2>
        <a:srgbClr val="FFFEFE"/>
      </a:lt2>
      <a:accent1>
        <a:srgbClr val="E6792B"/>
      </a:accent1>
      <a:accent2>
        <a:srgbClr val="6B7586"/>
      </a:accent2>
      <a:accent3>
        <a:srgbClr val="DD492A"/>
      </a:accent3>
      <a:accent4>
        <a:srgbClr val="FBCF1F"/>
      </a:accent4>
      <a:accent5>
        <a:srgbClr val="898A89"/>
      </a:accent5>
      <a:accent6>
        <a:srgbClr val="F0EFEE"/>
      </a:accent6>
      <a:hlink>
        <a:srgbClr val="E6792B"/>
      </a:hlink>
      <a:folHlink>
        <a:srgbClr val="6B7586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vider Master">
  <a:themeElements>
    <a:clrScheme name="Agribusiness with hyperlink">
      <a:dk1>
        <a:srgbClr val="000000"/>
      </a:dk1>
      <a:lt1>
        <a:srgbClr val="606876"/>
      </a:lt1>
      <a:dk2>
        <a:srgbClr val="FFFEFE"/>
      </a:dk2>
      <a:lt2>
        <a:srgbClr val="FFFEFE"/>
      </a:lt2>
      <a:accent1>
        <a:srgbClr val="E6792B"/>
      </a:accent1>
      <a:accent2>
        <a:srgbClr val="6B7586"/>
      </a:accent2>
      <a:accent3>
        <a:srgbClr val="DD492A"/>
      </a:accent3>
      <a:accent4>
        <a:srgbClr val="FBCF1F"/>
      </a:accent4>
      <a:accent5>
        <a:srgbClr val="898A89"/>
      </a:accent5>
      <a:accent6>
        <a:srgbClr val="F0EFEE"/>
      </a:accent6>
      <a:hlink>
        <a:srgbClr val="E6792B"/>
      </a:hlink>
      <a:folHlink>
        <a:srgbClr val="6B7586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xt Master">
  <a:themeElements>
    <a:clrScheme name="Agribusiness with hyperlink">
      <a:dk1>
        <a:srgbClr val="000000"/>
      </a:dk1>
      <a:lt1>
        <a:srgbClr val="606876"/>
      </a:lt1>
      <a:dk2>
        <a:srgbClr val="FFFEFE"/>
      </a:dk2>
      <a:lt2>
        <a:srgbClr val="FFFEFE"/>
      </a:lt2>
      <a:accent1>
        <a:srgbClr val="E6792B"/>
      </a:accent1>
      <a:accent2>
        <a:srgbClr val="6B7586"/>
      </a:accent2>
      <a:accent3>
        <a:srgbClr val="DD492A"/>
      </a:accent3>
      <a:accent4>
        <a:srgbClr val="FBCF1F"/>
      </a:accent4>
      <a:accent5>
        <a:srgbClr val="898A89"/>
      </a:accent5>
      <a:accent6>
        <a:srgbClr val="F0EFEE"/>
      </a:accent6>
      <a:hlink>
        <a:srgbClr val="E6792B"/>
      </a:hlink>
      <a:folHlink>
        <a:srgbClr val="6B7586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Quotes Master">
  <a:themeElements>
    <a:clrScheme name="Agribusiness with hyperlink">
      <a:dk1>
        <a:srgbClr val="000000"/>
      </a:dk1>
      <a:lt1>
        <a:srgbClr val="606876"/>
      </a:lt1>
      <a:dk2>
        <a:srgbClr val="FFFEFE"/>
      </a:dk2>
      <a:lt2>
        <a:srgbClr val="FFFEFE"/>
      </a:lt2>
      <a:accent1>
        <a:srgbClr val="E6792B"/>
      </a:accent1>
      <a:accent2>
        <a:srgbClr val="6B7586"/>
      </a:accent2>
      <a:accent3>
        <a:srgbClr val="DD492A"/>
      </a:accent3>
      <a:accent4>
        <a:srgbClr val="FBCF1F"/>
      </a:accent4>
      <a:accent5>
        <a:srgbClr val="898A89"/>
      </a:accent5>
      <a:accent6>
        <a:srgbClr val="F0EFEE"/>
      </a:accent6>
      <a:hlink>
        <a:srgbClr val="E6792B"/>
      </a:hlink>
      <a:folHlink>
        <a:srgbClr val="6B7586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art master">
  <a:themeElements>
    <a:clrScheme name="Agribusiness with hyperlink">
      <a:dk1>
        <a:srgbClr val="000000"/>
      </a:dk1>
      <a:lt1>
        <a:srgbClr val="606876"/>
      </a:lt1>
      <a:dk2>
        <a:srgbClr val="FFFEFE"/>
      </a:dk2>
      <a:lt2>
        <a:srgbClr val="FFFEFE"/>
      </a:lt2>
      <a:accent1>
        <a:srgbClr val="E6792B"/>
      </a:accent1>
      <a:accent2>
        <a:srgbClr val="6B7586"/>
      </a:accent2>
      <a:accent3>
        <a:srgbClr val="DD492A"/>
      </a:accent3>
      <a:accent4>
        <a:srgbClr val="FBCF1F"/>
      </a:accent4>
      <a:accent5>
        <a:srgbClr val="898A89"/>
      </a:accent5>
      <a:accent6>
        <a:srgbClr val="F0EFEE"/>
      </a:accent6>
      <a:hlink>
        <a:srgbClr val="E6792B"/>
      </a:hlink>
      <a:folHlink>
        <a:srgbClr val="6B7586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rg chart master">
  <a:themeElements>
    <a:clrScheme name="Informa 1">
      <a:dk1>
        <a:srgbClr val="000000"/>
      </a:dk1>
      <a:lt1>
        <a:srgbClr val="FFFFFF"/>
      </a:lt1>
      <a:dk2>
        <a:srgbClr val="606876"/>
      </a:dk2>
      <a:lt2>
        <a:srgbClr val="FFFEFE"/>
      </a:lt2>
      <a:accent1>
        <a:srgbClr val="E6792B"/>
      </a:accent1>
      <a:accent2>
        <a:srgbClr val="6B7586"/>
      </a:accent2>
      <a:accent3>
        <a:srgbClr val="DD492A"/>
      </a:accent3>
      <a:accent4>
        <a:srgbClr val="FBCF1F"/>
      </a:accent4>
      <a:accent5>
        <a:srgbClr val="898A89"/>
      </a:accent5>
      <a:accent6>
        <a:srgbClr val="F0EFE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Address master">
  <a:themeElements>
    <a:clrScheme name="Agribusiness with hyperlink">
      <a:dk1>
        <a:srgbClr val="000000"/>
      </a:dk1>
      <a:lt1>
        <a:srgbClr val="606876"/>
      </a:lt1>
      <a:dk2>
        <a:srgbClr val="FFFEFE"/>
      </a:dk2>
      <a:lt2>
        <a:srgbClr val="FFFEFE"/>
      </a:lt2>
      <a:accent1>
        <a:srgbClr val="E6792B"/>
      </a:accent1>
      <a:accent2>
        <a:srgbClr val="6B7586"/>
      </a:accent2>
      <a:accent3>
        <a:srgbClr val="DD492A"/>
      </a:accent3>
      <a:accent4>
        <a:srgbClr val="FBCF1F"/>
      </a:accent4>
      <a:accent5>
        <a:srgbClr val="898A89"/>
      </a:accent5>
      <a:accent6>
        <a:srgbClr val="F0EFEE"/>
      </a:accent6>
      <a:hlink>
        <a:srgbClr val="E6792B"/>
      </a:hlink>
      <a:folHlink>
        <a:srgbClr val="6B7586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Questions Master">
  <a:themeElements>
    <a:clrScheme name="Agribusiness with hyperlink">
      <a:dk1>
        <a:srgbClr val="000000"/>
      </a:dk1>
      <a:lt1>
        <a:srgbClr val="606876"/>
      </a:lt1>
      <a:dk2>
        <a:srgbClr val="FFFEFE"/>
      </a:dk2>
      <a:lt2>
        <a:srgbClr val="FFFEFE"/>
      </a:lt2>
      <a:accent1>
        <a:srgbClr val="E6792B"/>
      </a:accent1>
      <a:accent2>
        <a:srgbClr val="6B7586"/>
      </a:accent2>
      <a:accent3>
        <a:srgbClr val="DD492A"/>
      </a:accent3>
      <a:accent4>
        <a:srgbClr val="FBCF1F"/>
      </a:accent4>
      <a:accent5>
        <a:srgbClr val="898A89"/>
      </a:accent5>
      <a:accent6>
        <a:srgbClr val="F0EFEE"/>
      </a:accent6>
      <a:hlink>
        <a:srgbClr val="E6792B"/>
      </a:hlink>
      <a:folHlink>
        <a:srgbClr val="6B7586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Logos Master">
  <a:themeElements>
    <a:clrScheme name="Agribusiness with hyperlink">
      <a:dk1>
        <a:srgbClr val="000000"/>
      </a:dk1>
      <a:lt1>
        <a:srgbClr val="606876"/>
      </a:lt1>
      <a:dk2>
        <a:srgbClr val="FFFEFE"/>
      </a:dk2>
      <a:lt2>
        <a:srgbClr val="FFFEFE"/>
      </a:lt2>
      <a:accent1>
        <a:srgbClr val="E6792B"/>
      </a:accent1>
      <a:accent2>
        <a:srgbClr val="6B7586"/>
      </a:accent2>
      <a:accent3>
        <a:srgbClr val="DD492A"/>
      </a:accent3>
      <a:accent4>
        <a:srgbClr val="FBCF1F"/>
      </a:accent4>
      <a:accent5>
        <a:srgbClr val="898A89"/>
      </a:accent5>
      <a:accent6>
        <a:srgbClr val="F0EFEE"/>
      </a:accent6>
      <a:hlink>
        <a:srgbClr val="E6792B"/>
      </a:hlink>
      <a:folHlink>
        <a:srgbClr val="6B7586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18397</TotalTime>
  <Words>298</Words>
  <Application>Microsoft Office PowerPoint</Application>
  <PresentationFormat>Custom</PresentationFormat>
  <Paragraphs>66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Arial</vt:lpstr>
      <vt:lpstr>Calibri</vt:lpstr>
      <vt:lpstr>Calibri Light</vt:lpstr>
      <vt:lpstr>FS Me</vt:lpstr>
      <vt:lpstr>LucidaGrande</vt:lpstr>
      <vt:lpstr>Wingdings</vt:lpstr>
      <vt:lpstr>Opening master</vt:lpstr>
      <vt:lpstr>Divider Master</vt:lpstr>
      <vt:lpstr>Text Master</vt:lpstr>
      <vt:lpstr>Quotes Master</vt:lpstr>
      <vt:lpstr>Chart master</vt:lpstr>
      <vt:lpstr>Org chart master</vt:lpstr>
      <vt:lpstr>Address master</vt:lpstr>
      <vt:lpstr>Questions Master</vt:lpstr>
      <vt:lpstr>Logos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title here A brief sentence that  summariess the content</dc:title>
  <dc:creator>Joshua Partridge</dc:creator>
  <cp:lastModifiedBy>Eriksen, Ken</cp:lastModifiedBy>
  <cp:revision>266</cp:revision>
  <dcterms:created xsi:type="dcterms:W3CDTF">2016-02-03T16:18:04Z</dcterms:created>
  <dcterms:modified xsi:type="dcterms:W3CDTF">2017-09-28T12:28:41Z</dcterms:modified>
</cp:coreProperties>
</file>